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9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1570-0B6C-4655-99F9-ABE462BCAE68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C9FD-4440-457D-8109-4281F51A2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751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1570-0B6C-4655-99F9-ABE462BCAE68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C9FD-4440-457D-8109-4281F51A2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232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1570-0B6C-4655-99F9-ABE462BCAE68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C9FD-4440-457D-8109-4281F51A2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323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1570-0B6C-4655-99F9-ABE462BCAE68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C9FD-4440-457D-8109-4281F51A2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798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1570-0B6C-4655-99F9-ABE462BCAE68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C9FD-4440-457D-8109-4281F51A2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366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1570-0B6C-4655-99F9-ABE462BCAE68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C9FD-4440-457D-8109-4281F51A2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8788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1570-0B6C-4655-99F9-ABE462BCAE68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C9FD-4440-457D-8109-4281F51A2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557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1570-0B6C-4655-99F9-ABE462BCAE68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C9FD-4440-457D-8109-4281F51A2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715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1570-0B6C-4655-99F9-ABE462BCAE68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C9FD-4440-457D-8109-4281F51A2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528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1570-0B6C-4655-99F9-ABE462BCAE68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C9FD-4440-457D-8109-4281F51A2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4756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1570-0B6C-4655-99F9-ABE462BCAE68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C9FD-4440-457D-8109-4281F51A2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860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71570-0B6C-4655-99F9-ABE462BCAE68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7C9FD-4440-457D-8109-4281F51A2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144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wmo.int/pages/index_en.html#alertwidget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065" y="195942"/>
            <a:ext cx="7023541" cy="630282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93577" y="711926"/>
            <a:ext cx="43318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Met Office</a:t>
            </a:r>
          </a:p>
          <a:p>
            <a:endParaRPr lang="en-GB" dirty="0" smtClean="0"/>
          </a:p>
          <a:p>
            <a:r>
              <a:rPr lang="en-GB" dirty="0" smtClean="0"/>
              <a:t>Yellow Wind Warning issued 26 Nov 2018 </a:t>
            </a:r>
          </a:p>
          <a:p>
            <a:endParaRPr lang="en-GB" dirty="0" smtClean="0"/>
          </a:p>
          <a:p>
            <a:r>
              <a:rPr lang="en-GB" dirty="0" smtClean="0"/>
              <a:t>Valid from Wed 0900 to 2100 28 Nov 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5213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3987" y="633412"/>
            <a:ext cx="9344025" cy="559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069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5955" y="5898885"/>
            <a:ext cx="109793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From Severe Weather Information Centre Beta: </a:t>
            </a:r>
            <a:r>
              <a:rPr lang="en-GB" sz="1000" dirty="0" smtClean="0">
                <a:hlinkClick r:id="rId2"/>
              </a:rPr>
              <a:t>http://www.wmo.int/pages/index_en.html#alertwidget</a:t>
            </a:r>
            <a:endParaRPr lang="en-GB" sz="1000" dirty="0" smtClean="0"/>
          </a:p>
          <a:p>
            <a:r>
              <a:rPr lang="en-GB" sz="1000" dirty="0" smtClean="0"/>
              <a:t>26 Nov 2018</a:t>
            </a:r>
            <a:endParaRPr lang="en-GB" sz="1000" dirty="0"/>
          </a:p>
        </p:txBody>
      </p:sp>
      <p:grpSp>
        <p:nvGrpSpPr>
          <p:cNvPr id="20" name="Group 19"/>
          <p:cNvGrpSpPr/>
          <p:nvPr/>
        </p:nvGrpSpPr>
        <p:grpSpPr>
          <a:xfrm>
            <a:off x="475955" y="277079"/>
            <a:ext cx="10980738" cy="4326628"/>
            <a:chOff x="475955" y="277079"/>
            <a:chExt cx="10980738" cy="4326628"/>
          </a:xfrm>
        </p:grpSpPr>
        <p:grpSp>
          <p:nvGrpSpPr>
            <p:cNvPr id="10" name="Group 9"/>
            <p:cNvGrpSpPr/>
            <p:nvPr/>
          </p:nvGrpSpPr>
          <p:grpSpPr>
            <a:xfrm>
              <a:off x="475955" y="463731"/>
              <a:ext cx="10980738" cy="3375927"/>
              <a:chOff x="475955" y="463731"/>
              <a:chExt cx="10980738" cy="3375927"/>
            </a:xfrm>
          </p:grpSpPr>
          <p:pic>
            <p:nvPicPr>
              <p:cNvPr id="1026" name="Picture 1" descr="image00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5955" y="1629858"/>
                <a:ext cx="10980738" cy="220980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cxnSp>
            <p:nvCxnSpPr>
              <p:cNvPr id="7" name="Straight Arrow Connector 6"/>
              <p:cNvCxnSpPr>
                <a:stCxn id="8" idx="1"/>
              </p:cNvCxnSpPr>
              <p:nvPr/>
            </p:nvCxnSpPr>
            <p:spPr>
              <a:xfrm flipH="1">
                <a:off x="7343964" y="925396"/>
                <a:ext cx="715819" cy="1014361"/>
              </a:xfrm>
              <a:prstGeom prst="straightConnector1">
                <a:avLst/>
              </a:prstGeom>
              <a:ln>
                <a:solidFill>
                  <a:schemeClr val="accent1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TextBox 7"/>
              <p:cNvSpPr txBox="1"/>
              <p:nvPr/>
            </p:nvSpPr>
            <p:spPr>
              <a:xfrm>
                <a:off x="8059783" y="463731"/>
                <a:ext cx="2710543" cy="923330"/>
              </a:xfrm>
              <a:prstGeom prst="rect">
                <a:avLst/>
              </a:prstGeom>
              <a:noFill/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/>
                  <a:t>The warning is not valid for another two days – it is not immediate</a:t>
                </a:r>
                <a:endParaRPr lang="en-GB" dirty="0"/>
              </a:p>
            </p:txBody>
          </p:sp>
        </p:grpSp>
        <p:cxnSp>
          <p:nvCxnSpPr>
            <p:cNvPr id="12" name="Straight Arrow Connector 11"/>
            <p:cNvCxnSpPr/>
            <p:nvPr/>
          </p:nvCxnSpPr>
          <p:spPr>
            <a:xfrm flipH="1" flipV="1">
              <a:off x="6890657" y="3492918"/>
              <a:ext cx="544118" cy="741457"/>
            </a:xfrm>
            <a:prstGeom prst="straightConnector1">
              <a:avLst/>
            </a:prstGeom>
            <a:ln>
              <a:solidFill>
                <a:schemeClr val="accent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5809957" y="4234375"/>
              <a:ext cx="3664634" cy="369332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The wind/weather? Or the impacts?</a:t>
              </a:r>
              <a:endParaRPr lang="en-GB" dirty="0"/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>
              <a:off x="6098345" y="925396"/>
              <a:ext cx="792312" cy="797896"/>
            </a:xfrm>
            <a:prstGeom prst="straightConnector1">
              <a:avLst/>
            </a:prstGeom>
            <a:ln>
              <a:solidFill>
                <a:schemeClr val="accent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3875901" y="277079"/>
              <a:ext cx="3692769" cy="646331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‘Moderate’ is not the equivalent severity/impact level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3195812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61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Met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Harrowsmith, Melanie</dc:creator>
  <cp:lastModifiedBy>Harrowsmith, Melanie</cp:lastModifiedBy>
  <cp:revision>3</cp:revision>
  <dcterms:created xsi:type="dcterms:W3CDTF">2018-11-26T16:50:52Z</dcterms:created>
  <dcterms:modified xsi:type="dcterms:W3CDTF">2018-11-26T16:54:49Z</dcterms:modified>
</cp:coreProperties>
</file>