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5" r:id="rId3"/>
  </p:sldMasterIdLst>
  <p:notesMasterIdLst>
    <p:notesMasterId r:id="rId12"/>
  </p:notesMasterIdLst>
  <p:sldIdLst>
    <p:sldId id="256" r:id="rId4"/>
    <p:sldId id="1524" r:id="rId5"/>
    <p:sldId id="267" r:id="rId6"/>
    <p:sldId id="1525" r:id="rId7"/>
    <p:sldId id="1526" r:id="rId8"/>
    <p:sldId id="1528" r:id="rId9"/>
    <p:sldId id="1529" r:id="rId10"/>
    <p:sldId id="1527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1893"/>
    <a:srgbClr val="0432FF"/>
    <a:srgbClr val="00FDFF"/>
    <a:srgbClr val="FF40FF"/>
    <a:srgbClr val="003DA5"/>
    <a:srgbClr val="005BB0"/>
    <a:srgbClr val="005A9C"/>
    <a:srgbClr val="F46730"/>
    <a:srgbClr val="FF9300"/>
    <a:srgbClr val="D3A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5400"/>
  </p:normalViewPr>
  <p:slideViewPr>
    <p:cSldViewPr snapToGrid="0">
      <p:cViewPr>
        <p:scale>
          <a:sx n="110" d="100"/>
          <a:sy n="110" d="100"/>
        </p:scale>
        <p:origin x="640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5D188-BD90-B64D-BF55-95FD021C6469}" type="doc">
      <dgm:prSet loTypeId="urn:microsoft.com/office/officeart/2008/layout/AccentedPicture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3D7B0E-97BD-244C-98BB-D1883C474438}">
      <dgm:prSet phldrT="[Text]" custT="1"/>
      <dgm:spPr/>
      <dgm:t>
        <a:bodyPr/>
        <a:lstStyle/>
        <a:p>
          <a:r>
            <a:rPr lang="en-GB" sz="2200" b="1" dirty="0">
              <a:solidFill>
                <a:schemeClr val="tx1"/>
              </a:solidFill>
            </a:rPr>
            <a:t>The CMO Headquarters focuses on</a:t>
          </a:r>
        </a:p>
      </dgm:t>
    </dgm:pt>
    <dgm:pt modelId="{8BD02692-64AC-4240-9B42-79D4BA95D1DA}" type="parTrans" cxnId="{AD484067-EB14-E442-98CD-594A4574F00D}">
      <dgm:prSet/>
      <dgm:spPr/>
      <dgm:t>
        <a:bodyPr/>
        <a:lstStyle/>
        <a:p>
          <a:endParaRPr lang="en-GB"/>
        </a:p>
      </dgm:t>
    </dgm:pt>
    <dgm:pt modelId="{E774BD35-63FA-5D47-BD53-CB31ED7AC532}" type="sibTrans" cxnId="{AD484067-EB14-E442-98CD-594A4574F00D}">
      <dgm:prSet/>
      <dgm:spPr/>
      <dgm:t>
        <a:bodyPr/>
        <a:lstStyle/>
        <a:p>
          <a:endParaRPr lang="en-GB"/>
        </a:p>
      </dgm:t>
    </dgm:pt>
    <dgm:pt modelId="{DEF5C66F-5C46-7244-9C63-2AB1C6CB9E4A}">
      <dgm:prSet phldrT="[Text]"/>
      <dgm:spPr/>
      <dgm:t>
        <a:bodyPr/>
        <a:lstStyle/>
        <a:p>
          <a:r>
            <a:rPr lang="en-GB" dirty="0"/>
            <a:t>Regional representation at WMO, ICAO and other international organisations, Compliance with regulations &amp; guidelines, especially for daily operations</a:t>
          </a:r>
        </a:p>
      </dgm:t>
    </dgm:pt>
    <dgm:pt modelId="{DA8462BF-A811-DB47-A35C-E332FFEC0A23}" type="parTrans" cxnId="{AF7113F3-AED8-8A45-A88B-ADBE9B72156B}">
      <dgm:prSet/>
      <dgm:spPr/>
      <dgm:t>
        <a:bodyPr/>
        <a:lstStyle/>
        <a:p>
          <a:endParaRPr lang="en-GB"/>
        </a:p>
      </dgm:t>
    </dgm:pt>
    <dgm:pt modelId="{3F8196A0-4177-8B41-A699-E9801C40BBC7}" type="sibTrans" cxnId="{AF7113F3-AED8-8A45-A88B-ADBE9B72156B}">
      <dgm:prSet/>
      <dgm:spPr/>
      <dgm:t>
        <a:bodyPr/>
        <a:lstStyle/>
        <a:p>
          <a:endParaRPr lang="en-GB"/>
        </a:p>
      </dgm:t>
    </dgm:pt>
    <dgm:pt modelId="{ED262C76-C560-454A-8E65-07DE65EB4392}">
      <dgm:prSet phldrT="[Text]"/>
      <dgm:spPr/>
      <dgm:t>
        <a:bodyPr/>
        <a:lstStyle/>
        <a:p>
          <a:r>
            <a:rPr lang="en-GB" b="1" dirty="0"/>
            <a:t>Severe weather warning systems, and disaster risk reduction.</a:t>
          </a:r>
          <a:endParaRPr lang="en-US" b="1" dirty="0"/>
        </a:p>
        <a:p>
          <a:endParaRPr lang="en-GB" dirty="0"/>
        </a:p>
      </dgm:t>
    </dgm:pt>
    <dgm:pt modelId="{850AC655-EC66-6344-BFFC-CE144730077D}" type="parTrans" cxnId="{7DEC9DF4-1FD0-D049-8147-E195FD5DA918}">
      <dgm:prSet/>
      <dgm:spPr/>
      <dgm:t>
        <a:bodyPr/>
        <a:lstStyle/>
        <a:p>
          <a:endParaRPr lang="en-GB"/>
        </a:p>
      </dgm:t>
    </dgm:pt>
    <dgm:pt modelId="{731D1522-0645-6148-908B-A3EB1A1F526E}" type="sibTrans" cxnId="{7DEC9DF4-1FD0-D049-8147-E195FD5DA918}">
      <dgm:prSet/>
      <dgm:spPr/>
      <dgm:t>
        <a:bodyPr/>
        <a:lstStyle/>
        <a:p>
          <a:endParaRPr lang="en-GB"/>
        </a:p>
      </dgm:t>
    </dgm:pt>
    <dgm:pt modelId="{D18AE350-A659-B842-9907-8101660FA5AD}">
      <dgm:prSet phldrT="[Text]"/>
      <dgm:spPr/>
      <dgm:t>
        <a:bodyPr/>
        <a:lstStyle/>
        <a:p>
          <a:r>
            <a:rPr lang="en-GB" dirty="0"/>
            <a:t>Advice to governments on the development of their meteorological services</a:t>
          </a:r>
        </a:p>
      </dgm:t>
    </dgm:pt>
    <dgm:pt modelId="{0DFF2EB2-C083-AD45-97E4-F4C3FD536AE1}" type="parTrans" cxnId="{1CE17285-36FD-C74E-BDAD-79A92598E7BF}">
      <dgm:prSet/>
      <dgm:spPr/>
      <dgm:t>
        <a:bodyPr/>
        <a:lstStyle/>
        <a:p>
          <a:endParaRPr lang="en-GB"/>
        </a:p>
      </dgm:t>
    </dgm:pt>
    <dgm:pt modelId="{6A4D28A6-487C-AA48-9BEA-F64AF98FC699}" type="sibTrans" cxnId="{1CE17285-36FD-C74E-BDAD-79A92598E7BF}">
      <dgm:prSet/>
      <dgm:spPr/>
      <dgm:t>
        <a:bodyPr/>
        <a:lstStyle/>
        <a:p>
          <a:endParaRPr lang="en-GB"/>
        </a:p>
      </dgm:t>
    </dgm:pt>
    <dgm:pt modelId="{F6E461E1-CFEE-9048-A822-AF00467937C4}">
      <dgm:prSet phldrT="[Text]"/>
      <dgm:spPr/>
      <dgm:t>
        <a:bodyPr/>
        <a:lstStyle/>
        <a:p>
          <a:r>
            <a:rPr lang="en-GB" dirty="0"/>
            <a:t>Coordination and support for joint scientific and technical facilities </a:t>
          </a:r>
        </a:p>
      </dgm:t>
    </dgm:pt>
    <dgm:pt modelId="{FA1B5FBE-FA80-E543-8F3A-467A7775BB46}" type="parTrans" cxnId="{418F6F29-514F-2D4E-A5F4-77FA9BCA68E7}">
      <dgm:prSet/>
      <dgm:spPr/>
      <dgm:t>
        <a:bodyPr/>
        <a:lstStyle/>
        <a:p>
          <a:endParaRPr lang="en-GB"/>
        </a:p>
      </dgm:t>
    </dgm:pt>
    <dgm:pt modelId="{B42DC49D-1A94-F340-8677-55DAAE8A7B09}" type="sibTrans" cxnId="{418F6F29-514F-2D4E-A5F4-77FA9BCA68E7}">
      <dgm:prSet/>
      <dgm:spPr/>
      <dgm:t>
        <a:bodyPr/>
        <a:lstStyle/>
        <a:p>
          <a:endParaRPr lang="en-GB"/>
        </a:p>
      </dgm:t>
    </dgm:pt>
    <dgm:pt modelId="{532C1912-1621-4545-A94B-1EA21BF1DAD4}">
      <dgm:prSet phldrT="[Text]"/>
      <dgm:spPr/>
      <dgm:t>
        <a:bodyPr/>
        <a:lstStyle/>
        <a:p>
          <a:r>
            <a:rPr lang="en-GB" dirty="0"/>
            <a:t>Capacity building and coordination among National Meteorological  and Hydrometeorological Services (NMHSs)</a:t>
          </a:r>
        </a:p>
      </dgm:t>
    </dgm:pt>
    <dgm:pt modelId="{49256459-FB3F-B64F-9FF3-3528000AAF82}" type="parTrans" cxnId="{98AF7C4B-8CA1-C449-8E00-32AC8A4649B6}">
      <dgm:prSet/>
      <dgm:spPr/>
      <dgm:t>
        <a:bodyPr/>
        <a:lstStyle/>
        <a:p>
          <a:endParaRPr lang="en-GB"/>
        </a:p>
      </dgm:t>
    </dgm:pt>
    <dgm:pt modelId="{9006C11B-7472-E34A-87D3-FD5E66BC8B2F}" type="sibTrans" cxnId="{98AF7C4B-8CA1-C449-8E00-32AC8A4649B6}">
      <dgm:prSet/>
      <dgm:spPr/>
      <dgm:t>
        <a:bodyPr/>
        <a:lstStyle/>
        <a:p>
          <a:endParaRPr lang="en-GB"/>
        </a:p>
      </dgm:t>
    </dgm:pt>
    <dgm:pt modelId="{9E36E3C9-65CB-AF46-A490-7222C09D5120}" type="pres">
      <dgm:prSet presAssocID="{94D5D188-BD90-B64D-BF55-95FD021C6469}" presName="Name0" presStyleCnt="0">
        <dgm:presLayoutVars>
          <dgm:dir/>
        </dgm:presLayoutVars>
      </dgm:prSet>
      <dgm:spPr/>
    </dgm:pt>
    <dgm:pt modelId="{D59D3C6C-0860-A84B-B452-78F046EB6669}" type="pres">
      <dgm:prSet presAssocID="{E774BD35-63FA-5D47-BD53-CB31ED7AC532}" presName="picture_1" presStyleLbl="bgImgPlace1" presStyleIdx="0" presStyleCnt="1"/>
      <dgm:spPr/>
    </dgm:pt>
    <dgm:pt modelId="{FD608710-78E9-AF48-B123-5812A49F055C}" type="pres">
      <dgm:prSet presAssocID="{443D7B0E-97BD-244C-98BB-D1883C474438}" presName="text_1" presStyleLbl="node1" presStyleIdx="0" presStyleCnt="0" custScaleX="78063" custLinFactNeighborX="18596" custLinFactNeighborY="-18103">
        <dgm:presLayoutVars>
          <dgm:bulletEnabled val="1"/>
        </dgm:presLayoutVars>
      </dgm:prSet>
      <dgm:spPr/>
    </dgm:pt>
    <dgm:pt modelId="{64B74C90-BC34-4E44-8AD6-D454A12D9D40}" type="pres">
      <dgm:prSet presAssocID="{94D5D188-BD90-B64D-BF55-95FD021C6469}" presName="linV" presStyleCnt="0"/>
      <dgm:spPr/>
    </dgm:pt>
    <dgm:pt modelId="{1E199146-D8BC-1442-84C8-35C13191079A}" type="pres">
      <dgm:prSet presAssocID="{532C1912-1621-4545-A94B-1EA21BF1DAD4}" presName="pair" presStyleCnt="0"/>
      <dgm:spPr/>
    </dgm:pt>
    <dgm:pt modelId="{3A70C60B-D278-334B-9A91-0DCAD35CD9A4}" type="pres">
      <dgm:prSet presAssocID="{532C1912-1621-4545-A94B-1EA21BF1DAD4}" presName="spaceH" presStyleLbl="node1" presStyleIdx="0" presStyleCnt="0"/>
      <dgm:spPr/>
    </dgm:pt>
    <dgm:pt modelId="{313A54CA-CEC6-D049-B947-BFD6E2FF15C6}" type="pres">
      <dgm:prSet presAssocID="{532C1912-1621-4545-A94B-1EA21BF1DAD4}" presName="desPictures" presStyleLbl="alignImgPlace1" presStyleIdx="0" presStyleCnt="5" custLinFactY="100000" custLinFactNeighborX="-5575" custLinFactNeighborY="13639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B1EE772-8321-E84A-9EE1-557A89013D47}" type="pres">
      <dgm:prSet presAssocID="{532C1912-1621-4545-A94B-1EA21BF1DAD4}" presName="desTextWrapper" presStyleCnt="0"/>
      <dgm:spPr/>
    </dgm:pt>
    <dgm:pt modelId="{780474F4-41B3-D748-9EBD-84245A84E803}" type="pres">
      <dgm:prSet presAssocID="{532C1912-1621-4545-A94B-1EA21BF1DAD4}" presName="desText" presStyleLbl="revTx" presStyleIdx="0" presStyleCnt="5">
        <dgm:presLayoutVars>
          <dgm:bulletEnabled val="1"/>
        </dgm:presLayoutVars>
      </dgm:prSet>
      <dgm:spPr/>
    </dgm:pt>
    <dgm:pt modelId="{09FE9986-298F-DF44-BF5F-FD4F6713CF3B}" type="pres">
      <dgm:prSet presAssocID="{9006C11B-7472-E34A-87D3-FD5E66BC8B2F}" presName="spaceV" presStyleCnt="0"/>
      <dgm:spPr/>
    </dgm:pt>
    <dgm:pt modelId="{6AE80996-1103-D942-8814-AD4D51B78C9E}" type="pres">
      <dgm:prSet presAssocID="{DEF5C66F-5C46-7244-9C63-2AB1C6CB9E4A}" presName="pair" presStyleCnt="0"/>
      <dgm:spPr/>
    </dgm:pt>
    <dgm:pt modelId="{54143D19-9305-5146-8853-656CD1A71215}" type="pres">
      <dgm:prSet presAssocID="{DEF5C66F-5C46-7244-9C63-2AB1C6CB9E4A}" presName="spaceH" presStyleLbl="node1" presStyleIdx="0" presStyleCnt="0"/>
      <dgm:spPr/>
    </dgm:pt>
    <dgm:pt modelId="{3AAC014A-B9B7-E841-81FB-022ECEC9D233}" type="pres">
      <dgm:prSet presAssocID="{DEF5C66F-5C46-7244-9C63-2AB1C6CB9E4A}" presName="desPictures" presStyleLbl="alignImgPlac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BC550E-79CE-E24D-AC3D-F0B19EE18F15}" type="pres">
      <dgm:prSet presAssocID="{DEF5C66F-5C46-7244-9C63-2AB1C6CB9E4A}" presName="desTextWrapper" presStyleCnt="0"/>
      <dgm:spPr/>
    </dgm:pt>
    <dgm:pt modelId="{02EBD22D-CDD2-3D4C-8F3F-6D107AE971C7}" type="pres">
      <dgm:prSet presAssocID="{DEF5C66F-5C46-7244-9C63-2AB1C6CB9E4A}" presName="desText" presStyleLbl="revTx" presStyleIdx="1" presStyleCnt="5">
        <dgm:presLayoutVars>
          <dgm:bulletEnabled val="1"/>
        </dgm:presLayoutVars>
      </dgm:prSet>
      <dgm:spPr/>
    </dgm:pt>
    <dgm:pt modelId="{5ECD3806-D657-D142-9EE4-B234BA64A2E4}" type="pres">
      <dgm:prSet presAssocID="{3F8196A0-4177-8B41-A699-E9801C40BBC7}" presName="spaceV" presStyleCnt="0"/>
      <dgm:spPr/>
    </dgm:pt>
    <dgm:pt modelId="{1D85AC28-B5C0-6E42-9BD8-3B5DED58CAAC}" type="pres">
      <dgm:prSet presAssocID="{D18AE350-A659-B842-9907-8101660FA5AD}" presName="pair" presStyleCnt="0"/>
      <dgm:spPr/>
    </dgm:pt>
    <dgm:pt modelId="{92FBB347-A0EB-2946-B4FC-E95D4ECD99D5}" type="pres">
      <dgm:prSet presAssocID="{D18AE350-A659-B842-9907-8101660FA5AD}" presName="spaceH" presStyleLbl="node1" presStyleIdx="0" presStyleCnt="0"/>
      <dgm:spPr/>
    </dgm:pt>
    <dgm:pt modelId="{6D7AB638-A535-C341-839E-DB3FEE5A3371}" type="pres">
      <dgm:prSet presAssocID="{D18AE350-A659-B842-9907-8101660FA5AD}" presName="desPictures" presStyleLbl="alignImgPlace1" presStyleIdx="2" presStyleCnt="5" custLinFactY="18630" custLinFactNeighborX="-6642" custLinFactNeighborY="100000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359301B-30DC-6D41-AA6F-60A25FB96FC4}" type="pres">
      <dgm:prSet presAssocID="{D18AE350-A659-B842-9907-8101660FA5AD}" presName="desTextWrapper" presStyleCnt="0"/>
      <dgm:spPr/>
    </dgm:pt>
    <dgm:pt modelId="{1890FF96-257E-EE4C-95E3-748F3FDBA4DD}" type="pres">
      <dgm:prSet presAssocID="{D18AE350-A659-B842-9907-8101660FA5AD}" presName="desText" presStyleLbl="revTx" presStyleIdx="2" presStyleCnt="5">
        <dgm:presLayoutVars>
          <dgm:bulletEnabled val="1"/>
        </dgm:presLayoutVars>
      </dgm:prSet>
      <dgm:spPr/>
    </dgm:pt>
    <dgm:pt modelId="{033EB9C4-A16C-1348-8220-FC547258867C}" type="pres">
      <dgm:prSet presAssocID="{6A4D28A6-487C-AA48-9BEA-F64AF98FC699}" presName="spaceV" presStyleCnt="0"/>
      <dgm:spPr/>
    </dgm:pt>
    <dgm:pt modelId="{6B1BDC2E-9FC8-234C-8472-E19F774E8177}" type="pres">
      <dgm:prSet presAssocID="{F6E461E1-CFEE-9048-A822-AF00467937C4}" presName="pair" presStyleCnt="0"/>
      <dgm:spPr/>
    </dgm:pt>
    <dgm:pt modelId="{267B698E-13F3-FA46-BD70-DCF7673EF003}" type="pres">
      <dgm:prSet presAssocID="{F6E461E1-CFEE-9048-A822-AF00467937C4}" presName="spaceH" presStyleLbl="node1" presStyleIdx="0" presStyleCnt="0"/>
      <dgm:spPr/>
    </dgm:pt>
    <dgm:pt modelId="{56E5997E-9F6E-DA47-9C6F-44AA09A9DAE6}" type="pres">
      <dgm:prSet presAssocID="{F6E461E1-CFEE-9048-A822-AF00467937C4}" presName="desPictures" presStyleLbl="alignImgPlace1" presStyleIdx="3" presStyleCnt="5" custLinFactY="11140" custLinFactNeighborX="-3524" custLinFactNeighborY="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1CB0F4-FEAA-DE42-B1FB-C836C9C34FCF}" type="pres">
      <dgm:prSet presAssocID="{F6E461E1-CFEE-9048-A822-AF00467937C4}" presName="desTextWrapper" presStyleCnt="0"/>
      <dgm:spPr/>
    </dgm:pt>
    <dgm:pt modelId="{AB285DBA-21DE-F24E-995E-DCB2569541B9}" type="pres">
      <dgm:prSet presAssocID="{F6E461E1-CFEE-9048-A822-AF00467937C4}" presName="desText" presStyleLbl="revTx" presStyleIdx="3" presStyleCnt="5">
        <dgm:presLayoutVars>
          <dgm:bulletEnabled val="1"/>
        </dgm:presLayoutVars>
      </dgm:prSet>
      <dgm:spPr/>
    </dgm:pt>
    <dgm:pt modelId="{AEC476A4-47C1-AC41-8D7D-24F5C51286FA}" type="pres">
      <dgm:prSet presAssocID="{B42DC49D-1A94-F340-8677-55DAAE8A7B09}" presName="spaceV" presStyleCnt="0"/>
      <dgm:spPr/>
    </dgm:pt>
    <dgm:pt modelId="{5DC35844-B37C-2844-AF92-A28125C84076}" type="pres">
      <dgm:prSet presAssocID="{ED262C76-C560-454A-8E65-07DE65EB4392}" presName="pair" presStyleCnt="0"/>
      <dgm:spPr/>
    </dgm:pt>
    <dgm:pt modelId="{EE1D54B6-E353-3247-B8B3-CC1AF06E2E1C}" type="pres">
      <dgm:prSet presAssocID="{ED262C76-C560-454A-8E65-07DE65EB4392}" presName="spaceH" presStyleLbl="node1" presStyleIdx="0" presStyleCnt="0"/>
      <dgm:spPr/>
    </dgm:pt>
    <dgm:pt modelId="{5CCC8F99-ACC2-8E46-BBB1-5DEC53E038B7}" type="pres">
      <dgm:prSet presAssocID="{ED262C76-C560-454A-8E65-07DE65EB4392}" presName="desPictures" presStyleLbl="alignImgPlace1" presStyleIdx="4" presStyleCnt="5" custLinFactY="-200000" custLinFactNeighborX="2723" custLinFactNeighborY="-267893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C13F589-A55F-EB42-AA36-B279706A540F}" type="pres">
      <dgm:prSet presAssocID="{ED262C76-C560-454A-8E65-07DE65EB4392}" presName="desTextWrapper" presStyleCnt="0"/>
      <dgm:spPr/>
    </dgm:pt>
    <dgm:pt modelId="{9DAD4BAA-A5A2-334F-946B-B5C7E3B0A1D1}" type="pres">
      <dgm:prSet presAssocID="{ED262C76-C560-454A-8E65-07DE65EB4392}" presName="desText" presStyleLbl="revTx" presStyleIdx="4" presStyleCnt="5">
        <dgm:presLayoutVars>
          <dgm:bulletEnabled val="1"/>
        </dgm:presLayoutVars>
      </dgm:prSet>
      <dgm:spPr/>
    </dgm:pt>
    <dgm:pt modelId="{272C694B-BF4B-864D-A913-98CCA9F31D37}" type="pres">
      <dgm:prSet presAssocID="{94D5D188-BD90-B64D-BF55-95FD021C6469}" presName="maxNode" presStyleCnt="0"/>
      <dgm:spPr/>
    </dgm:pt>
    <dgm:pt modelId="{198E2DC4-9557-C04B-8E62-BC0339973AF0}" type="pres">
      <dgm:prSet presAssocID="{94D5D188-BD90-B64D-BF55-95FD021C6469}" presName="Name33" presStyleCnt="0"/>
      <dgm:spPr/>
    </dgm:pt>
  </dgm:ptLst>
  <dgm:cxnLst>
    <dgm:cxn modelId="{418F6F29-514F-2D4E-A5F4-77FA9BCA68E7}" srcId="{94D5D188-BD90-B64D-BF55-95FD021C6469}" destId="{F6E461E1-CFEE-9048-A822-AF00467937C4}" srcOrd="4" destOrd="0" parTransId="{FA1B5FBE-FA80-E543-8F3A-467A7775BB46}" sibTransId="{B42DC49D-1A94-F340-8677-55DAAE8A7B09}"/>
    <dgm:cxn modelId="{98AF7C4B-8CA1-C449-8E00-32AC8A4649B6}" srcId="{94D5D188-BD90-B64D-BF55-95FD021C6469}" destId="{532C1912-1621-4545-A94B-1EA21BF1DAD4}" srcOrd="1" destOrd="0" parTransId="{49256459-FB3F-B64F-9FF3-3528000AAF82}" sibTransId="{9006C11B-7472-E34A-87D3-FD5E66BC8B2F}"/>
    <dgm:cxn modelId="{807D294D-2524-DB42-8EE4-7C75FDE1F593}" type="presOf" srcId="{D18AE350-A659-B842-9907-8101660FA5AD}" destId="{1890FF96-257E-EE4C-95E3-748F3FDBA4DD}" srcOrd="0" destOrd="0" presId="urn:microsoft.com/office/officeart/2008/layout/AccentedPicture"/>
    <dgm:cxn modelId="{AD484067-EB14-E442-98CD-594A4574F00D}" srcId="{94D5D188-BD90-B64D-BF55-95FD021C6469}" destId="{443D7B0E-97BD-244C-98BB-D1883C474438}" srcOrd="0" destOrd="0" parTransId="{8BD02692-64AC-4240-9B42-79D4BA95D1DA}" sibTransId="{E774BD35-63FA-5D47-BD53-CB31ED7AC532}"/>
    <dgm:cxn modelId="{565FD86F-6835-E547-AF76-54D917F4E01B}" type="presOf" srcId="{ED262C76-C560-454A-8E65-07DE65EB4392}" destId="{9DAD4BAA-A5A2-334F-946B-B5C7E3B0A1D1}" srcOrd="0" destOrd="0" presId="urn:microsoft.com/office/officeart/2008/layout/AccentedPicture"/>
    <dgm:cxn modelId="{69A3697B-E5FB-3949-B807-1694A0125443}" type="presOf" srcId="{E774BD35-63FA-5D47-BD53-CB31ED7AC532}" destId="{D59D3C6C-0860-A84B-B452-78F046EB6669}" srcOrd="0" destOrd="0" presId="urn:microsoft.com/office/officeart/2008/layout/AccentedPicture"/>
    <dgm:cxn modelId="{D4583D81-CB93-AF44-82D5-38DBE54E7D20}" type="presOf" srcId="{443D7B0E-97BD-244C-98BB-D1883C474438}" destId="{FD608710-78E9-AF48-B123-5812A49F055C}" srcOrd="0" destOrd="0" presId="urn:microsoft.com/office/officeart/2008/layout/AccentedPicture"/>
    <dgm:cxn modelId="{1CE17285-36FD-C74E-BDAD-79A92598E7BF}" srcId="{94D5D188-BD90-B64D-BF55-95FD021C6469}" destId="{D18AE350-A659-B842-9907-8101660FA5AD}" srcOrd="3" destOrd="0" parTransId="{0DFF2EB2-C083-AD45-97E4-F4C3FD536AE1}" sibTransId="{6A4D28A6-487C-AA48-9BEA-F64AF98FC699}"/>
    <dgm:cxn modelId="{8CDF9ECB-76D8-4E4E-931D-4CB83CF7CE5B}" type="presOf" srcId="{F6E461E1-CFEE-9048-A822-AF00467937C4}" destId="{AB285DBA-21DE-F24E-995E-DCB2569541B9}" srcOrd="0" destOrd="0" presId="urn:microsoft.com/office/officeart/2008/layout/AccentedPicture"/>
    <dgm:cxn modelId="{235C65CF-4F01-BB45-9313-62BC1FAD5146}" type="presOf" srcId="{532C1912-1621-4545-A94B-1EA21BF1DAD4}" destId="{780474F4-41B3-D748-9EBD-84245A84E803}" srcOrd="0" destOrd="0" presId="urn:microsoft.com/office/officeart/2008/layout/AccentedPicture"/>
    <dgm:cxn modelId="{F6CFF6D4-66A3-354E-9760-E9F2F8B632DC}" type="presOf" srcId="{94D5D188-BD90-B64D-BF55-95FD021C6469}" destId="{9E36E3C9-65CB-AF46-A490-7222C09D5120}" srcOrd="0" destOrd="0" presId="urn:microsoft.com/office/officeart/2008/layout/AccentedPicture"/>
    <dgm:cxn modelId="{AF7113F3-AED8-8A45-A88B-ADBE9B72156B}" srcId="{94D5D188-BD90-B64D-BF55-95FD021C6469}" destId="{DEF5C66F-5C46-7244-9C63-2AB1C6CB9E4A}" srcOrd="2" destOrd="0" parTransId="{DA8462BF-A811-DB47-A35C-E332FFEC0A23}" sibTransId="{3F8196A0-4177-8B41-A699-E9801C40BBC7}"/>
    <dgm:cxn modelId="{7DEC9DF4-1FD0-D049-8147-E195FD5DA918}" srcId="{94D5D188-BD90-B64D-BF55-95FD021C6469}" destId="{ED262C76-C560-454A-8E65-07DE65EB4392}" srcOrd="5" destOrd="0" parTransId="{850AC655-EC66-6344-BFFC-CE144730077D}" sibTransId="{731D1522-0645-6148-908B-A3EB1A1F526E}"/>
    <dgm:cxn modelId="{60E154FA-738A-DD4C-A4FA-9E6316B79632}" type="presOf" srcId="{DEF5C66F-5C46-7244-9C63-2AB1C6CB9E4A}" destId="{02EBD22D-CDD2-3D4C-8F3F-6D107AE971C7}" srcOrd="0" destOrd="0" presId="urn:microsoft.com/office/officeart/2008/layout/AccentedPicture"/>
    <dgm:cxn modelId="{840E8607-D77A-D44D-8D09-ABD6108211C4}" type="presParOf" srcId="{9E36E3C9-65CB-AF46-A490-7222C09D5120}" destId="{D59D3C6C-0860-A84B-B452-78F046EB6669}" srcOrd="0" destOrd="0" presId="urn:microsoft.com/office/officeart/2008/layout/AccentedPicture"/>
    <dgm:cxn modelId="{520E8AE3-7194-FA4D-9036-D1CA457E94A7}" type="presParOf" srcId="{9E36E3C9-65CB-AF46-A490-7222C09D5120}" destId="{FD608710-78E9-AF48-B123-5812A49F055C}" srcOrd="1" destOrd="0" presId="urn:microsoft.com/office/officeart/2008/layout/AccentedPicture"/>
    <dgm:cxn modelId="{20C7ED46-3653-FC48-8B63-2E7778A2D7CF}" type="presParOf" srcId="{9E36E3C9-65CB-AF46-A490-7222C09D5120}" destId="{64B74C90-BC34-4E44-8AD6-D454A12D9D40}" srcOrd="2" destOrd="0" presId="urn:microsoft.com/office/officeart/2008/layout/AccentedPicture"/>
    <dgm:cxn modelId="{A6A781B0-29AF-C841-B0AC-74EF6613C7F1}" type="presParOf" srcId="{64B74C90-BC34-4E44-8AD6-D454A12D9D40}" destId="{1E199146-D8BC-1442-84C8-35C13191079A}" srcOrd="0" destOrd="0" presId="urn:microsoft.com/office/officeart/2008/layout/AccentedPicture"/>
    <dgm:cxn modelId="{F620C6AD-E42C-F44C-99FA-60C669D487F3}" type="presParOf" srcId="{1E199146-D8BC-1442-84C8-35C13191079A}" destId="{3A70C60B-D278-334B-9A91-0DCAD35CD9A4}" srcOrd="0" destOrd="0" presId="urn:microsoft.com/office/officeart/2008/layout/AccentedPicture"/>
    <dgm:cxn modelId="{18339282-1745-694D-A783-A1AA96FC983B}" type="presParOf" srcId="{1E199146-D8BC-1442-84C8-35C13191079A}" destId="{313A54CA-CEC6-D049-B947-BFD6E2FF15C6}" srcOrd="1" destOrd="0" presId="urn:microsoft.com/office/officeart/2008/layout/AccentedPicture"/>
    <dgm:cxn modelId="{26F61D02-3155-D14C-A4AE-BE0840A788BF}" type="presParOf" srcId="{1E199146-D8BC-1442-84C8-35C13191079A}" destId="{1B1EE772-8321-E84A-9EE1-557A89013D47}" srcOrd="2" destOrd="0" presId="urn:microsoft.com/office/officeart/2008/layout/AccentedPicture"/>
    <dgm:cxn modelId="{540DCEC1-6ABB-5C42-BFFB-CEB79DE17D0B}" type="presParOf" srcId="{1B1EE772-8321-E84A-9EE1-557A89013D47}" destId="{780474F4-41B3-D748-9EBD-84245A84E803}" srcOrd="0" destOrd="0" presId="urn:microsoft.com/office/officeart/2008/layout/AccentedPicture"/>
    <dgm:cxn modelId="{BA26C426-B712-2B45-B123-5038AD062D21}" type="presParOf" srcId="{64B74C90-BC34-4E44-8AD6-D454A12D9D40}" destId="{09FE9986-298F-DF44-BF5F-FD4F6713CF3B}" srcOrd="1" destOrd="0" presId="urn:microsoft.com/office/officeart/2008/layout/AccentedPicture"/>
    <dgm:cxn modelId="{3DE18D4B-DA12-AF4D-9ECA-FB3714BF11C3}" type="presParOf" srcId="{64B74C90-BC34-4E44-8AD6-D454A12D9D40}" destId="{6AE80996-1103-D942-8814-AD4D51B78C9E}" srcOrd="2" destOrd="0" presId="urn:microsoft.com/office/officeart/2008/layout/AccentedPicture"/>
    <dgm:cxn modelId="{C8614EB6-BF30-6C42-A537-CBAEE44F42D5}" type="presParOf" srcId="{6AE80996-1103-D942-8814-AD4D51B78C9E}" destId="{54143D19-9305-5146-8853-656CD1A71215}" srcOrd="0" destOrd="0" presId="urn:microsoft.com/office/officeart/2008/layout/AccentedPicture"/>
    <dgm:cxn modelId="{72AEEFFE-6F60-F448-B268-7E4E551A5C89}" type="presParOf" srcId="{6AE80996-1103-D942-8814-AD4D51B78C9E}" destId="{3AAC014A-B9B7-E841-81FB-022ECEC9D233}" srcOrd="1" destOrd="0" presId="urn:microsoft.com/office/officeart/2008/layout/AccentedPicture"/>
    <dgm:cxn modelId="{2B92D459-CD37-F445-BC53-846C6BB54E30}" type="presParOf" srcId="{6AE80996-1103-D942-8814-AD4D51B78C9E}" destId="{E7BC550E-79CE-E24D-AC3D-F0B19EE18F15}" srcOrd="2" destOrd="0" presId="urn:microsoft.com/office/officeart/2008/layout/AccentedPicture"/>
    <dgm:cxn modelId="{73E9F1CD-A7BA-7B4D-B7CF-0BFE51ED8C6B}" type="presParOf" srcId="{E7BC550E-79CE-E24D-AC3D-F0B19EE18F15}" destId="{02EBD22D-CDD2-3D4C-8F3F-6D107AE971C7}" srcOrd="0" destOrd="0" presId="urn:microsoft.com/office/officeart/2008/layout/AccentedPicture"/>
    <dgm:cxn modelId="{8A3F23F3-045C-CA41-9BE3-5F6166D7E12D}" type="presParOf" srcId="{64B74C90-BC34-4E44-8AD6-D454A12D9D40}" destId="{5ECD3806-D657-D142-9EE4-B234BA64A2E4}" srcOrd="3" destOrd="0" presId="urn:microsoft.com/office/officeart/2008/layout/AccentedPicture"/>
    <dgm:cxn modelId="{F52043FF-90FA-1F40-B8DB-45B82437F791}" type="presParOf" srcId="{64B74C90-BC34-4E44-8AD6-D454A12D9D40}" destId="{1D85AC28-B5C0-6E42-9BD8-3B5DED58CAAC}" srcOrd="4" destOrd="0" presId="urn:microsoft.com/office/officeart/2008/layout/AccentedPicture"/>
    <dgm:cxn modelId="{841A41F4-9182-3F4E-8321-EDBB5ECCF9D8}" type="presParOf" srcId="{1D85AC28-B5C0-6E42-9BD8-3B5DED58CAAC}" destId="{92FBB347-A0EB-2946-B4FC-E95D4ECD99D5}" srcOrd="0" destOrd="0" presId="urn:microsoft.com/office/officeart/2008/layout/AccentedPicture"/>
    <dgm:cxn modelId="{6BFFF889-0959-7C40-8C79-821C4978E61A}" type="presParOf" srcId="{1D85AC28-B5C0-6E42-9BD8-3B5DED58CAAC}" destId="{6D7AB638-A535-C341-839E-DB3FEE5A3371}" srcOrd="1" destOrd="0" presId="urn:microsoft.com/office/officeart/2008/layout/AccentedPicture"/>
    <dgm:cxn modelId="{72783A01-67B8-6F46-B441-5A1D6E969D8C}" type="presParOf" srcId="{1D85AC28-B5C0-6E42-9BD8-3B5DED58CAAC}" destId="{8359301B-30DC-6D41-AA6F-60A25FB96FC4}" srcOrd="2" destOrd="0" presId="urn:microsoft.com/office/officeart/2008/layout/AccentedPicture"/>
    <dgm:cxn modelId="{F573F47C-ECF8-8948-8AB7-2EF2B4C450B7}" type="presParOf" srcId="{8359301B-30DC-6D41-AA6F-60A25FB96FC4}" destId="{1890FF96-257E-EE4C-95E3-748F3FDBA4DD}" srcOrd="0" destOrd="0" presId="urn:microsoft.com/office/officeart/2008/layout/AccentedPicture"/>
    <dgm:cxn modelId="{A89D1020-DA88-7742-A7FB-2AE93E945914}" type="presParOf" srcId="{64B74C90-BC34-4E44-8AD6-D454A12D9D40}" destId="{033EB9C4-A16C-1348-8220-FC547258867C}" srcOrd="5" destOrd="0" presId="urn:microsoft.com/office/officeart/2008/layout/AccentedPicture"/>
    <dgm:cxn modelId="{E1E20A07-865A-914C-9DC1-30BC9B3F4952}" type="presParOf" srcId="{64B74C90-BC34-4E44-8AD6-D454A12D9D40}" destId="{6B1BDC2E-9FC8-234C-8472-E19F774E8177}" srcOrd="6" destOrd="0" presId="urn:microsoft.com/office/officeart/2008/layout/AccentedPicture"/>
    <dgm:cxn modelId="{CD3DAD07-0A04-054A-ABCC-DECBCB2E8B09}" type="presParOf" srcId="{6B1BDC2E-9FC8-234C-8472-E19F774E8177}" destId="{267B698E-13F3-FA46-BD70-DCF7673EF003}" srcOrd="0" destOrd="0" presId="urn:microsoft.com/office/officeart/2008/layout/AccentedPicture"/>
    <dgm:cxn modelId="{94915ACD-20C3-B543-8748-CD4C34391D58}" type="presParOf" srcId="{6B1BDC2E-9FC8-234C-8472-E19F774E8177}" destId="{56E5997E-9F6E-DA47-9C6F-44AA09A9DAE6}" srcOrd="1" destOrd="0" presId="urn:microsoft.com/office/officeart/2008/layout/AccentedPicture"/>
    <dgm:cxn modelId="{CF70B1E6-43AA-7B45-8FD9-CC8A61426C2E}" type="presParOf" srcId="{6B1BDC2E-9FC8-234C-8472-E19F774E8177}" destId="{D01CB0F4-FEAA-DE42-B1FB-C836C9C34FCF}" srcOrd="2" destOrd="0" presId="urn:microsoft.com/office/officeart/2008/layout/AccentedPicture"/>
    <dgm:cxn modelId="{4F4DF5A1-3854-CD4C-A560-488BD75D4A03}" type="presParOf" srcId="{D01CB0F4-FEAA-DE42-B1FB-C836C9C34FCF}" destId="{AB285DBA-21DE-F24E-995E-DCB2569541B9}" srcOrd="0" destOrd="0" presId="urn:microsoft.com/office/officeart/2008/layout/AccentedPicture"/>
    <dgm:cxn modelId="{8FFB0296-3FC5-AA43-A518-B034F3BE3D82}" type="presParOf" srcId="{64B74C90-BC34-4E44-8AD6-D454A12D9D40}" destId="{AEC476A4-47C1-AC41-8D7D-24F5C51286FA}" srcOrd="7" destOrd="0" presId="urn:microsoft.com/office/officeart/2008/layout/AccentedPicture"/>
    <dgm:cxn modelId="{787E5314-2486-D54F-B6E9-133E18624674}" type="presParOf" srcId="{64B74C90-BC34-4E44-8AD6-D454A12D9D40}" destId="{5DC35844-B37C-2844-AF92-A28125C84076}" srcOrd="8" destOrd="0" presId="urn:microsoft.com/office/officeart/2008/layout/AccentedPicture"/>
    <dgm:cxn modelId="{75CFA7B6-ED3B-F144-BEEA-7A0BE4D3B3A2}" type="presParOf" srcId="{5DC35844-B37C-2844-AF92-A28125C84076}" destId="{EE1D54B6-E353-3247-B8B3-CC1AF06E2E1C}" srcOrd="0" destOrd="0" presId="urn:microsoft.com/office/officeart/2008/layout/AccentedPicture"/>
    <dgm:cxn modelId="{A0DABE4C-DF89-B949-9930-B43FC5E464CE}" type="presParOf" srcId="{5DC35844-B37C-2844-AF92-A28125C84076}" destId="{5CCC8F99-ACC2-8E46-BBB1-5DEC53E038B7}" srcOrd="1" destOrd="0" presId="urn:microsoft.com/office/officeart/2008/layout/AccentedPicture"/>
    <dgm:cxn modelId="{3A5978FB-2BE8-F542-8E2F-780EE19FBC72}" type="presParOf" srcId="{5DC35844-B37C-2844-AF92-A28125C84076}" destId="{EC13F589-A55F-EB42-AA36-B279706A540F}" srcOrd="2" destOrd="0" presId="urn:microsoft.com/office/officeart/2008/layout/AccentedPicture"/>
    <dgm:cxn modelId="{476A24B0-EC82-E342-A395-D6227032D840}" type="presParOf" srcId="{EC13F589-A55F-EB42-AA36-B279706A540F}" destId="{9DAD4BAA-A5A2-334F-946B-B5C7E3B0A1D1}" srcOrd="0" destOrd="0" presId="urn:microsoft.com/office/officeart/2008/layout/AccentedPicture"/>
    <dgm:cxn modelId="{3C88754D-023D-5544-A1F9-BD1BFD625720}" type="presParOf" srcId="{9E36E3C9-65CB-AF46-A490-7222C09D5120}" destId="{272C694B-BF4B-864D-A913-98CCA9F31D37}" srcOrd="3" destOrd="0" presId="urn:microsoft.com/office/officeart/2008/layout/AccentedPicture"/>
    <dgm:cxn modelId="{B16974D4-5597-104C-8A28-5B8DFCA60324}" type="presParOf" srcId="{272C694B-BF4B-864D-A913-98CCA9F31D37}" destId="{198E2DC4-9557-C04B-8E62-BC0339973AF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A030E-EE3F-5E42-905B-6E323C14A4A9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5E8EB8C2-4F33-5E46-BA56-026AACAE1BBB}">
      <dgm:prSet phldrT="[Text]"/>
      <dgm:spPr/>
      <dgm:t>
        <a:bodyPr/>
        <a:lstStyle/>
        <a:p>
          <a:r>
            <a:rPr lang="en-GB" dirty="0"/>
            <a:t>A</a:t>
          </a:r>
        </a:p>
      </dgm:t>
    </dgm:pt>
    <dgm:pt modelId="{5004F64A-20D0-1546-97F8-646BAC82A25B}" type="parTrans" cxnId="{C6FEC459-F9A8-334B-B39B-7F8BA9BC5154}">
      <dgm:prSet/>
      <dgm:spPr/>
      <dgm:t>
        <a:bodyPr/>
        <a:lstStyle/>
        <a:p>
          <a:endParaRPr lang="en-GB"/>
        </a:p>
      </dgm:t>
    </dgm:pt>
    <dgm:pt modelId="{81E81EB1-B65A-D14C-A7A4-1559610F8835}" type="sibTrans" cxnId="{C6FEC459-F9A8-334B-B39B-7F8BA9BC5154}">
      <dgm:prSet/>
      <dgm:spPr/>
      <dgm:t>
        <a:bodyPr/>
        <a:lstStyle/>
        <a:p>
          <a:endParaRPr lang="en-GB"/>
        </a:p>
      </dgm:t>
    </dgm:pt>
    <dgm:pt modelId="{EF01DBC5-1E8F-424E-BDC4-EDECECF39D54}">
      <dgm:prSet phldrT="[Text]"/>
      <dgm:spPr/>
      <dgm:t>
        <a:bodyPr/>
        <a:lstStyle/>
        <a:p>
          <a:r>
            <a:rPr lang="en-GB" dirty="0"/>
            <a:t>P</a:t>
          </a:r>
        </a:p>
      </dgm:t>
    </dgm:pt>
    <dgm:pt modelId="{2EB807EA-4777-9348-B785-B77AB66BC7DF}" type="parTrans" cxnId="{B5C236F8-CAE1-4B4C-B3DA-97A15C77E580}">
      <dgm:prSet/>
      <dgm:spPr/>
      <dgm:t>
        <a:bodyPr/>
        <a:lstStyle/>
        <a:p>
          <a:endParaRPr lang="en-GB"/>
        </a:p>
      </dgm:t>
    </dgm:pt>
    <dgm:pt modelId="{844AC502-A220-EF48-8490-77475DE8EFBE}" type="sibTrans" cxnId="{B5C236F8-CAE1-4B4C-B3DA-97A15C77E580}">
      <dgm:prSet/>
      <dgm:spPr/>
      <dgm:t>
        <a:bodyPr/>
        <a:lstStyle/>
        <a:p>
          <a:endParaRPr lang="en-GB"/>
        </a:p>
      </dgm:t>
    </dgm:pt>
    <dgm:pt modelId="{E13D445F-B58A-1D45-A2F1-CEF98B8EC145}">
      <dgm:prSet phldrT="[Text]"/>
      <dgm:spPr/>
      <dgm:t>
        <a:bodyPr/>
        <a:lstStyle/>
        <a:p>
          <a:r>
            <a:rPr lang="en-GB" dirty="0"/>
            <a:t>P</a:t>
          </a:r>
        </a:p>
      </dgm:t>
    </dgm:pt>
    <dgm:pt modelId="{FDA67C88-FBD2-CE4F-988D-7F6208E50A51}" type="parTrans" cxnId="{9B93C08D-1DEA-EA49-B90A-AA499EE1E05F}">
      <dgm:prSet/>
      <dgm:spPr/>
      <dgm:t>
        <a:bodyPr/>
        <a:lstStyle/>
        <a:p>
          <a:endParaRPr lang="en-GB"/>
        </a:p>
      </dgm:t>
    </dgm:pt>
    <dgm:pt modelId="{4C541FF3-E54B-2544-A851-8B5784E3808D}" type="sibTrans" cxnId="{9B93C08D-1DEA-EA49-B90A-AA499EE1E05F}">
      <dgm:prSet/>
      <dgm:spPr/>
      <dgm:t>
        <a:bodyPr/>
        <a:lstStyle/>
        <a:p>
          <a:endParaRPr lang="en-GB"/>
        </a:p>
      </dgm:t>
    </dgm:pt>
    <dgm:pt modelId="{B7DBA0A9-3485-C24D-A2A1-B860327B6D3F}" type="pres">
      <dgm:prSet presAssocID="{145A030E-EE3F-5E42-905B-6E323C14A4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ACCD66C-1FC9-F049-BD90-1B0448E31729}" type="pres">
      <dgm:prSet presAssocID="{5E8EB8C2-4F33-5E46-BA56-026AACAE1BBB}" presName="gear1" presStyleLbl="node1" presStyleIdx="0" presStyleCnt="3">
        <dgm:presLayoutVars>
          <dgm:chMax val="1"/>
          <dgm:bulletEnabled val="1"/>
        </dgm:presLayoutVars>
      </dgm:prSet>
      <dgm:spPr/>
    </dgm:pt>
    <dgm:pt modelId="{26D573D0-90D8-C548-AE47-8A3E74C7B03C}" type="pres">
      <dgm:prSet presAssocID="{5E8EB8C2-4F33-5E46-BA56-026AACAE1BBB}" presName="gear1srcNode" presStyleLbl="node1" presStyleIdx="0" presStyleCnt="3"/>
      <dgm:spPr/>
    </dgm:pt>
    <dgm:pt modelId="{3DE9DEC7-1945-7C4B-9929-2019F891B46E}" type="pres">
      <dgm:prSet presAssocID="{5E8EB8C2-4F33-5E46-BA56-026AACAE1BBB}" presName="gear1dstNode" presStyleLbl="node1" presStyleIdx="0" presStyleCnt="3"/>
      <dgm:spPr/>
    </dgm:pt>
    <dgm:pt modelId="{76D6EEE1-18A5-934E-8A4E-11450B93D4AD}" type="pres">
      <dgm:prSet presAssocID="{EF01DBC5-1E8F-424E-BDC4-EDECECF39D54}" presName="gear2" presStyleLbl="node1" presStyleIdx="1" presStyleCnt="3">
        <dgm:presLayoutVars>
          <dgm:chMax val="1"/>
          <dgm:bulletEnabled val="1"/>
        </dgm:presLayoutVars>
      </dgm:prSet>
      <dgm:spPr/>
    </dgm:pt>
    <dgm:pt modelId="{FD2A4A5C-CC9C-F640-A3A4-783C3616A321}" type="pres">
      <dgm:prSet presAssocID="{EF01DBC5-1E8F-424E-BDC4-EDECECF39D54}" presName="gear2srcNode" presStyleLbl="node1" presStyleIdx="1" presStyleCnt="3"/>
      <dgm:spPr/>
    </dgm:pt>
    <dgm:pt modelId="{E5A2822C-A36D-B046-AAC4-F84E1566153A}" type="pres">
      <dgm:prSet presAssocID="{EF01DBC5-1E8F-424E-BDC4-EDECECF39D54}" presName="gear2dstNode" presStyleLbl="node1" presStyleIdx="1" presStyleCnt="3"/>
      <dgm:spPr/>
    </dgm:pt>
    <dgm:pt modelId="{EB10B365-4FBE-4947-A83E-F75E110F7871}" type="pres">
      <dgm:prSet presAssocID="{E13D445F-B58A-1D45-A2F1-CEF98B8EC145}" presName="gear3" presStyleLbl="node1" presStyleIdx="2" presStyleCnt="3"/>
      <dgm:spPr/>
    </dgm:pt>
    <dgm:pt modelId="{1FBF0506-CDD0-624C-AE96-191B58460449}" type="pres">
      <dgm:prSet presAssocID="{E13D445F-B58A-1D45-A2F1-CEF98B8EC145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45575A4-99E2-5441-AAC1-35E43B8851CF}" type="pres">
      <dgm:prSet presAssocID="{E13D445F-B58A-1D45-A2F1-CEF98B8EC145}" presName="gear3srcNode" presStyleLbl="node1" presStyleIdx="2" presStyleCnt="3"/>
      <dgm:spPr/>
    </dgm:pt>
    <dgm:pt modelId="{2241C078-3EC3-D041-88A2-84C717DD0E32}" type="pres">
      <dgm:prSet presAssocID="{E13D445F-B58A-1D45-A2F1-CEF98B8EC145}" presName="gear3dstNode" presStyleLbl="node1" presStyleIdx="2" presStyleCnt="3"/>
      <dgm:spPr/>
    </dgm:pt>
    <dgm:pt modelId="{EF148256-B9CE-C34C-93E1-D46CC90DE770}" type="pres">
      <dgm:prSet presAssocID="{81E81EB1-B65A-D14C-A7A4-1559610F8835}" presName="connector1" presStyleLbl="sibTrans2D1" presStyleIdx="0" presStyleCnt="3"/>
      <dgm:spPr/>
    </dgm:pt>
    <dgm:pt modelId="{4E13D843-ECE4-6E47-82CE-BC3A5C22B0B1}" type="pres">
      <dgm:prSet presAssocID="{844AC502-A220-EF48-8490-77475DE8EFBE}" presName="connector2" presStyleLbl="sibTrans2D1" presStyleIdx="1" presStyleCnt="3"/>
      <dgm:spPr/>
    </dgm:pt>
    <dgm:pt modelId="{12D37F9C-C90B-D041-834C-C8C3963131E6}" type="pres">
      <dgm:prSet presAssocID="{4C541FF3-E54B-2544-A851-8B5784E3808D}" presName="connector3" presStyleLbl="sibTrans2D1" presStyleIdx="2" presStyleCnt="3"/>
      <dgm:spPr/>
    </dgm:pt>
  </dgm:ptLst>
  <dgm:cxnLst>
    <dgm:cxn modelId="{FE30F60E-8945-914D-B0EE-E5E868998E25}" type="presOf" srcId="{EF01DBC5-1E8F-424E-BDC4-EDECECF39D54}" destId="{FD2A4A5C-CC9C-F640-A3A4-783C3616A321}" srcOrd="1" destOrd="0" presId="urn:microsoft.com/office/officeart/2005/8/layout/gear1"/>
    <dgm:cxn modelId="{22995E15-02DC-104D-80D6-876CA381C417}" type="presOf" srcId="{E13D445F-B58A-1D45-A2F1-CEF98B8EC145}" destId="{C45575A4-99E2-5441-AAC1-35E43B8851CF}" srcOrd="2" destOrd="0" presId="urn:microsoft.com/office/officeart/2005/8/layout/gear1"/>
    <dgm:cxn modelId="{3FD60D22-6EF6-5640-8980-B5C686441420}" type="presOf" srcId="{4C541FF3-E54B-2544-A851-8B5784E3808D}" destId="{12D37F9C-C90B-D041-834C-C8C3963131E6}" srcOrd="0" destOrd="0" presId="urn:microsoft.com/office/officeart/2005/8/layout/gear1"/>
    <dgm:cxn modelId="{3F8FD928-B0C9-4040-832E-201218F1CAEE}" type="presOf" srcId="{E13D445F-B58A-1D45-A2F1-CEF98B8EC145}" destId="{2241C078-3EC3-D041-88A2-84C717DD0E32}" srcOrd="3" destOrd="0" presId="urn:microsoft.com/office/officeart/2005/8/layout/gear1"/>
    <dgm:cxn modelId="{C6FEC459-F9A8-334B-B39B-7F8BA9BC5154}" srcId="{145A030E-EE3F-5E42-905B-6E323C14A4A9}" destId="{5E8EB8C2-4F33-5E46-BA56-026AACAE1BBB}" srcOrd="0" destOrd="0" parTransId="{5004F64A-20D0-1546-97F8-646BAC82A25B}" sibTransId="{81E81EB1-B65A-D14C-A7A4-1559610F8835}"/>
    <dgm:cxn modelId="{0F992F61-EA0B-4740-8C16-28717D929B4F}" type="presOf" srcId="{EF01DBC5-1E8F-424E-BDC4-EDECECF39D54}" destId="{76D6EEE1-18A5-934E-8A4E-11450B93D4AD}" srcOrd="0" destOrd="0" presId="urn:microsoft.com/office/officeart/2005/8/layout/gear1"/>
    <dgm:cxn modelId="{74512267-1527-D04B-A6E4-DEDC9F4A2B3C}" type="presOf" srcId="{E13D445F-B58A-1D45-A2F1-CEF98B8EC145}" destId="{1FBF0506-CDD0-624C-AE96-191B58460449}" srcOrd="1" destOrd="0" presId="urn:microsoft.com/office/officeart/2005/8/layout/gear1"/>
    <dgm:cxn modelId="{E640E780-CB71-A649-A93B-E45A08F573FA}" type="presOf" srcId="{EF01DBC5-1E8F-424E-BDC4-EDECECF39D54}" destId="{E5A2822C-A36D-B046-AAC4-F84E1566153A}" srcOrd="2" destOrd="0" presId="urn:microsoft.com/office/officeart/2005/8/layout/gear1"/>
    <dgm:cxn modelId="{ED4ED285-4829-3143-B97C-86F7F2E2703E}" type="presOf" srcId="{844AC502-A220-EF48-8490-77475DE8EFBE}" destId="{4E13D843-ECE4-6E47-82CE-BC3A5C22B0B1}" srcOrd="0" destOrd="0" presId="urn:microsoft.com/office/officeart/2005/8/layout/gear1"/>
    <dgm:cxn modelId="{28259A89-CAFF-8541-95FE-3D36DFE9FB71}" type="presOf" srcId="{5E8EB8C2-4F33-5E46-BA56-026AACAE1BBB}" destId="{26D573D0-90D8-C548-AE47-8A3E74C7B03C}" srcOrd="1" destOrd="0" presId="urn:microsoft.com/office/officeart/2005/8/layout/gear1"/>
    <dgm:cxn modelId="{9B93C08D-1DEA-EA49-B90A-AA499EE1E05F}" srcId="{145A030E-EE3F-5E42-905B-6E323C14A4A9}" destId="{E13D445F-B58A-1D45-A2F1-CEF98B8EC145}" srcOrd="2" destOrd="0" parTransId="{FDA67C88-FBD2-CE4F-988D-7F6208E50A51}" sibTransId="{4C541FF3-E54B-2544-A851-8B5784E3808D}"/>
    <dgm:cxn modelId="{80178293-EF0B-4441-A12F-124CF53B31FA}" type="presOf" srcId="{E13D445F-B58A-1D45-A2F1-CEF98B8EC145}" destId="{EB10B365-4FBE-4947-A83E-F75E110F7871}" srcOrd="0" destOrd="0" presId="urn:microsoft.com/office/officeart/2005/8/layout/gear1"/>
    <dgm:cxn modelId="{8EC039A1-F2B1-F145-BFF0-18BD57F813A5}" type="presOf" srcId="{145A030E-EE3F-5E42-905B-6E323C14A4A9}" destId="{B7DBA0A9-3485-C24D-A2A1-B860327B6D3F}" srcOrd="0" destOrd="0" presId="urn:microsoft.com/office/officeart/2005/8/layout/gear1"/>
    <dgm:cxn modelId="{2D35E2B0-1F7A-0946-834D-0E95E2AE7F22}" type="presOf" srcId="{5E8EB8C2-4F33-5E46-BA56-026AACAE1BBB}" destId="{3DE9DEC7-1945-7C4B-9929-2019F891B46E}" srcOrd="2" destOrd="0" presId="urn:microsoft.com/office/officeart/2005/8/layout/gear1"/>
    <dgm:cxn modelId="{DD9E87BD-A65F-2349-A955-D787301AD058}" type="presOf" srcId="{5E8EB8C2-4F33-5E46-BA56-026AACAE1BBB}" destId="{4ACCD66C-1FC9-F049-BD90-1B0448E31729}" srcOrd="0" destOrd="0" presId="urn:microsoft.com/office/officeart/2005/8/layout/gear1"/>
    <dgm:cxn modelId="{DB829FCB-2795-4A42-98DF-9C24C976D834}" type="presOf" srcId="{81E81EB1-B65A-D14C-A7A4-1559610F8835}" destId="{EF148256-B9CE-C34C-93E1-D46CC90DE770}" srcOrd="0" destOrd="0" presId="urn:microsoft.com/office/officeart/2005/8/layout/gear1"/>
    <dgm:cxn modelId="{B5C236F8-CAE1-4B4C-B3DA-97A15C77E580}" srcId="{145A030E-EE3F-5E42-905B-6E323C14A4A9}" destId="{EF01DBC5-1E8F-424E-BDC4-EDECECF39D54}" srcOrd="1" destOrd="0" parTransId="{2EB807EA-4777-9348-B785-B77AB66BC7DF}" sibTransId="{844AC502-A220-EF48-8490-77475DE8EFBE}"/>
    <dgm:cxn modelId="{D17A67D9-2DBB-214A-97AE-63880C97804A}" type="presParOf" srcId="{B7DBA0A9-3485-C24D-A2A1-B860327B6D3F}" destId="{4ACCD66C-1FC9-F049-BD90-1B0448E31729}" srcOrd="0" destOrd="0" presId="urn:microsoft.com/office/officeart/2005/8/layout/gear1"/>
    <dgm:cxn modelId="{E4D4EED4-95E8-494C-8B0A-CDBEC64AE46A}" type="presParOf" srcId="{B7DBA0A9-3485-C24D-A2A1-B860327B6D3F}" destId="{26D573D0-90D8-C548-AE47-8A3E74C7B03C}" srcOrd="1" destOrd="0" presId="urn:microsoft.com/office/officeart/2005/8/layout/gear1"/>
    <dgm:cxn modelId="{BBF6AC72-B656-EB44-825D-0A625DFE9112}" type="presParOf" srcId="{B7DBA0A9-3485-C24D-A2A1-B860327B6D3F}" destId="{3DE9DEC7-1945-7C4B-9929-2019F891B46E}" srcOrd="2" destOrd="0" presId="urn:microsoft.com/office/officeart/2005/8/layout/gear1"/>
    <dgm:cxn modelId="{11AE7707-DADA-2748-B54F-6ABAECC4A193}" type="presParOf" srcId="{B7DBA0A9-3485-C24D-A2A1-B860327B6D3F}" destId="{76D6EEE1-18A5-934E-8A4E-11450B93D4AD}" srcOrd="3" destOrd="0" presId="urn:microsoft.com/office/officeart/2005/8/layout/gear1"/>
    <dgm:cxn modelId="{A267EF5F-7640-C14F-9517-F1BA840691D2}" type="presParOf" srcId="{B7DBA0A9-3485-C24D-A2A1-B860327B6D3F}" destId="{FD2A4A5C-CC9C-F640-A3A4-783C3616A321}" srcOrd="4" destOrd="0" presId="urn:microsoft.com/office/officeart/2005/8/layout/gear1"/>
    <dgm:cxn modelId="{6EDBDACD-4A40-E341-85A1-FFBEE1B75C5E}" type="presParOf" srcId="{B7DBA0A9-3485-C24D-A2A1-B860327B6D3F}" destId="{E5A2822C-A36D-B046-AAC4-F84E1566153A}" srcOrd="5" destOrd="0" presId="urn:microsoft.com/office/officeart/2005/8/layout/gear1"/>
    <dgm:cxn modelId="{814F620C-B580-BC4B-ABF8-1B073F4B2777}" type="presParOf" srcId="{B7DBA0A9-3485-C24D-A2A1-B860327B6D3F}" destId="{EB10B365-4FBE-4947-A83E-F75E110F7871}" srcOrd="6" destOrd="0" presId="urn:microsoft.com/office/officeart/2005/8/layout/gear1"/>
    <dgm:cxn modelId="{F8069C19-21C7-C042-B26A-940FAFD2473F}" type="presParOf" srcId="{B7DBA0A9-3485-C24D-A2A1-B860327B6D3F}" destId="{1FBF0506-CDD0-624C-AE96-191B58460449}" srcOrd="7" destOrd="0" presId="urn:microsoft.com/office/officeart/2005/8/layout/gear1"/>
    <dgm:cxn modelId="{42D0DF52-B2B7-AB4A-8555-6FA68E9D2E85}" type="presParOf" srcId="{B7DBA0A9-3485-C24D-A2A1-B860327B6D3F}" destId="{C45575A4-99E2-5441-AAC1-35E43B8851CF}" srcOrd="8" destOrd="0" presId="urn:microsoft.com/office/officeart/2005/8/layout/gear1"/>
    <dgm:cxn modelId="{622486E6-3E12-C841-9614-D7101381632A}" type="presParOf" srcId="{B7DBA0A9-3485-C24D-A2A1-B860327B6D3F}" destId="{2241C078-3EC3-D041-88A2-84C717DD0E32}" srcOrd="9" destOrd="0" presId="urn:microsoft.com/office/officeart/2005/8/layout/gear1"/>
    <dgm:cxn modelId="{35316640-C37F-A240-A508-08C67FA7C413}" type="presParOf" srcId="{B7DBA0A9-3485-C24D-A2A1-B860327B6D3F}" destId="{EF148256-B9CE-C34C-93E1-D46CC90DE770}" srcOrd="10" destOrd="0" presId="urn:microsoft.com/office/officeart/2005/8/layout/gear1"/>
    <dgm:cxn modelId="{8986610C-0583-8741-82C8-19DBD50D8A56}" type="presParOf" srcId="{B7DBA0A9-3485-C24D-A2A1-B860327B6D3F}" destId="{4E13D843-ECE4-6E47-82CE-BC3A5C22B0B1}" srcOrd="11" destOrd="0" presId="urn:microsoft.com/office/officeart/2005/8/layout/gear1"/>
    <dgm:cxn modelId="{47545101-0DD2-C54C-98C5-883D137AE9AB}" type="presParOf" srcId="{B7DBA0A9-3485-C24D-A2A1-B860327B6D3F}" destId="{12D37F9C-C90B-D041-834C-C8C3963131E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D3C6C-0860-A84B-B452-78F046EB6669}">
      <dsp:nvSpPr>
        <dsp:cNvPr id="0" name=""/>
        <dsp:cNvSpPr/>
      </dsp:nvSpPr>
      <dsp:spPr>
        <a:xfrm>
          <a:off x="226362" y="247414"/>
          <a:ext cx="3855172" cy="4917311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08710-78E9-AF48-B123-5812A49F055C}">
      <dsp:nvSpPr>
        <dsp:cNvPr id="0" name=""/>
        <dsp:cNvSpPr/>
      </dsp:nvSpPr>
      <dsp:spPr>
        <a:xfrm>
          <a:off x="1258186" y="1483538"/>
          <a:ext cx="2317286" cy="29503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chemeClr val="tx1"/>
              </a:solidFill>
            </a:rPr>
            <a:t>The CMO Headquarters focuses on</a:t>
          </a:r>
        </a:p>
      </dsp:txBody>
      <dsp:txXfrm>
        <a:off x="1258186" y="1483538"/>
        <a:ext cx="2317286" cy="2950387"/>
      </dsp:txXfrm>
    </dsp:sp>
    <dsp:sp modelId="{313A54CA-CEC6-D049-B947-BFD6E2FF15C6}">
      <dsp:nvSpPr>
        <dsp:cNvPr id="0" name=""/>
        <dsp:cNvSpPr/>
      </dsp:nvSpPr>
      <dsp:spPr>
        <a:xfrm>
          <a:off x="3556246" y="2235930"/>
          <a:ext cx="945189" cy="945189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474F4-41B3-D748-9EBD-84245A84E803}">
      <dsp:nvSpPr>
        <dsp:cNvPr id="0" name=""/>
        <dsp:cNvSpPr/>
      </dsp:nvSpPr>
      <dsp:spPr>
        <a:xfrm>
          <a:off x="4554130" y="1548"/>
          <a:ext cx="5688722" cy="94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Capacity building and coordination among National Meteorological  and Hydrometeorological Services (NMHSs)</a:t>
          </a:r>
        </a:p>
      </dsp:txBody>
      <dsp:txXfrm>
        <a:off x="4554130" y="1548"/>
        <a:ext cx="5688722" cy="945189"/>
      </dsp:txXfrm>
    </dsp:sp>
    <dsp:sp modelId="{3AAC014A-B9B7-E841-81FB-022ECEC9D233}">
      <dsp:nvSpPr>
        <dsp:cNvPr id="0" name=""/>
        <dsp:cNvSpPr/>
      </dsp:nvSpPr>
      <dsp:spPr>
        <a:xfrm>
          <a:off x="3608940" y="1116872"/>
          <a:ext cx="945189" cy="945189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BD22D-CDD2-3D4C-8F3F-6D107AE971C7}">
      <dsp:nvSpPr>
        <dsp:cNvPr id="0" name=""/>
        <dsp:cNvSpPr/>
      </dsp:nvSpPr>
      <dsp:spPr>
        <a:xfrm>
          <a:off x="4554130" y="1116872"/>
          <a:ext cx="5688722" cy="94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Regional representation at WMO, ICAO and other international organisations, Compliance with regulations &amp; guidelines, especially for daily operations</a:t>
          </a:r>
        </a:p>
      </dsp:txBody>
      <dsp:txXfrm>
        <a:off x="4554130" y="1116872"/>
        <a:ext cx="5688722" cy="945189"/>
      </dsp:txXfrm>
    </dsp:sp>
    <dsp:sp modelId="{6D7AB638-A535-C341-839E-DB3FEE5A3371}">
      <dsp:nvSpPr>
        <dsp:cNvPr id="0" name=""/>
        <dsp:cNvSpPr/>
      </dsp:nvSpPr>
      <dsp:spPr>
        <a:xfrm>
          <a:off x="3546160" y="3353475"/>
          <a:ext cx="945189" cy="945189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0FF96-257E-EE4C-95E3-748F3FDBA4DD}">
      <dsp:nvSpPr>
        <dsp:cNvPr id="0" name=""/>
        <dsp:cNvSpPr/>
      </dsp:nvSpPr>
      <dsp:spPr>
        <a:xfrm>
          <a:off x="4554130" y="2232197"/>
          <a:ext cx="5688722" cy="94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Advice to governments on the development of their meteorological services</a:t>
          </a:r>
        </a:p>
      </dsp:txBody>
      <dsp:txXfrm>
        <a:off x="4554130" y="2232197"/>
        <a:ext cx="5688722" cy="945189"/>
      </dsp:txXfrm>
    </dsp:sp>
    <dsp:sp modelId="{56E5997E-9F6E-DA47-9C6F-44AA09A9DAE6}">
      <dsp:nvSpPr>
        <dsp:cNvPr id="0" name=""/>
        <dsp:cNvSpPr/>
      </dsp:nvSpPr>
      <dsp:spPr>
        <a:xfrm>
          <a:off x="3575631" y="4398005"/>
          <a:ext cx="945189" cy="94518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85DBA-21DE-F24E-995E-DCB2569541B9}">
      <dsp:nvSpPr>
        <dsp:cNvPr id="0" name=""/>
        <dsp:cNvSpPr/>
      </dsp:nvSpPr>
      <dsp:spPr>
        <a:xfrm>
          <a:off x="4554130" y="3347521"/>
          <a:ext cx="5688722" cy="94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Coordination and support for joint scientific and technical facilities </a:t>
          </a:r>
        </a:p>
      </dsp:txBody>
      <dsp:txXfrm>
        <a:off x="4554130" y="3347521"/>
        <a:ext cx="5688722" cy="945189"/>
      </dsp:txXfrm>
    </dsp:sp>
    <dsp:sp modelId="{5CCC8F99-ACC2-8E46-BBB1-5DEC53E038B7}">
      <dsp:nvSpPr>
        <dsp:cNvPr id="0" name=""/>
        <dsp:cNvSpPr/>
      </dsp:nvSpPr>
      <dsp:spPr>
        <a:xfrm>
          <a:off x="3634677" y="40367"/>
          <a:ext cx="945189" cy="945189"/>
        </a:xfrm>
        <a:prstGeom prst="ellipse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D4BAA-A5A2-334F-946B-B5C7E3B0A1D1}">
      <dsp:nvSpPr>
        <dsp:cNvPr id="0" name=""/>
        <dsp:cNvSpPr/>
      </dsp:nvSpPr>
      <dsp:spPr>
        <a:xfrm>
          <a:off x="4554130" y="4462845"/>
          <a:ext cx="5688722" cy="94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Severe weather warning systems, and disaster risk reduction.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4554130" y="4462845"/>
        <a:ext cx="5688722" cy="945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CD66C-1FC9-F049-BD90-1B0448E31729}">
      <dsp:nvSpPr>
        <dsp:cNvPr id="0" name=""/>
        <dsp:cNvSpPr/>
      </dsp:nvSpPr>
      <dsp:spPr>
        <a:xfrm>
          <a:off x="1030146" y="1254999"/>
          <a:ext cx="1259067" cy="125906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</a:t>
          </a:r>
        </a:p>
      </dsp:txBody>
      <dsp:txXfrm>
        <a:off x="1283274" y="1549929"/>
        <a:ext cx="752811" cy="647187"/>
      </dsp:txXfrm>
    </dsp:sp>
    <dsp:sp modelId="{76D6EEE1-18A5-934E-8A4E-11450B93D4AD}">
      <dsp:nvSpPr>
        <dsp:cNvPr id="0" name=""/>
        <dsp:cNvSpPr/>
      </dsp:nvSpPr>
      <dsp:spPr>
        <a:xfrm>
          <a:off x="297597" y="957401"/>
          <a:ext cx="915685" cy="9156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</a:t>
          </a:r>
        </a:p>
      </dsp:txBody>
      <dsp:txXfrm>
        <a:off x="528123" y="1189321"/>
        <a:ext cx="454633" cy="451845"/>
      </dsp:txXfrm>
    </dsp:sp>
    <dsp:sp modelId="{EB10B365-4FBE-4947-A83E-F75E110F7871}">
      <dsp:nvSpPr>
        <dsp:cNvPr id="0" name=""/>
        <dsp:cNvSpPr/>
      </dsp:nvSpPr>
      <dsp:spPr>
        <a:xfrm rot="20700000">
          <a:off x="810475" y="325672"/>
          <a:ext cx="897184" cy="89718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</a:t>
          </a:r>
        </a:p>
      </dsp:txBody>
      <dsp:txXfrm rot="-20700000">
        <a:off x="1007254" y="522451"/>
        <a:ext cx="503627" cy="503627"/>
      </dsp:txXfrm>
    </dsp:sp>
    <dsp:sp modelId="{EF148256-B9CE-C34C-93E1-D46CC90DE770}">
      <dsp:nvSpPr>
        <dsp:cNvPr id="0" name=""/>
        <dsp:cNvSpPr/>
      </dsp:nvSpPr>
      <dsp:spPr>
        <a:xfrm>
          <a:off x="913828" y="1075833"/>
          <a:ext cx="1611606" cy="1611606"/>
        </a:xfrm>
        <a:prstGeom prst="circularArrow">
          <a:avLst>
            <a:gd name="adj1" fmla="val 4688"/>
            <a:gd name="adj2" fmla="val 299029"/>
            <a:gd name="adj3" fmla="val 2441843"/>
            <a:gd name="adj4" fmla="val 1603184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3D843-ECE4-6E47-82CE-BC3A5C22B0B1}">
      <dsp:nvSpPr>
        <dsp:cNvPr id="0" name=""/>
        <dsp:cNvSpPr/>
      </dsp:nvSpPr>
      <dsp:spPr>
        <a:xfrm>
          <a:off x="135431" y="762971"/>
          <a:ext cx="1170932" cy="117093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37F9C-C90B-D041-834C-C8C3963131E6}">
      <dsp:nvSpPr>
        <dsp:cNvPr id="0" name=""/>
        <dsp:cNvSpPr/>
      </dsp:nvSpPr>
      <dsp:spPr>
        <a:xfrm>
          <a:off x="602947" y="137330"/>
          <a:ext cx="1262501" cy="12625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780FF-D7FD-4F1C-A11C-A46C0AC14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5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470991"/>
            <a:ext cx="10515600" cy="470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1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Laing/CMO HQ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02E3-D9AD-4960-A236-8B055FEFBE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65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71"/>
            <a:ext cx="10972800" cy="876821"/>
          </a:xfrm>
        </p:spPr>
        <p:txBody>
          <a:bodyPr>
            <a:normAutofit/>
          </a:bodyPr>
          <a:lstStyle>
            <a:lvl1pPr>
              <a:defRPr sz="4267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34193"/>
            <a:ext cx="10972800" cy="5466611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533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73811"/>
            <a:ext cx="2844800" cy="274320"/>
          </a:xfrm>
        </p:spPr>
        <p:txBody>
          <a:bodyPr/>
          <a:lstStyle/>
          <a:p>
            <a:r>
              <a:rPr lang="en-US"/>
              <a:t>08/2024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8328" y="6583680"/>
            <a:ext cx="978485" cy="274320"/>
          </a:xfrm>
        </p:spPr>
        <p:txBody>
          <a:bodyPr/>
          <a:lstStyle/>
          <a:p>
            <a:fld id="{1A5A02E3-D9AD-4960-A236-8B055FEFBE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MO 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0025" y="0"/>
            <a:ext cx="1023179" cy="96133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5946" y="6476997"/>
            <a:ext cx="4195948" cy="38100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1600" i="1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/>
              <a:t>Laing, CMO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theme" Target="../theme/them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5DAAFE1-C37D-5E08-95AC-F4BE8F6133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023" y="189420"/>
            <a:ext cx="4598162" cy="51565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2E971F-04D9-7279-DEA5-ED353B05D2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05" y="533887"/>
            <a:ext cx="3173058" cy="2609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16EE4F-623E-6744-5311-0B4E759D9C68}"/>
              </a:ext>
            </a:extLst>
          </p:cNvPr>
          <p:cNvSpPr txBox="1"/>
          <p:nvPr userDrawn="1"/>
        </p:nvSpPr>
        <p:spPr>
          <a:xfrm>
            <a:off x="4680029" y="4228764"/>
            <a:ext cx="1739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GOES Lightning mapper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C3B3AC-D84C-2263-5AD0-81E32E0E6D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0005" y="3310120"/>
            <a:ext cx="3725088" cy="3013993"/>
            <a:chOff x="506895" y="3260035"/>
            <a:chExt cx="4005470" cy="324085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FE99E0B-F64F-B432-30B8-8815F6C4ED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6895" y="3260035"/>
              <a:ext cx="4005470" cy="32408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3400663-ACA4-BFC6-D7CA-A390B5B580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330" y="3511935"/>
              <a:ext cx="911928" cy="8278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5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" name="Google Shape;20;p3"/>
          <p:cNvSpPr txBox="1"/>
          <p:nvPr/>
        </p:nvSpPr>
        <p:spPr>
          <a:xfrm>
            <a:off x="11361819" y="6443000"/>
            <a:ext cx="830181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 userDrawn="1"/>
        </p:nvSpPr>
        <p:spPr>
          <a:xfrm>
            <a:off x="-9938" y="6401053"/>
            <a:ext cx="11666135" cy="496705"/>
          </a:xfrm>
          <a:custGeom>
            <a:avLst/>
            <a:gdLst>
              <a:gd name="connsiteX0" fmla="*/ 10168 w 11787077"/>
              <a:gd name="connsiteY0" fmla="*/ 13291 h 540829"/>
              <a:gd name="connsiteX1" fmla="*/ 11553830 w 11787077"/>
              <a:gd name="connsiteY1" fmla="*/ 0 h 540829"/>
              <a:gd name="connsiteX2" fmla="*/ 11787077 w 11787077"/>
              <a:gd name="connsiteY2" fmla="*/ 540829 h 540829"/>
              <a:gd name="connsiteX3" fmla="*/ 10168 w 11787077"/>
              <a:gd name="connsiteY3" fmla="*/ 540829 h 540829"/>
              <a:gd name="connsiteX4" fmla="*/ 0 w 11787077"/>
              <a:gd name="connsiteY4" fmla="*/ 371574 h 540829"/>
              <a:gd name="connsiteX5" fmla="*/ 10168 w 11787077"/>
              <a:gd name="connsiteY5" fmla="*/ 13291 h 540829"/>
              <a:gd name="connsiteX0" fmla="*/ 10168 w 11787077"/>
              <a:gd name="connsiteY0" fmla="*/ 13291 h 540829"/>
              <a:gd name="connsiteX1" fmla="*/ 11553830 w 11787077"/>
              <a:gd name="connsiteY1" fmla="*/ 0 h 540829"/>
              <a:gd name="connsiteX2" fmla="*/ 11787077 w 11787077"/>
              <a:gd name="connsiteY2" fmla="*/ 540829 h 540829"/>
              <a:gd name="connsiteX3" fmla="*/ 10168 w 11787077"/>
              <a:gd name="connsiteY3" fmla="*/ 540829 h 540829"/>
              <a:gd name="connsiteX4" fmla="*/ 0 w 11787077"/>
              <a:gd name="connsiteY4" fmla="*/ 371574 h 540829"/>
              <a:gd name="connsiteX5" fmla="*/ 10906 w 11787077"/>
              <a:gd name="connsiteY5" fmla="*/ 134936 h 540829"/>
              <a:gd name="connsiteX6" fmla="*/ 10168 w 11787077"/>
              <a:gd name="connsiteY6" fmla="*/ 13291 h 540829"/>
              <a:gd name="connsiteX0" fmla="*/ 1035360 w 12812269"/>
              <a:gd name="connsiteY0" fmla="*/ 13291 h 540829"/>
              <a:gd name="connsiteX1" fmla="*/ 12579022 w 12812269"/>
              <a:gd name="connsiteY1" fmla="*/ 0 h 540829"/>
              <a:gd name="connsiteX2" fmla="*/ 12812269 w 12812269"/>
              <a:gd name="connsiteY2" fmla="*/ 540829 h 540829"/>
              <a:gd name="connsiteX3" fmla="*/ 1035360 w 12812269"/>
              <a:gd name="connsiteY3" fmla="*/ 540829 h 540829"/>
              <a:gd name="connsiteX4" fmla="*/ 0 w 12812269"/>
              <a:gd name="connsiteY4" fmla="*/ 495528 h 540829"/>
              <a:gd name="connsiteX5" fmla="*/ 1036098 w 12812269"/>
              <a:gd name="connsiteY5" fmla="*/ 134936 h 540829"/>
              <a:gd name="connsiteX6" fmla="*/ 1035360 w 12812269"/>
              <a:gd name="connsiteY6" fmla="*/ 13291 h 540829"/>
              <a:gd name="connsiteX0" fmla="*/ 1036019 w 12812928"/>
              <a:gd name="connsiteY0" fmla="*/ 13291 h 540829"/>
              <a:gd name="connsiteX1" fmla="*/ 12579681 w 12812928"/>
              <a:gd name="connsiteY1" fmla="*/ 0 h 540829"/>
              <a:gd name="connsiteX2" fmla="*/ 12812928 w 12812928"/>
              <a:gd name="connsiteY2" fmla="*/ 540829 h 540829"/>
              <a:gd name="connsiteX3" fmla="*/ 1036019 w 12812928"/>
              <a:gd name="connsiteY3" fmla="*/ 540829 h 540829"/>
              <a:gd name="connsiteX4" fmla="*/ 659 w 12812928"/>
              <a:gd name="connsiteY4" fmla="*/ 495528 h 540829"/>
              <a:gd name="connsiteX5" fmla="*/ 1036757 w 12812928"/>
              <a:gd name="connsiteY5" fmla="*/ 134936 h 540829"/>
              <a:gd name="connsiteX6" fmla="*/ 1036019 w 12812928"/>
              <a:gd name="connsiteY6" fmla="*/ 13291 h 540829"/>
              <a:gd name="connsiteX0" fmla="*/ 1036260 w 12813169"/>
              <a:gd name="connsiteY0" fmla="*/ 13291 h 540829"/>
              <a:gd name="connsiteX1" fmla="*/ 12579922 w 12813169"/>
              <a:gd name="connsiteY1" fmla="*/ 0 h 540829"/>
              <a:gd name="connsiteX2" fmla="*/ 12813169 w 12813169"/>
              <a:gd name="connsiteY2" fmla="*/ 540829 h 540829"/>
              <a:gd name="connsiteX3" fmla="*/ 1036260 w 12813169"/>
              <a:gd name="connsiteY3" fmla="*/ 540829 h 540829"/>
              <a:gd name="connsiteX4" fmla="*/ 900 w 12813169"/>
              <a:gd name="connsiteY4" fmla="*/ 495528 h 540829"/>
              <a:gd name="connsiteX5" fmla="*/ 840683 w 12813169"/>
              <a:gd name="connsiteY5" fmla="*/ 439186 h 540829"/>
              <a:gd name="connsiteX6" fmla="*/ 1036260 w 12813169"/>
              <a:gd name="connsiteY6" fmla="*/ 13291 h 540829"/>
              <a:gd name="connsiteX0" fmla="*/ 1036647 w 12813556"/>
              <a:gd name="connsiteY0" fmla="*/ 13291 h 540829"/>
              <a:gd name="connsiteX1" fmla="*/ 12580309 w 12813556"/>
              <a:gd name="connsiteY1" fmla="*/ 0 h 540829"/>
              <a:gd name="connsiteX2" fmla="*/ 12813556 w 12813556"/>
              <a:gd name="connsiteY2" fmla="*/ 540829 h 540829"/>
              <a:gd name="connsiteX3" fmla="*/ 1036647 w 12813556"/>
              <a:gd name="connsiteY3" fmla="*/ 540829 h 540829"/>
              <a:gd name="connsiteX4" fmla="*/ 1287 w 12813556"/>
              <a:gd name="connsiteY4" fmla="*/ 495528 h 540829"/>
              <a:gd name="connsiteX5" fmla="*/ 677475 w 12813556"/>
              <a:gd name="connsiteY5" fmla="*/ 484259 h 540829"/>
              <a:gd name="connsiteX6" fmla="*/ 1036647 w 12813556"/>
              <a:gd name="connsiteY6" fmla="*/ 13291 h 540829"/>
              <a:gd name="connsiteX0" fmla="*/ 1036647 w 12813556"/>
              <a:gd name="connsiteY0" fmla="*/ 13291 h 540829"/>
              <a:gd name="connsiteX1" fmla="*/ 12580309 w 12813556"/>
              <a:gd name="connsiteY1" fmla="*/ 0 h 540829"/>
              <a:gd name="connsiteX2" fmla="*/ 12813556 w 12813556"/>
              <a:gd name="connsiteY2" fmla="*/ 540829 h 540829"/>
              <a:gd name="connsiteX3" fmla="*/ 1036647 w 12813556"/>
              <a:gd name="connsiteY3" fmla="*/ 540829 h 540829"/>
              <a:gd name="connsiteX4" fmla="*/ 1287 w 12813556"/>
              <a:gd name="connsiteY4" fmla="*/ 495528 h 540829"/>
              <a:gd name="connsiteX5" fmla="*/ 677475 w 12813556"/>
              <a:gd name="connsiteY5" fmla="*/ 484259 h 540829"/>
              <a:gd name="connsiteX6" fmla="*/ 1036647 w 12813556"/>
              <a:gd name="connsiteY6" fmla="*/ 13291 h 540829"/>
              <a:gd name="connsiteX0" fmla="*/ 1112991 w 12813556"/>
              <a:gd name="connsiteY0" fmla="*/ 13291 h 540829"/>
              <a:gd name="connsiteX1" fmla="*/ 12580309 w 12813556"/>
              <a:gd name="connsiteY1" fmla="*/ 0 h 540829"/>
              <a:gd name="connsiteX2" fmla="*/ 12813556 w 12813556"/>
              <a:gd name="connsiteY2" fmla="*/ 540829 h 540829"/>
              <a:gd name="connsiteX3" fmla="*/ 1036647 w 12813556"/>
              <a:gd name="connsiteY3" fmla="*/ 540829 h 540829"/>
              <a:gd name="connsiteX4" fmla="*/ 1287 w 12813556"/>
              <a:gd name="connsiteY4" fmla="*/ 495528 h 540829"/>
              <a:gd name="connsiteX5" fmla="*/ 677475 w 12813556"/>
              <a:gd name="connsiteY5" fmla="*/ 484259 h 540829"/>
              <a:gd name="connsiteX6" fmla="*/ 1112991 w 12813556"/>
              <a:gd name="connsiteY6" fmla="*/ 13291 h 540829"/>
              <a:gd name="connsiteX0" fmla="*/ 1112148 w 12812713"/>
              <a:gd name="connsiteY0" fmla="*/ 13291 h 540829"/>
              <a:gd name="connsiteX1" fmla="*/ 12579466 w 12812713"/>
              <a:gd name="connsiteY1" fmla="*/ 0 h 540829"/>
              <a:gd name="connsiteX2" fmla="*/ 12812713 w 12812713"/>
              <a:gd name="connsiteY2" fmla="*/ 540829 h 540829"/>
              <a:gd name="connsiteX3" fmla="*/ 1035804 w 12812713"/>
              <a:gd name="connsiteY3" fmla="*/ 540829 h 540829"/>
              <a:gd name="connsiteX4" fmla="*/ 444 w 12812713"/>
              <a:gd name="connsiteY4" fmla="*/ 495528 h 540829"/>
              <a:gd name="connsiteX5" fmla="*/ 676632 w 12812713"/>
              <a:gd name="connsiteY5" fmla="*/ 484259 h 540829"/>
              <a:gd name="connsiteX6" fmla="*/ 1112148 w 12812713"/>
              <a:gd name="connsiteY6" fmla="*/ 13291 h 540829"/>
              <a:gd name="connsiteX0" fmla="*/ 1112399 w 12812964"/>
              <a:gd name="connsiteY0" fmla="*/ 13291 h 540829"/>
              <a:gd name="connsiteX1" fmla="*/ 12579717 w 12812964"/>
              <a:gd name="connsiteY1" fmla="*/ 0 h 540829"/>
              <a:gd name="connsiteX2" fmla="*/ 12812964 w 12812964"/>
              <a:gd name="connsiteY2" fmla="*/ 540829 h 540829"/>
              <a:gd name="connsiteX3" fmla="*/ 1036055 w 12812964"/>
              <a:gd name="connsiteY3" fmla="*/ 540829 h 540829"/>
              <a:gd name="connsiteX4" fmla="*/ 695 w 12812964"/>
              <a:gd name="connsiteY4" fmla="*/ 495528 h 540829"/>
              <a:gd name="connsiteX5" fmla="*/ 546007 w 12812964"/>
              <a:gd name="connsiteY5" fmla="*/ 472991 h 540829"/>
              <a:gd name="connsiteX6" fmla="*/ 1112399 w 12812964"/>
              <a:gd name="connsiteY6" fmla="*/ 13291 h 540829"/>
              <a:gd name="connsiteX0" fmla="*/ 1112399 w 12812964"/>
              <a:gd name="connsiteY0" fmla="*/ 13291 h 540829"/>
              <a:gd name="connsiteX1" fmla="*/ 12579717 w 12812964"/>
              <a:gd name="connsiteY1" fmla="*/ 0 h 540829"/>
              <a:gd name="connsiteX2" fmla="*/ 12812964 w 12812964"/>
              <a:gd name="connsiteY2" fmla="*/ 540829 h 540829"/>
              <a:gd name="connsiteX3" fmla="*/ 1036055 w 12812964"/>
              <a:gd name="connsiteY3" fmla="*/ 540829 h 540829"/>
              <a:gd name="connsiteX4" fmla="*/ 695 w 12812964"/>
              <a:gd name="connsiteY4" fmla="*/ 495528 h 540829"/>
              <a:gd name="connsiteX5" fmla="*/ 546007 w 12812964"/>
              <a:gd name="connsiteY5" fmla="*/ 472991 h 540829"/>
              <a:gd name="connsiteX6" fmla="*/ 1112399 w 12812964"/>
              <a:gd name="connsiteY6" fmla="*/ 13291 h 540829"/>
              <a:gd name="connsiteX0" fmla="*/ 1112399 w 12812964"/>
              <a:gd name="connsiteY0" fmla="*/ 13291 h 540829"/>
              <a:gd name="connsiteX1" fmla="*/ 12579717 w 12812964"/>
              <a:gd name="connsiteY1" fmla="*/ 0 h 540829"/>
              <a:gd name="connsiteX2" fmla="*/ 12812964 w 12812964"/>
              <a:gd name="connsiteY2" fmla="*/ 540829 h 540829"/>
              <a:gd name="connsiteX3" fmla="*/ 1036055 w 12812964"/>
              <a:gd name="connsiteY3" fmla="*/ 540829 h 540829"/>
              <a:gd name="connsiteX4" fmla="*/ 695 w 12812964"/>
              <a:gd name="connsiteY4" fmla="*/ 495528 h 540829"/>
              <a:gd name="connsiteX5" fmla="*/ 546007 w 12812964"/>
              <a:gd name="connsiteY5" fmla="*/ 472991 h 540829"/>
              <a:gd name="connsiteX6" fmla="*/ 1112399 w 12812964"/>
              <a:gd name="connsiteY6" fmla="*/ 13291 h 540829"/>
              <a:gd name="connsiteX0" fmla="*/ 1112315 w 12812880"/>
              <a:gd name="connsiteY0" fmla="*/ 13291 h 540829"/>
              <a:gd name="connsiteX1" fmla="*/ 12579633 w 12812880"/>
              <a:gd name="connsiteY1" fmla="*/ 0 h 540829"/>
              <a:gd name="connsiteX2" fmla="*/ 12812880 w 12812880"/>
              <a:gd name="connsiteY2" fmla="*/ 540829 h 540829"/>
              <a:gd name="connsiteX3" fmla="*/ 1035971 w 12812880"/>
              <a:gd name="connsiteY3" fmla="*/ 540829 h 540829"/>
              <a:gd name="connsiteX4" fmla="*/ 611 w 12812880"/>
              <a:gd name="connsiteY4" fmla="*/ 495528 h 540829"/>
              <a:gd name="connsiteX5" fmla="*/ 578642 w 12812880"/>
              <a:gd name="connsiteY5" fmla="*/ 506797 h 540829"/>
              <a:gd name="connsiteX6" fmla="*/ 1112315 w 12812880"/>
              <a:gd name="connsiteY6" fmla="*/ 13291 h 540829"/>
              <a:gd name="connsiteX0" fmla="*/ 1112559 w 12813124"/>
              <a:gd name="connsiteY0" fmla="*/ 13291 h 540829"/>
              <a:gd name="connsiteX1" fmla="*/ 12579877 w 12813124"/>
              <a:gd name="connsiteY1" fmla="*/ 0 h 540829"/>
              <a:gd name="connsiteX2" fmla="*/ 12813124 w 12813124"/>
              <a:gd name="connsiteY2" fmla="*/ 540829 h 540829"/>
              <a:gd name="connsiteX3" fmla="*/ 1036215 w 12813124"/>
              <a:gd name="connsiteY3" fmla="*/ 540829 h 540829"/>
              <a:gd name="connsiteX4" fmla="*/ 855 w 12813124"/>
              <a:gd name="connsiteY4" fmla="*/ 495528 h 540829"/>
              <a:gd name="connsiteX5" fmla="*/ 502542 w 12813124"/>
              <a:gd name="connsiteY5" fmla="*/ 495529 h 540829"/>
              <a:gd name="connsiteX6" fmla="*/ 1112559 w 12813124"/>
              <a:gd name="connsiteY6" fmla="*/ 13291 h 540829"/>
              <a:gd name="connsiteX0" fmla="*/ 1112340 w 12812905"/>
              <a:gd name="connsiteY0" fmla="*/ 13291 h 540829"/>
              <a:gd name="connsiteX1" fmla="*/ 12579658 w 12812905"/>
              <a:gd name="connsiteY1" fmla="*/ 0 h 540829"/>
              <a:gd name="connsiteX2" fmla="*/ 12812905 w 12812905"/>
              <a:gd name="connsiteY2" fmla="*/ 540829 h 540829"/>
              <a:gd name="connsiteX3" fmla="*/ 1035996 w 12812905"/>
              <a:gd name="connsiteY3" fmla="*/ 540829 h 540829"/>
              <a:gd name="connsiteX4" fmla="*/ 636 w 12812905"/>
              <a:gd name="connsiteY4" fmla="*/ 495528 h 540829"/>
              <a:gd name="connsiteX5" fmla="*/ 567761 w 12812905"/>
              <a:gd name="connsiteY5" fmla="*/ 506798 h 540829"/>
              <a:gd name="connsiteX6" fmla="*/ 1112340 w 12812905"/>
              <a:gd name="connsiteY6" fmla="*/ 13291 h 540829"/>
              <a:gd name="connsiteX0" fmla="*/ 1112513 w 12813078"/>
              <a:gd name="connsiteY0" fmla="*/ 13291 h 540829"/>
              <a:gd name="connsiteX1" fmla="*/ 12579831 w 12813078"/>
              <a:gd name="connsiteY1" fmla="*/ 0 h 540829"/>
              <a:gd name="connsiteX2" fmla="*/ 12813078 w 12813078"/>
              <a:gd name="connsiteY2" fmla="*/ 540829 h 540829"/>
              <a:gd name="connsiteX3" fmla="*/ 1036169 w 12813078"/>
              <a:gd name="connsiteY3" fmla="*/ 540829 h 540829"/>
              <a:gd name="connsiteX4" fmla="*/ 809 w 12813078"/>
              <a:gd name="connsiteY4" fmla="*/ 495528 h 540829"/>
              <a:gd name="connsiteX5" fmla="*/ 513402 w 12813078"/>
              <a:gd name="connsiteY5" fmla="*/ 518067 h 540829"/>
              <a:gd name="connsiteX6" fmla="*/ 1112513 w 12813078"/>
              <a:gd name="connsiteY6" fmla="*/ 13291 h 540829"/>
              <a:gd name="connsiteX0" fmla="*/ 1112667 w 12813232"/>
              <a:gd name="connsiteY0" fmla="*/ 13291 h 540829"/>
              <a:gd name="connsiteX1" fmla="*/ 12579985 w 12813232"/>
              <a:gd name="connsiteY1" fmla="*/ 0 h 540829"/>
              <a:gd name="connsiteX2" fmla="*/ 12813232 w 12813232"/>
              <a:gd name="connsiteY2" fmla="*/ 540829 h 540829"/>
              <a:gd name="connsiteX3" fmla="*/ 1036323 w 12813232"/>
              <a:gd name="connsiteY3" fmla="*/ 540829 h 540829"/>
              <a:gd name="connsiteX4" fmla="*/ 963 w 12813232"/>
              <a:gd name="connsiteY4" fmla="*/ 495528 h 540829"/>
              <a:gd name="connsiteX5" fmla="*/ 513556 w 12813232"/>
              <a:gd name="connsiteY5" fmla="*/ 518067 h 540829"/>
              <a:gd name="connsiteX6" fmla="*/ 1112667 w 12813232"/>
              <a:gd name="connsiteY6" fmla="*/ 13291 h 540829"/>
              <a:gd name="connsiteX0" fmla="*/ 1112805 w 12813370"/>
              <a:gd name="connsiteY0" fmla="*/ 13291 h 540829"/>
              <a:gd name="connsiteX1" fmla="*/ 12580123 w 12813370"/>
              <a:gd name="connsiteY1" fmla="*/ 0 h 540829"/>
              <a:gd name="connsiteX2" fmla="*/ 12813370 w 12813370"/>
              <a:gd name="connsiteY2" fmla="*/ 540829 h 540829"/>
              <a:gd name="connsiteX3" fmla="*/ 1036461 w 12813370"/>
              <a:gd name="connsiteY3" fmla="*/ 540829 h 540829"/>
              <a:gd name="connsiteX4" fmla="*/ 1101 w 12813370"/>
              <a:gd name="connsiteY4" fmla="*/ 495528 h 540829"/>
              <a:gd name="connsiteX5" fmla="*/ 513694 w 12813370"/>
              <a:gd name="connsiteY5" fmla="*/ 518067 h 540829"/>
              <a:gd name="connsiteX6" fmla="*/ 1112805 w 12813370"/>
              <a:gd name="connsiteY6" fmla="*/ 13291 h 540829"/>
              <a:gd name="connsiteX0" fmla="*/ 1112557 w 12813122"/>
              <a:gd name="connsiteY0" fmla="*/ 13291 h 540829"/>
              <a:gd name="connsiteX1" fmla="*/ 12579875 w 12813122"/>
              <a:gd name="connsiteY1" fmla="*/ 0 h 540829"/>
              <a:gd name="connsiteX2" fmla="*/ 12813122 w 12813122"/>
              <a:gd name="connsiteY2" fmla="*/ 540829 h 540829"/>
              <a:gd name="connsiteX3" fmla="*/ 1036213 w 12813122"/>
              <a:gd name="connsiteY3" fmla="*/ 540829 h 540829"/>
              <a:gd name="connsiteX4" fmla="*/ 853 w 12813122"/>
              <a:gd name="connsiteY4" fmla="*/ 495528 h 540829"/>
              <a:gd name="connsiteX5" fmla="*/ 557071 w 12813122"/>
              <a:gd name="connsiteY5" fmla="*/ 540603 h 540829"/>
              <a:gd name="connsiteX6" fmla="*/ 1112557 w 12813122"/>
              <a:gd name="connsiteY6" fmla="*/ 13291 h 540829"/>
              <a:gd name="connsiteX0" fmla="*/ 1112976 w 12813541"/>
              <a:gd name="connsiteY0" fmla="*/ 13291 h 540829"/>
              <a:gd name="connsiteX1" fmla="*/ 12580294 w 12813541"/>
              <a:gd name="connsiteY1" fmla="*/ 0 h 540829"/>
              <a:gd name="connsiteX2" fmla="*/ 12813541 w 12813541"/>
              <a:gd name="connsiteY2" fmla="*/ 540829 h 540829"/>
              <a:gd name="connsiteX3" fmla="*/ 1036632 w 12813541"/>
              <a:gd name="connsiteY3" fmla="*/ 540829 h 540829"/>
              <a:gd name="connsiteX4" fmla="*/ 1272 w 12813541"/>
              <a:gd name="connsiteY4" fmla="*/ 495528 h 540829"/>
              <a:gd name="connsiteX5" fmla="*/ 557490 w 12813541"/>
              <a:gd name="connsiteY5" fmla="*/ 540603 h 540829"/>
              <a:gd name="connsiteX6" fmla="*/ 1112976 w 12813541"/>
              <a:gd name="connsiteY6" fmla="*/ 13291 h 540829"/>
              <a:gd name="connsiteX0" fmla="*/ 1112976 w 12813541"/>
              <a:gd name="connsiteY0" fmla="*/ 13291 h 540829"/>
              <a:gd name="connsiteX1" fmla="*/ 12580294 w 12813541"/>
              <a:gd name="connsiteY1" fmla="*/ 0 h 540829"/>
              <a:gd name="connsiteX2" fmla="*/ 12813541 w 12813541"/>
              <a:gd name="connsiteY2" fmla="*/ 540829 h 540829"/>
              <a:gd name="connsiteX3" fmla="*/ 971194 w 12813541"/>
              <a:gd name="connsiteY3" fmla="*/ 540829 h 540829"/>
              <a:gd name="connsiteX4" fmla="*/ 1272 w 12813541"/>
              <a:gd name="connsiteY4" fmla="*/ 495528 h 540829"/>
              <a:gd name="connsiteX5" fmla="*/ 557490 w 12813541"/>
              <a:gd name="connsiteY5" fmla="*/ 540603 h 540829"/>
              <a:gd name="connsiteX6" fmla="*/ 1112976 w 12813541"/>
              <a:gd name="connsiteY6" fmla="*/ 13291 h 540829"/>
              <a:gd name="connsiteX0" fmla="*/ 1112976 w 12813541"/>
              <a:gd name="connsiteY0" fmla="*/ 13291 h 563366"/>
              <a:gd name="connsiteX1" fmla="*/ 12580294 w 12813541"/>
              <a:gd name="connsiteY1" fmla="*/ 0 h 563366"/>
              <a:gd name="connsiteX2" fmla="*/ 12813541 w 12813541"/>
              <a:gd name="connsiteY2" fmla="*/ 540829 h 563366"/>
              <a:gd name="connsiteX3" fmla="*/ 927570 w 12813541"/>
              <a:gd name="connsiteY3" fmla="*/ 563366 h 563366"/>
              <a:gd name="connsiteX4" fmla="*/ 1272 w 12813541"/>
              <a:gd name="connsiteY4" fmla="*/ 495528 h 563366"/>
              <a:gd name="connsiteX5" fmla="*/ 557490 w 12813541"/>
              <a:gd name="connsiteY5" fmla="*/ 540603 h 563366"/>
              <a:gd name="connsiteX6" fmla="*/ 1112976 w 12813541"/>
              <a:gd name="connsiteY6" fmla="*/ 13291 h 563366"/>
              <a:gd name="connsiteX0" fmla="*/ 1112976 w 12813541"/>
              <a:gd name="connsiteY0" fmla="*/ 13291 h 575768"/>
              <a:gd name="connsiteX1" fmla="*/ 12580294 w 12813541"/>
              <a:gd name="connsiteY1" fmla="*/ 0 h 575768"/>
              <a:gd name="connsiteX2" fmla="*/ 12813541 w 12813541"/>
              <a:gd name="connsiteY2" fmla="*/ 540829 h 575768"/>
              <a:gd name="connsiteX3" fmla="*/ 927570 w 12813541"/>
              <a:gd name="connsiteY3" fmla="*/ 563366 h 575768"/>
              <a:gd name="connsiteX4" fmla="*/ 1272 w 12813541"/>
              <a:gd name="connsiteY4" fmla="*/ 495528 h 575768"/>
              <a:gd name="connsiteX5" fmla="*/ 557490 w 12813541"/>
              <a:gd name="connsiteY5" fmla="*/ 540603 h 575768"/>
              <a:gd name="connsiteX6" fmla="*/ 1112976 w 12813541"/>
              <a:gd name="connsiteY6" fmla="*/ 13291 h 575768"/>
              <a:gd name="connsiteX0" fmla="*/ 1112976 w 12813541"/>
              <a:gd name="connsiteY0" fmla="*/ 13291 h 575768"/>
              <a:gd name="connsiteX1" fmla="*/ 12580294 w 12813541"/>
              <a:gd name="connsiteY1" fmla="*/ 0 h 575768"/>
              <a:gd name="connsiteX2" fmla="*/ 12813541 w 12813541"/>
              <a:gd name="connsiteY2" fmla="*/ 540829 h 575768"/>
              <a:gd name="connsiteX3" fmla="*/ 927570 w 12813541"/>
              <a:gd name="connsiteY3" fmla="*/ 563366 h 575768"/>
              <a:gd name="connsiteX4" fmla="*/ 1272 w 12813541"/>
              <a:gd name="connsiteY4" fmla="*/ 495528 h 575768"/>
              <a:gd name="connsiteX5" fmla="*/ 557490 w 12813541"/>
              <a:gd name="connsiteY5" fmla="*/ 540603 h 575768"/>
              <a:gd name="connsiteX6" fmla="*/ 1112976 w 12813541"/>
              <a:gd name="connsiteY6" fmla="*/ 13291 h 575768"/>
              <a:gd name="connsiteX0" fmla="*/ 1112976 w 12813541"/>
              <a:gd name="connsiteY0" fmla="*/ 13291 h 575768"/>
              <a:gd name="connsiteX1" fmla="*/ 12580294 w 12813541"/>
              <a:gd name="connsiteY1" fmla="*/ 0 h 575768"/>
              <a:gd name="connsiteX2" fmla="*/ 12813541 w 12813541"/>
              <a:gd name="connsiteY2" fmla="*/ 540829 h 575768"/>
              <a:gd name="connsiteX3" fmla="*/ 927570 w 12813541"/>
              <a:gd name="connsiteY3" fmla="*/ 563366 h 575768"/>
              <a:gd name="connsiteX4" fmla="*/ 1272 w 12813541"/>
              <a:gd name="connsiteY4" fmla="*/ 495528 h 575768"/>
              <a:gd name="connsiteX5" fmla="*/ 557490 w 12813541"/>
              <a:gd name="connsiteY5" fmla="*/ 540603 h 575768"/>
              <a:gd name="connsiteX6" fmla="*/ 1112976 w 12813541"/>
              <a:gd name="connsiteY6" fmla="*/ 13291 h 575768"/>
              <a:gd name="connsiteX0" fmla="*/ 1102183 w 12802748"/>
              <a:gd name="connsiteY0" fmla="*/ 13291 h 585502"/>
              <a:gd name="connsiteX1" fmla="*/ 12569501 w 12802748"/>
              <a:gd name="connsiteY1" fmla="*/ 0 h 585502"/>
              <a:gd name="connsiteX2" fmla="*/ 12802748 w 12802748"/>
              <a:gd name="connsiteY2" fmla="*/ 540829 h 585502"/>
              <a:gd name="connsiteX3" fmla="*/ 916777 w 12802748"/>
              <a:gd name="connsiteY3" fmla="*/ 563366 h 585502"/>
              <a:gd name="connsiteX4" fmla="*/ 1385 w 12802748"/>
              <a:gd name="connsiteY4" fmla="*/ 551871 h 585502"/>
              <a:gd name="connsiteX5" fmla="*/ 546697 w 12802748"/>
              <a:gd name="connsiteY5" fmla="*/ 540603 h 585502"/>
              <a:gd name="connsiteX6" fmla="*/ 1102183 w 12802748"/>
              <a:gd name="connsiteY6" fmla="*/ 13291 h 585502"/>
              <a:gd name="connsiteX0" fmla="*/ 1102312 w 12802877"/>
              <a:gd name="connsiteY0" fmla="*/ 13291 h 585502"/>
              <a:gd name="connsiteX1" fmla="*/ 12569630 w 12802877"/>
              <a:gd name="connsiteY1" fmla="*/ 0 h 585502"/>
              <a:gd name="connsiteX2" fmla="*/ 12802877 w 12802877"/>
              <a:gd name="connsiteY2" fmla="*/ 540829 h 585502"/>
              <a:gd name="connsiteX3" fmla="*/ 916906 w 12802877"/>
              <a:gd name="connsiteY3" fmla="*/ 563366 h 585502"/>
              <a:gd name="connsiteX4" fmla="*/ 1514 w 12802877"/>
              <a:gd name="connsiteY4" fmla="*/ 551871 h 585502"/>
              <a:gd name="connsiteX5" fmla="*/ 535920 w 12802877"/>
              <a:gd name="connsiteY5" fmla="*/ 551871 h 585502"/>
              <a:gd name="connsiteX6" fmla="*/ 1102312 w 12802877"/>
              <a:gd name="connsiteY6" fmla="*/ 13291 h 585502"/>
              <a:gd name="connsiteX0" fmla="*/ 1103112 w 12803677"/>
              <a:gd name="connsiteY0" fmla="*/ 13291 h 585502"/>
              <a:gd name="connsiteX1" fmla="*/ 12570430 w 12803677"/>
              <a:gd name="connsiteY1" fmla="*/ 0 h 585502"/>
              <a:gd name="connsiteX2" fmla="*/ 12803677 w 12803677"/>
              <a:gd name="connsiteY2" fmla="*/ 540829 h 585502"/>
              <a:gd name="connsiteX3" fmla="*/ 917706 w 12803677"/>
              <a:gd name="connsiteY3" fmla="*/ 563366 h 585502"/>
              <a:gd name="connsiteX4" fmla="*/ 2314 w 12803677"/>
              <a:gd name="connsiteY4" fmla="*/ 551871 h 585502"/>
              <a:gd name="connsiteX5" fmla="*/ 536720 w 12803677"/>
              <a:gd name="connsiteY5" fmla="*/ 551871 h 585502"/>
              <a:gd name="connsiteX6" fmla="*/ 1103112 w 12803677"/>
              <a:gd name="connsiteY6" fmla="*/ 13291 h 585502"/>
              <a:gd name="connsiteX0" fmla="*/ 1103112 w 12803677"/>
              <a:gd name="connsiteY0" fmla="*/ 13291 h 585502"/>
              <a:gd name="connsiteX1" fmla="*/ 12570430 w 12803677"/>
              <a:gd name="connsiteY1" fmla="*/ 0 h 585502"/>
              <a:gd name="connsiteX2" fmla="*/ 12803677 w 12803677"/>
              <a:gd name="connsiteY2" fmla="*/ 540829 h 585502"/>
              <a:gd name="connsiteX3" fmla="*/ 917706 w 12803677"/>
              <a:gd name="connsiteY3" fmla="*/ 563366 h 585502"/>
              <a:gd name="connsiteX4" fmla="*/ 2314 w 12803677"/>
              <a:gd name="connsiteY4" fmla="*/ 551871 h 585502"/>
              <a:gd name="connsiteX5" fmla="*/ 536720 w 12803677"/>
              <a:gd name="connsiteY5" fmla="*/ 551871 h 585502"/>
              <a:gd name="connsiteX6" fmla="*/ 1103112 w 12803677"/>
              <a:gd name="connsiteY6" fmla="*/ 13291 h 585502"/>
              <a:gd name="connsiteX0" fmla="*/ 1103112 w 12803677"/>
              <a:gd name="connsiteY0" fmla="*/ 13291 h 585502"/>
              <a:gd name="connsiteX1" fmla="*/ 12570430 w 12803677"/>
              <a:gd name="connsiteY1" fmla="*/ 0 h 585502"/>
              <a:gd name="connsiteX2" fmla="*/ 12803677 w 12803677"/>
              <a:gd name="connsiteY2" fmla="*/ 540829 h 585502"/>
              <a:gd name="connsiteX3" fmla="*/ 917706 w 12803677"/>
              <a:gd name="connsiteY3" fmla="*/ 563366 h 585502"/>
              <a:gd name="connsiteX4" fmla="*/ 2314 w 12803677"/>
              <a:gd name="connsiteY4" fmla="*/ 551871 h 585502"/>
              <a:gd name="connsiteX5" fmla="*/ 536720 w 12803677"/>
              <a:gd name="connsiteY5" fmla="*/ 551871 h 585502"/>
              <a:gd name="connsiteX6" fmla="*/ 1103112 w 12803677"/>
              <a:gd name="connsiteY6" fmla="*/ 13291 h 585502"/>
              <a:gd name="connsiteX0" fmla="*/ 1103112 w 12803677"/>
              <a:gd name="connsiteY0" fmla="*/ 13291 h 585502"/>
              <a:gd name="connsiteX1" fmla="*/ 12570430 w 12803677"/>
              <a:gd name="connsiteY1" fmla="*/ 0 h 585502"/>
              <a:gd name="connsiteX2" fmla="*/ 12803677 w 12803677"/>
              <a:gd name="connsiteY2" fmla="*/ 540829 h 585502"/>
              <a:gd name="connsiteX3" fmla="*/ 917706 w 12803677"/>
              <a:gd name="connsiteY3" fmla="*/ 563366 h 585502"/>
              <a:gd name="connsiteX4" fmla="*/ 2314 w 12803677"/>
              <a:gd name="connsiteY4" fmla="*/ 551871 h 585502"/>
              <a:gd name="connsiteX5" fmla="*/ 536720 w 12803677"/>
              <a:gd name="connsiteY5" fmla="*/ 551871 h 585502"/>
              <a:gd name="connsiteX6" fmla="*/ 1103112 w 12803677"/>
              <a:gd name="connsiteY6" fmla="*/ 13291 h 585502"/>
              <a:gd name="connsiteX0" fmla="*/ 1103112 w 12803677"/>
              <a:gd name="connsiteY0" fmla="*/ 13291 h 585502"/>
              <a:gd name="connsiteX1" fmla="*/ 12570430 w 12803677"/>
              <a:gd name="connsiteY1" fmla="*/ 0 h 585502"/>
              <a:gd name="connsiteX2" fmla="*/ 12803677 w 12803677"/>
              <a:gd name="connsiteY2" fmla="*/ 540829 h 585502"/>
              <a:gd name="connsiteX3" fmla="*/ 917706 w 12803677"/>
              <a:gd name="connsiteY3" fmla="*/ 563366 h 585502"/>
              <a:gd name="connsiteX4" fmla="*/ 2314 w 12803677"/>
              <a:gd name="connsiteY4" fmla="*/ 551871 h 585502"/>
              <a:gd name="connsiteX5" fmla="*/ 536720 w 12803677"/>
              <a:gd name="connsiteY5" fmla="*/ 551871 h 585502"/>
              <a:gd name="connsiteX6" fmla="*/ 1103112 w 12803677"/>
              <a:gd name="connsiteY6" fmla="*/ 13291 h 585502"/>
              <a:gd name="connsiteX0" fmla="*/ 1103112 w 12803677"/>
              <a:gd name="connsiteY0" fmla="*/ 13291 h 585502"/>
              <a:gd name="connsiteX1" fmla="*/ 12570430 w 12803677"/>
              <a:gd name="connsiteY1" fmla="*/ 0 h 585502"/>
              <a:gd name="connsiteX2" fmla="*/ 12803677 w 12803677"/>
              <a:gd name="connsiteY2" fmla="*/ 540829 h 585502"/>
              <a:gd name="connsiteX3" fmla="*/ 917706 w 12803677"/>
              <a:gd name="connsiteY3" fmla="*/ 563366 h 585502"/>
              <a:gd name="connsiteX4" fmla="*/ 2314 w 12803677"/>
              <a:gd name="connsiteY4" fmla="*/ 551871 h 585502"/>
              <a:gd name="connsiteX5" fmla="*/ 536720 w 12803677"/>
              <a:gd name="connsiteY5" fmla="*/ 551871 h 585502"/>
              <a:gd name="connsiteX6" fmla="*/ 1103112 w 12803677"/>
              <a:gd name="connsiteY6" fmla="*/ 13291 h 585502"/>
              <a:gd name="connsiteX0" fmla="*/ 1101600 w 12802165"/>
              <a:gd name="connsiteY0" fmla="*/ 13291 h 585502"/>
              <a:gd name="connsiteX1" fmla="*/ 12568918 w 12802165"/>
              <a:gd name="connsiteY1" fmla="*/ 0 h 585502"/>
              <a:gd name="connsiteX2" fmla="*/ 12802165 w 12802165"/>
              <a:gd name="connsiteY2" fmla="*/ 540829 h 585502"/>
              <a:gd name="connsiteX3" fmla="*/ 916194 w 12802165"/>
              <a:gd name="connsiteY3" fmla="*/ 563366 h 585502"/>
              <a:gd name="connsiteX4" fmla="*/ 802 w 12802165"/>
              <a:gd name="connsiteY4" fmla="*/ 551871 h 585502"/>
              <a:gd name="connsiteX5" fmla="*/ 676991 w 12802165"/>
              <a:gd name="connsiteY5" fmla="*/ 574408 h 585502"/>
              <a:gd name="connsiteX6" fmla="*/ 1101600 w 12802165"/>
              <a:gd name="connsiteY6" fmla="*/ 13291 h 585502"/>
              <a:gd name="connsiteX0" fmla="*/ 1101750 w 12802315"/>
              <a:gd name="connsiteY0" fmla="*/ 13291 h 585502"/>
              <a:gd name="connsiteX1" fmla="*/ 12569068 w 12802315"/>
              <a:gd name="connsiteY1" fmla="*/ 0 h 585502"/>
              <a:gd name="connsiteX2" fmla="*/ 12802315 w 12802315"/>
              <a:gd name="connsiteY2" fmla="*/ 540829 h 585502"/>
              <a:gd name="connsiteX3" fmla="*/ 916344 w 12802315"/>
              <a:gd name="connsiteY3" fmla="*/ 563366 h 585502"/>
              <a:gd name="connsiteX4" fmla="*/ 952 w 12802315"/>
              <a:gd name="connsiteY4" fmla="*/ 551871 h 585502"/>
              <a:gd name="connsiteX5" fmla="*/ 644422 w 12802315"/>
              <a:gd name="connsiteY5" fmla="*/ 574408 h 585502"/>
              <a:gd name="connsiteX6" fmla="*/ 1101750 w 12802315"/>
              <a:gd name="connsiteY6" fmla="*/ 13291 h 585502"/>
              <a:gd name="connsiteX0" fmla="*/ 1101750 w 12802315"/>
              <a:gd name="connsiteY0" fmla="*/ 13291 h 585502"/>
              <a:gd name="connsiteX1" fmla="*/ 12569068 w 12802315"/>
              <a:gd name="connsiteY1" fmla="*/ 0 h 585502"/>
              <a:gd name="connsiteX2" fmla="*/ 12802315 w 12802315"/>
              <a:gd name="connsiteY2" fmla="*/ 540829 h 585502"/>
              <a:gd name="connsiteX3" fmla="*/ 916344 w 12802315"/>
              <a:gd name="connsiteY3" fmla="*/ 563366 h 585502"/>
              <a:gd name="connsiteX4" fmla="*/ 952 w 12802315"/>
              <a:gd name="connsiteY4" fmla="*/ 551871 h 585502"/>
              <a:gd name="connsiteX5" fmla="*/ 644422 w 12802315"/>
              <a:gd name="connsiteY5" fmla="*/ 574408 h 585502"/>
              <a:gd name="connsiteX6" fmla="*/ 1101750 w 12802315"/>
              <a:gd name="connsiteY6" fmla="*/ 13291 h 585502"/>
              <a:gd name="connsiteX0" fmla="*/ 1101750 w 12802315"/>
              <a:gd name="connsiteY0" fmla="*/ 13291 h 574615"/>
              <a:gd name="connsiteX1" fmla="*/ 12569068 w 12802315"/>
              <a:gd name="connsiteY1" fmla="*/ 0 h 574615"/>
              <a:gd name="connsiteX2" fmla="*/ 12802315 w 12802315"/>
              <a:gd name="connsiteY2" fmla="*/ 540829 h 574615"/>
              <a:gd name="connsiteX3" fmla="*/ 952 w 12802315"/>
              <a:gd name="connsiteY3" fmla="*/ 551871 h 574615"/>
              <a:gd name="connsiteX4" fmla="*/ 644422 w 12802315"/>
              <a:gd name="connsiteY4" fmla="*/ 574408 h 574615"/>
              <a:gd name="connsiteX5" fmla="*/ 1101750 w 12802315"/>
              <a:gd name="connsiteY5" fmla="*/ 13291 h 574615"/>
              <a:gd name="connsiteX0" fmla="*/ 1101750 w 12802315"/>
              <a:gd name="connsiteY0" fmla="*/ 13291 h 574615"/>
              <a:gd name="connsiteX1" fmla="*/ 12569068 w 12802315"/>
              <a:gd name="connsiteY1" fmla="*/ 0 h 574615"/>
              <a:gd name="connsiteX2" fmla="*/ 12802315 w 12802315"/>
              <a:gd name="connsiteY2" fmla="*/ 540829 h 574615"/>
              <a:gd name="connsiteX3" fmla="*/ 952 w 12802315"/>
              <a:gd name="connsiteY3" fmla="*/ 551871 h 574615"/>
              <a:gd name="connsiteX4" fmla="*/ 644422 w 12802315"/>
              <a:gd name="connsiteY4" fmla="*/ 574408 h 574615"/>
              <a:gd name="connsiteX5" fmla="*/ 1101750 w 12802315"/>
              <a:gd name="connsiteY5" fmla="*/ 13291 h 574615"/>
              <a:gd name="connsiteX0" fmla="*/ 1101750 w 12802315"/>
              <a:gd name="connsiteY0" fmla="*/ 13291 h 574615"/>
              <a:gd name="connsiteX1" fmla="*/ 12569068 w 12802315"/>
              <a:gd name="connsiteY1" fmla="*/ 0 h 574615"/>
              <a:gd name="connsiteX2" fmla="*/ 12802315 w 12802315"/>
              <a:gd name="connsiteY2" fmla="*/ 540829 h 574615"/>
              <a:gd name="connsiteX3" fmla="*/ 952 w 12802315"/>
              <a:gd name="connsiteY3" fmla="*/ 551871 h 574615"/>
              <a:gd name="connsiteX4" fmla="*/ 644422 w 12802315"/>
              <a:gd name="connsiteY4" fmla="*/ 574408 h 574615"/>
              <a:gd name="connsiteX5" fmla="*/ 1101750 w 12802315"/>
              <a:gd name="connsiteY5" fmla="*/ 13291 h 574615"/>
              <a:gd name="connsiteX0" fmla="*/ 1101750 w 12802315"/>
              <a:gd name="connsiteY0" fmla="*/ 13291 h 574615"/>
              <a:gd name="connsiteX1" fmla="*/ 12569068 w 12802315"/>
              <a:gd name="connsiteY1" fmla="*/ 0 h 574615"/>
              <a:gd name="connsiteX2" fmla="*/ 12802315 w 12802315"/>
              <a:gd name="connsiteY2" fmla="*/ 540829 h 574615"/>
              <a:gd name="connsiteX3" fmla="*/ 952 w 12802315"/>
              <a:gd name="connsiteY3" fmla="*/ 551871 h 574615"/>
              <a:gd name="connsiteX4" fmla="*/ 644422 w 12802315"/>
              <a:gd name="connsiteY4" fmla="*/ 574408 h 574615"/>
              <a:gd name="connsiteX5" fmla="*/ 1101750 w 12802315"/>
              <a:gd name="connsiteY5" fmla="*/ 13291 h 574615"/>
              <a:gd name="connsiteX0" fmla="*/ 1101750 w 12802315"/>
              <a:gd name="connsiteY0" fmla="*/ 13291 h 574615"/>
              <a:gd name="connsiteX1" fmla="*/ 12569068 w 12802315"/>
              <a:gd name="connsiteY1" fmla="*/ 0 h 574615"/>
              <a:gd name="connsiteX2" fmla="*/ 12802315 w 12802315"/>
              <a:gd name="connsiteY2" fmla="*/ 540829 h 574615"/>
              <a:gd name="connsiteX3" fmla="*/ 952 w 12802315"/>
              <a:gd name="connsiteY3" fmla="*/ 551871 h 574615"/>
              <a:gd name="connsiteX4" fmla="*/ 644422 w 12802315"/>
              <a:gd name="connsiteY4" fmla="*/ 574408 h 574615"/>
              <a:gd name="connsiteX5" fmla="*/ 1101750 w 12802315"/>
              <a:gd name="connsiteY5" fmla="*/ 13291 h 574615"/>
              <a:gd name="connsiteX0" fmla="*/ 1101968 w 12802533"/>
              <a:gd name="connsiteY0" fmla="*/ 13291 h 563347"/>
              <a:gd name="connsiteX1" fmla="*/ 12569286 w 12802533"/>
              <a:gd name="connsiteY1" fmla="*/ 0 h 563347"/>
              <a:gd name="connsiteX2" fmla="*/ 12802533 w 12802533"/>
              <a:gd name="connsiteY2" fmla="*/ 540829 h 563347"/>
              <a:gd name="connsiteX3" fmla="*/ 1170 w 12802533"/>
              <a:gd name="connsiteY3" fmla="*/ 551871 h 563347"/>
              <a:gd name="connsiteX4" fmla="*/ 611922 w 12802533"/>
              <a:gd name="connsiteY4" fmla="*/ 563138 h 563347"/>
              <a:gd name="connsiteX5" fmla="*/ 1101968 w 12802533"/>
              <a:gd name="connsiteY5" fmla="*/ 13291 h 563347"/>
              <a:gd name="connsiteX0" fmla="*/ 1103671 w 12804236"/>
              <a:gd name="connsiteY0" fmla="*/ 13291 h 564714"/>
              <a:gd name="connsiteX1" fmla="*/ 12570989 w 12804236"/>
              <a:gd name="connsiteY1" fmla="*/ 0 h 564714"/>
              <a:gd name="connsiteX2" fmla="*/ 12804236 w 12804236"/>
              <a:gd name="connsiteY2" fmla="*/ 540829 h 564714"/>
              <a:gd name="connsiteX3" fmla="*/ 2873 w 12804236"/>
              <a:gd name="connsiteY3" fmla="*/ 551871 h 564714"/>
              <a:gd name="connsiteX4" fmla="*/ 613625 w 12804236"/>
              <a:gd name="connsiteY4" fmla="*/ 563138 h 564714"/>
              <a:gd name="connsiteX5" fmla="*/ 1103671 w 12804236"/>
              <a:gd name="connsiteY5" fmla="*/ 13291 h 564714"/>
              <a:gd name="connsiteX0" fmla="*/ 1103671 w 12804236"/>
              <a:gd name="connsiteY0" fmla="*/ 13291 h 564714"/>
              <a:gd name="connsiteX1" fmla="*/ 12570989 w 12804236"/>
              <a:gd name="connsiteY1" fmla="*/ 0 h 564714"/>
              <a:gd name="connsiteX2" fmla="*/ 12804236 w 12804236"/>
              <a:gd name="connsiteY2" fmla="*/ 540829 h 564714"/>
              <a:gd name="connsiteX3" fmla="*/ 2873 w 12804236"/>
              <a:gd name="connsiteY3" fmla="*/ 551871 h 564714"/>
              <a:gd name="connsiteX4" fmla="*/ 613625 w 12804236"/>
              <a:gd name="connsiteY4" fmla="*/ 563138 h 564714"/>
              <a:gd name="connsiteX5" fmla="*/ 1103671 w 12804236"/>
              <a:gd name="connsiteY5" fmla="*/ 13291 h 564714"/>
              <a:gd name="connsiteX0" fmla="*/ 1103671 w 12804236"/>
              <a:gd name="connsiteY0" fmla="*/ 13291 h 564714"/>
              <a:gd name="connsiteX1" fmla="*/ 12570989 w 12804236"/>
              <a:gd name="connsiteY1" fmla="*/ 0 h 564714"/>
              <a:gd name="connsiteX2" fmla="*/ 12804236 w 12804236"/>
              <a:gd name="connsiteY2" fmla="*/ 540829 h 564714"/>
              <a:gd name="connsiteX3" fmla="*/ 2873 w 12804236"/>
              <a:gd name="connsiteY3" fmla="*/ 551871 h 564714"/>
              <a:gd name="connsiteX4" fmla="*/ 613625 w 12804236"/>
              <a:gd name="connsiteY4" fmla="*/ 563138 h 564714"/>
              <a:gd name="connsiteX5" fmla="*/ 1103671 w 12804236"/>
              <a:gd name="connsiteY5" fmla="*/ 13291 h 564714"/>
              <a:gd name="connsiteX0" fmla="*/ 1103671 w 12804236"/>
              <a:gd name="connsiteY0" fmla="*/ 13291 h 564714"/>
              <a:gd name="connsiteX1" fmla="*/ 12570989 w 12804236"/>
              <a:gd name="connsiteY1" fmla="*/ 0 h 564714"/>
              <a:gd name="connsiteX2" fmla="*/ 12804236 w 12804236"/>
              <a:gd name="connsiteY2" fmla="*/ 540829 h 564714"/>
              <a:gd name="connsiteX3" fmla="*/ 2873 w 12804236"/>
              <a:gd name="connsiteY3" fmla="*/ 551871 h 564714"/>
              <a:gd name="connsiteX4" fmla="*/ 613625 w 12804236"/>
              <a:gd name="connsiteY4" fmla="*/ 563138 h 564714"/>
              <a:gd name="connsiteX5" fmla="*/ 1103671 w 12804236"/>
              <a:gd name="connsiteY5" fmla="*/ 13291 h 564714"/>
              <a:gd name="connsiteX0" fmla="*/ 1103671 w 12804236"/>
              <a:gd name="connsiteY0" fmla="*/ 13291 h 564714"/>
              <a:gd name="connsiteX1" fmla="*/ 12570989 w 12804236"/>
              <a:gd name="connsiteY1" fmla="*/ 0 h 564714"/>
              <a:gd name="connsiteX2" fmla="*/ 12804236 w 12804236"/>
              <a:gd name="connsiteY2" fmla="*/ 540829 h 564714"/>
              <a:gd name="connsiteX3" fmla="*/ 2873 w 12804236"/>
              <a:gd name="connsiteY3" fmla="*/ 551871 h 564714"/>
              <a:gd name="connsiteX4" fmla="*/ 613625 w 12804236"/>
              <a:gd name="connsiteY4" fmla="*/ 563138 h 564714"/>
              <a:gd name="connsiteX5" fmla="*/ 1103671 w 12804236"/>
              <a:gd name="connsiteY5" fmla="*/ 13291 h 564714"/>
              <a:gd name="connsiteX0" fmla="*/ 1100798 w 12801363"/>
              <a:gd name="connsiteY0" fmla="*/ 13291 h 564785"/>
              <a:gd name="connsiteX1" fmla="*/ 12568116 w 12801363"/>
              <a:gd name="connsiteY1" fmla="*/ 0 h 564785"/>
              <a:gd name="connsiteX2" fmla="*/ 12801363 w 12801363"/>
              <a:gd name="connsiteY2" fmla="*/ 540829 h 564785"/>
              <a:gd name="connsiteX3" fmla="*/ 0 w 12801363"/>
              <a:gd name="connsiteY3" fmla="*/ 551871 h 564785"/>
              <a:gd name="connsiteX4" fmla="*/ 610752 w 12801363"/>
              <a:gd name="connsiteY4" fmla="*/ 563138 h 564785"/>
              <a:gd name="connsiteX5" fmla="*/ 1100798 w 12801363"/>
              <a:gd name="connsiteY5" fmla="*/ 13291 h 564785"/>
              <a:gd name="connsiteX0" fmla="*/ 2038979 w 13739544"/>
              <a:gd name="connsiteY0" fmla="*/ 13291 h 564293"/>
              <a:gd name="connsiteX1" fmla="*/ 13506297 w 13739544"/>
              <a:gd name="connsiteY1" fmla="*/ 0 h 564293"/>
              <a:gd name="connsiteX2" fmla="*/ 13739544 w 13739544"/>
              <a:gd name="connsiteY2" fmla="*/ 540829 h 564293"/>
              <a:gd name="connsiteX3" fmla="*/ 938181 w 13739544"/>
              <a:gd name="connsiteY3" fmla="*/ 551871 h 564293"/>
              <a:gd name="connsiteX4" fmla="*/ 1036342 w 13739544"/>
              <a:gd name="connsiteY4" fmla="*/ 168741 h 564293"/>
              <a:gd name="connsiteX5" fmla="*/ 1548933 w 13739544"/>
              <a:gd name="connsiteY5" fmla="*/ 563138 h 564293"/>
              <a:gd name="connsiteX6" fmla="*/ 2038979 w 13739544"/>
              <a:gd name="connsiteY6" fmla="*/ 13291 h 564293"/>
              <a:gd name="connsiteX0" fmla="*/ 2038979 w 13739544"/>
              <a:gd name="connsiteY0" fmla="*/ 272757 h 823187"/>
              <a:gd name="connsiteX1" fmla="*/ 13506297 w 13739544"/>
              <a:gd name="connsiteY1" fmla="*/ 259466 h 823187"/>
              <a:gd name="connsiteX2" fmla="*/ 13739544 w 13739544"/>
              <a:gd name="connsiteY2" fmla="*/ 800295 h 823187"/>
              <a:gd name="connsiteX3" fmla="*/ 938181 w 13739544"/>
              <a:gd name="connsiteY3" fmla="*/ 811337 h 823187"/>
              <a:gd name="connsiteX4" fmla="*/ 1036342 w 13739544"/>
              <a:gd name="connsiteY4" fmla="*/ 3 h 823187"/>
              <a:gd name="connsiteX5" fmla="*/ 1548933 w 13739544"/>
              <a:gd name="connsiteY5" fmla="*/ 822604 h 823187"/>
              <a:gd name="connsiteX6" fmla="*/ 2038979 w 13739544"/>
              <a:gd name="connsiteY6" fmla="*/ 272757 h 823187"/>
              <a:gd name="connsiteX0" fmla="*/ 1101150 w 12801715"/>
              <a:gd name="connsiteY0" fmla="*/ 272758 h 823187"/>
              <a:gd name="connsiteX1" fmla="*/ 12568468 w 12801715"/>
              <a:gd name="connsiteY1" fmla="*/ 259467 h 823187"/>
              <a:gd name="connsiteX2" fmla="*/ 12801715 w 12801715"/>
              <a:gd name="connsiteY2" fmla="*/ 800296 h 823187"/>
              <a:gd name="connsiteX3" fmla="*/ 352 w 12801715"/>
              <a:gd name="connsiteY3" fmla="*/ 811338 h 823187"/>
              <a:gd name="connsiteX4" fmla="*/ 98513 w 12801715"/>
              <a:gd name="connsiteY4" fmla="*/ 4 h 823187"/>
              <a:gd name="connsiteX5" fmla="*/ 611104 w 12801715"/>
              <a:gd name="connsiteY5" fmla="*/ 822605 h 823187"/>
              <a:gd name="connsiteX6" fmla="*/ 1101150 w 12801715"/>
              <a:gd name="connsiteY6" fmla="*/ 272758 h 823187"/>
              <a:gd name="connsiteX0" fmla="*/ 1100798 w 12801363"/>
              <a:gd name="connsiteY0" fmla="*/ 272753 h 823182"/>
              <a:gd name="connsiteX1" fmla="*/ 12568116 w 12801363"/>
              <a:gd name="connsiteY1" fmla="*/ 259462 h 823182"/>
              <a:gd name="connsiteX2" fmla="*/ 12801363 w 12801363"/>
              <a:gd name="connsiteY2" fmla="*/ 800291 h 823182"/>
              <a:gd name="connsiteX3" fmla="*/ 0 w 12801363"/>
              <a:gd name="connsiteY3" fmla="*/ 811333 h 823182"/>
              <a:gd name="connsiteX4" fmla="*/ 98161 w 12801363"/>
              <a:gd name="connsiteY4" fmla="*/ -1 h 823182"/>
              <a:gd name="connsiteX5" fmla="*/ 610752 w 12801363"/>
              <a:gd name="connsiteY5" fmla="*/ 822600 h 823182"/>
              <a:gd name="connsiteX6" fmla="*/ 1100798 w 12801363"/>
              <a:gd name="connsiteY6" fmla="*/ 272753 h 823182"/>
              <a:gd name="connsiteX0" fmla="*/ 1100798 w 12801363"/>
              <a:gd name="connsiteY0" fmla="*/ 24848 h 575511"/>
              <a:gd name="connsiteX1" fmla="*/ 12568116 w 12801363"/>
              <a:gd name="connsiteY1" fmla="*/ 11557 h 575511"/>
              <a:gd name="connsiteX2" fmla="*/ 12801363 w 12801363"/>
              <a:gd name="connsiteY2" fmla="*/ 552386 h 575511"/>
              <a:gd name="connsiteX3" fmla="*/ 0 w 12801363"/>
              <a:gd name="connsiteY3" fmla="*/ 563428 h 575511"/>
              <a:gd name="connsiteX4" fmla="*/ 21817 w 12801363"/>
              <a:gd name="connsiteY4" fmla="*/ 0 h 575511"/>
              <a:gd name="connsiteX5" fmla="*/ 610752 w 12801363"/>
              <a:gd name="connsiteY5" fmla="*/ 574695 h 575511"/>
              <a:gd name="connsiteX6" fmla="*/ 1100798 w 12801363"/>
              <a:gd name="connsiteY6" fmla="*/ 24848 h 575511"/>
              <a:gd name="connsiteX0" fmla="*/ 1100798 w 12801363"/>
              <a:gd name="connsiteY0" fmla="*/ 24848 h 575975"/>
              <a:gd name="connsiteX1" fmla="*/ 12568116 w 12801363"/>
              <a:gd name="connsiteY1" fmla="*/ 11557 h 575975"/>
              <a:gd name="connsiteX2" fmla="*/ 12801363 w 12801363"/>
              <a:gd name="connsiteY2" fmla="*/ 552386 h 575975"/>
              <a:gd name="connsiteX3" fmla="*/ 0 w 12801363"/>
              <a:gd name="connsiteY3" fmla="*/ 563428 h 575975"/>
              <a:gd name="connsiteX4" fmla="*/ 21817 w 12801363"/>
              <a:gd name="connsiteY4" fmla="*/ 0 h 575975"/>
              <a:gd name="connsiteX5" fmla="*/ 610752 w 12801363"/>
              <a:gd name="connsiteY5" fmla="*/ 574695 h 575975"/>
              <a:gd name="connsiteX6" fmla="*/ 1100798 w 12801363"/>
              <a:gd name="connsiteY6" fmla="*/ 24848 h 575975"/>
              <a:gd name="connsiteX0" fmla="*/ 1100798 w 12801363"/>
              <a:gd name="connsiteY0" fmla="*/ 24848 h 577381"/>
              <a:gd name="connsiteX1" fmla="*/ 12568116 w 12801363"/>
              <a:gd name="connsiteY1" fmla="*/ 11557 h 577381"/>
              <a:gd name="connsiteX2" fmla="*/ 12801363 w 12801363"/>
              <a:gd name="connsiteY2" fmla="*/ 552386 h 577381"/>
              <a:gd name="connsiteX3" fmla="*/ 0 w 12801363"/>
              <a:gd name="connsiteY3" fmla="*/ 563428 h 577381"/>
              <a:gd name="connsiteX4" fmla="*/ 21817 w 12801363"/>
              <a:gd name="connsiteY4" fmla="*/ 0 h 577381"/>
              <a:gd name="connsiteX5" fmla="*/ 610752 w 12801363"/>
              <a:gd name="connsiteY5" fmla="*/ 574695 h 577381"/>
              <a:gd name="connsiteX6" fmla="*/ 1100798 w 12801363"/>
              <a:gd name="connsiteY6" fmla="*/ 24848 h 577381"/>
              <a:gd name="connsiteX0" fmla="*/ 1100798 w 12801363"/>
              <a:gd name="connsiteY0" fmla="*/ 13291 h 566594"/>
              <a:gd name="connsiteX1" fmla="*/ 12568116 w 12801363"/>
              <a:gd name="connsiteY1" fmla="*/ 0 h 566594"/>
              <a:gd name="connsiteX2" fmla="*/ 12801363 w 12801363"/>
              <a:gd name="connsiteY2" fmla="*/ 540829 h 566594"/>
              <a:gd name="connsiteX3" fmla="*/ 0 w 12801363"/>
              <a:gd name="connsiteY3" fmla="*/ 551871 h 566594"/>
              <a:gd name="connsiteX4" fmla="*/ 10911 w 12801363"/>
              <a:gd name="connsiteY4" fmla="*/ 33518 h 566594"/>
              <a:gd name="connsiteX5" fmla="*/ 610752 w 12801363"/>
              <a:gd name="connsiteY5" fmla="*/ 563138 h 566594"/>
              <a:gd name="connsiteX6" fmla="*/ 1100798 w 12801363"/>
              <a:gd name="connsiteY6" fmla="*/ 13291 h 566594"/>
              <a:gd name="connsiteX0" fmla="*/ 1089892 w 12790457"/>
              <a:gd name="connsiteY0" fmla="*/ 13291 h 566595"/>
              <a:gd name="connsiteX1" fmla="*/ 12557210 w 12790457"/>
              <a:gd name="connsiteY1" fmla="*/ 0 h 566595"/>
              <a:gd name="connsiteX2" fmla="*/ 12790457 w 12790457"/>
              <a:gd name="connsiteY2" fmla="*/ 540829 h 566595"/>
              <a:gd name="connsiteX3" fmla="*/ 0 w 12790457"/>
              <a:gd name="connsiteY3" fmla="*/ 563139 h 566595"/>
              <a:gd name="connsiteX4" fmla="*/ 5 w 12790457"/>
              <a:gd name="connsiteY4" fmla="*/ 33518 h 566595"/>
              <a:gd name="connsiteX5" fmla="*/ 599846 w 12790457"/>
              <a:gd name="connsiteY5" fmla="*/ 563138 h 566595"/>
              <a:gd name="connsiteX6" fmla="*/ 1089892 w 12790457"/>
              <a:gd name="connsiteY6" fmla="*/ 13291 h 566595"/>
              <a:gd name="connsiteX0" fmla="*/ 1089892 w 12790457"/>
              <a:gd name="connsiteY0" fmla="*/ 13291 h 566595"/>
              <a:gd name="connsiteX1" fmla="*/ 12557210 w 12790457"/>
              <a:gd name="connsiteY1" fmla="*/ 0 h 566595"/>
              <a:gd name="connsiteX2" fmla="*/ 12790457 w 12790457"/>
              <a:gd name="connsiteY2" fmla="*/ 540829 h 566595"/>
              <a:gd name="connsiteX3" fmla="*/ 0 w 12790457"/>
              <a:gd name="connsiteY3" fmla="*/ 563139 h 566595"/>
              <a:gd name="connsiteX4" fmla="*/ 5 w 12790457"/>
              <a:gd name="connsiteY4" fmla="*/ 33518 h 566595"/>
              <a:gd name="connsiteX5" fmla="*/ 599846 w 12790457"/>
              <a:gd name="connsiteY5" fmla="*/ 563138 h 566595"/>
              <a:gd name="connsiteX6" fmla="*/ 1089892 w 12790457"/>
              <a:gd name="connsiteY6" fmla="*/ 13291 h 566595"/>
              <a:gd name="connsiteX0" fmla="*/ 1089892 w 12790457"/>
              <a:gd name="connsiteY0" fmla="*/ 13291 h 563139"/>
              <a:gd name="connsiteX1" fmla="*/ 12557210 w 12790457"/>
              <a:gd name="connsiteY1" fmla="*/ 0 h 563139"/>
              <a:gd name="connsiteX2" fmla="*/ 12790457 w 12790457"/>
              <a:gd name="connsiteY2" fmla="*/ 540829 h 563139"/>
              <a:gd name="connsiteX3" fmla="*/ 0 w 12790457"/>
              <a:gd name="connsiteY3" fmla="*/ 563139 h 563139"/>
              <a:gd name="connsiteX4" fmla="*/ 5 w 12790457"/>
              <a:gd name="connsiteY4" fmla="*/ 33518 h 563139"/>
              <a:gd name="connsiteX5" fmla="*/ 610752 w 12790457"/>
              <a:gd name="connsiteY5" fmla="*/ 518065 h 563139"/>
              <a:gd name="connsiteX6" fmla="*/ 1089892 w 12790457"/>
              <a:gd name="connsiteY6" fmla="*/ 13291 h 563139"/>
              <a:gd name="connsiteX0" fmla="*/ 1089892 w 12790457"/>
              <a:gd name="connsiteY0" fmla="*/ 13291 h 563139"/>
              <a:gd name="connsiteX1" fmla="*/ 12557210 w 12790457"/>
              <a:gd name="connsiteY1" fmla="*/ 0 h 563139"/>
              <a:gd name="connsiteX2" fmla="*/ 12790457 w 12790457"/>
              <a:gd name="connsiteY2" fmla="*/ 540829 h 563139"/>
              <a:gd name="connsiteX3" fmla="*/ 0 w 12790457"/>
              <a:gd name="connsiteY3" fmla="*/ 563139 h 563139"/>
              <a:gd name="connsiteX4" fmla="*/ 5 w 12790457"/>
              <a:gd name="connsiteY4" fmla="*/ 33518 h 563139"/>
              <a:gd name="connsiteX5" fmla="*/ 610752 w 12790457"/>
              <a:gd name="connsiteY5" fmla="*/ 518065 h 563139"/>
              <a:gd name="connsiteX6" fmla="*/ 1089892 w 12790457"/>
              <a:gd name="connsiteY6" fmla="*/ 13291 h 563139"/>
              <a:gd name="connsiteX0" fmla="*/ 1089892 w 12790457"/>
              <a:gd name="connsiteY0" fmla="*/ 13291 h 563139"/>
              <a:gd name="connsiteX1" fmla="*/ 12557210 w 12790457"/>
              <a:gd name="connsiteY1" fmla="*/ 0 h 563139"/>
              <a:gd name="connsiteX2" fmla="*/ 12790457 w 12790457"/>
              <a:gd name="connsiteY2" fmla="*/ 540829 h 563139"/>
              <a:gd name="connsiteX3" fmla="*/ 0 w 12790457"/>
              <a:gd name="connsiteY3" fmla="*/ 563139 h 563139"/>
              <a:gd name="connsiteX4" fmla="*/ 5 w 12790457"/>
              <a:gd name="connsiteY4" fmla="*/ 33518 h 563139"/>
              <a:gd name="connsiteX5" fmla="*/ 610752 w 12790457"/>
              <a:gd name="connsiteY5" fmla="*/ 518065 h 563139"/>
              <a:gd name="connsiteX6" fmla="*/ 1089892 w 12790457"/>
              <a:gd name="connsiteY6" fmla="*/ 13291 h 563139"/>
              <a:gd name="connsiteX0" fmla="*/ 1089892 w 12790457"/>
              <a:gd name="connsiteY0" fmla="*/ 13291 h 563139"/>
              <a:gd name="connsiteX1" fmla="*/ 12557210 w 12790457"/>
              <a:gd name="connsiteY1" fmla="*/ 0 h 563139"/>
              <a:gd name="connsiteX2" fmla="*/ 12790457 w 12790457"/>
              <a:gd name="connsiteY2" fmla="*/ 540829 h 563139"/>
              <a:gd name="connsiteX3" fmla="*/ 0 w 12790457"/>
              <a:gd name="connsiteY3" fmla="*/ 563139 h 563139"/>
              <a:gd name="connsiteX4" fmla="*/ 5 w 12790457"/>
              <a:gd name="connsiteY4" fmla="*/ 33518 h 563139"/>
              <a:gd name="connsiteX5" fmla="*/ 610752 w 12790457"/>
              <a:gd name="connsiteY5" fmla="*/ 518065 h 563139"/>
              <a:gd name="connsiteX6" fmla="*/ 1089892 w 12790457"/>
              <a:gd name="connsiteY6" fmla="*/ 13291 h 563139"/>
              <a:gd name="connsiteX0" fmla="*/ 1035361 w 12790457"/>
              <a:gd name="connsiteY0" fmla="*/ 24559 h 563139"/>
              <a:gd name="connsiteX1" fmla="*/ 12557210 w 12790457"/>
              <a:gd name="connsiteY1" fmla="*/ 0 h 563139"/>
              <a:gd name="connsiteX2" fmla="*/ 12790457 w 12790457"/>
              <a:gd name="connsiteY2" fmla="*/ 540829 h 563139"/>
              <a:gd name="connsiteX3" fmla="*/ 0 w 12790457"/>
              <a:gd name="connsiteY3" fmla="*/ 563139 h 563139"/>
              <a:gd name="connsiteX4" fmla="*/ 5 w 12790457"/>
              <a:gd name="connsiteY4" fmla="*/ 33518 h 563139"/>
              <a:gd name="connsiteX5" fmla="*/ 610752 w 12790457"/>
              <a:gd name="connsiteY5" fmla="*/ 518065 h 563139"/>
              <a:gd name="connsiteX6" fmla="*/ 1035361 w 12790457"/>
              <a:gd name="connsiteY6" fmla="*/ 24559 h 563139"/>
              <a:gd name="connsiteX0" fmla="*/ 1100799 w 12790457"/>
              <a:gd name="connsiteY0" fmla="*/ 35828 h 563139"/>
              <a:gd name="connsiteX1" fmla="*/ 12557210 w 12790457"/>
              <a:gd name="connsiteY1" fmla="*/ 0 h 563139"/>
              <a:gd name="connsiteX2" fmla="*/ 12790457 w 12790457"/>
              <a:gd name="connsiteY2" fmla="*/ 540829 h 563139"/>
              <a:gd name="connsiteX3" fmla="*/ 0 w 12790457"/>
              <a:gd name="connsiteY3" fmla="*/ 563139 h 563139"/>
              <a:gd name="connsiteX4" fmla="*/ 5 w 12790457"/>
              <a:gd name="connsiteY4" fmla="*/ 33518 h 563139"/>
              <a:gd name="connsiteX5" fmla="*/ 610752 w 12790457"/>
              <a:gd name="connsiteY5" fmla="*/ 518065 h 563139"/>
              <a:gd name="connsiteX6" fmla="*/ 1100799 w 12790457"/>
              <a:gd name="connsiteY6" fmla="*/ 35828 h 563139"/>
              <a:gd name="connsiteX0" fmla="*/ 610752 w 12790457"/>
              <a:gd name="connsiteY0" fmla="*/ 518085 h 563159"/>
              <a:gd name="connsiteX1" fmla="*/ 12557210 w 12790457"/>
              <a:gd name="connsiteY1" fmla="*/ 20 h 563159"/>
              <a:gd name="connsiteX2" fmla="*/ 12790457 w 12790457"/>
              <a:gd name="connsiteY2" fmla="*/ 540849 h 563159"/>
              <a:gd name="connsiteX3" fmla="*/ 0 w 12790457"/>
              <a:gd name="connsiteY3" fmla="*/ 563159 h 563159"/>
              <a:gd name="connsiteX4" fmla="*/ 5 w 12790457"/>
              <a:gd name="connsiteY4" fmla="*/ 33538 h 563159"/>
              <a:gd name="connsiteX5" fmla="*/ 610752 w 12790457"/>
              <a:gd name="connsiteY5" fmla="*/ 518085 h 563159"/>
              <a:gd name="connsiteX0" fmla="*/ 5 w 12790457"/>
              <a:gd name="connsiteY0" fmla="*/ 85393 h 615014"/>
              <a:gd name="connsiteX1" fmla="*/ 12557210 w 12790457"/>
              <a:gd name="connsiteY1" fmla="*/ 51875 h 615014"/>
              <a:gd name="connsiteX2" fmla="*/ 12790457 w 12790457"/>
              <a:gd name="connsiteY2" fmla="*/ 592704 h 615014"/>
              <a:gd name="connsiteX3" fmla="*/ 0 w 12790457"/>
              <a:gd name="connsiteY3" fmla="*/ 615014 h 615014"/>
              <a:gd name="connsiteX4" fmla="*/ 5 w 12790457"/>
              <a:gd name="connsiteY4" fmla="*/ 85393 h 615014"/>
              <a:gd name="connsiteX0" fmla="*/ 0 w 12801358"/>
              <a:gd name="connsiteY0" fmla="*/ 72477 h 624635"/>
              <a:gd name="connsiteX1" fmla="*/ 12568111 w 12801358"/>
              <a:gd name="connsiteY1" fmla="*/ 61496 h 624635"/>
              <a:gd name="connsiteX2" fmla="*/ 12801358 w 12801358"/>
              <a:gd name="connsiteY2" fmla="*/ 602325 h 624635"/>
              <a:gd name="connsiteX3" fmla="*/ 10901 w 12801358"/>
              <a:gd name="connsiteY3" fmla="*/ 624635 h 624635"/>
              <a:gd name="connsiteX4" fmla="*/ 0 w 12801358"/>
              <a:gd name="connsiteY4" fmla="*/ 72477 h 624635"/>
              <a:gd name="connsiteX0" fmla="*/ 0 w 12801358"/>
              <a:gd name="connsiteY0" fmla="*/ 10981 h 563139"/>
              <a:gd name="connsiteX1" fmla="*/ 12568111 w 12801358"/>
              <a:gd name="connsiteY1" fmla="*/ 0 h 563139"/>
              <a:gd name="connsiteX2" fmla="*/ 12801358 w 12801358"/>
              <a:gd name="connsiteY2" fmla="*/ 540829 h 563139"/>
              <a:gd name="connsiteX3" fmla="*/ 10901 w 12801358"/>
              <a:gd name="connsiteY3" fmla="*/ 563139 h 563139"/>
              <a:gd name="connsiteX4" fmla="*/ 0 w 12801358"/>
              <a:gd name="connsiteY4" fmla="*/ 10981 h 56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1358" h="563139" extrusionOk="0">
                <a:moveTo>
                  <a:pt x="0" y="10981"/>
                </a:moveTo>
                <a:lnTo>
                  <a:pt x="12568111" y="0"/>
                </a:lnTo>
                <a:lnTo>
                  <a:pt x="12801358" y="540829"/>
                </a:lnTo>
                <a:lnTo>
                  <a:pt x="10901" y="563139"/>
                </a:lnTo>
                <a:cubicBezTo>
                  <a:pt x="10903" y="386599"/>
                  <a:pt x="-2" y="187521"/>
                  <a:pt x="0" y="10981"/>
                </a:cubicBezTo>
                <a:close/>
              </a:path>
            </a:pathLst>
          </a:cu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1199660" y="6436946"/>
            <a:ext cx="331658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BCT/Caribbean Meteorological Organization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01F3A5-83CC-E08E-9DC9-6C25848AB2E0}"/>
              </a:ext>
            </a:extLst>
          </p:cNvPr>
          <p:cNvSpPr/>
          <p:nvPr userDrawn="1"/>
        </p:nvSpPr>
        <p:spPr>
          <a:xfrm>
            <a:off x="169454" y="594803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B3CFA-D334-039C-9963-E8DEA6E955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69" y="5893846"/>
            <a:ext cx="1080391" cy="101441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11EBF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C6EE2A2-9963-2A1A-698C-3AB51B08D51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74958558"/>
              </p:ext>
            </p:extLst>
          </p:nvPr>
        </p:nvGraphicFramePr>
        <p:xfrm>
          <a:off x="555267" y="837651"/>
          <a:ext cx="10469216" cy="540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54EF3AC-C13E-A619-0104-477DA8B253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048" y="1420233"/>
            <a:ext cx="2520760" cy="25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74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6400800" y="398745"/>
            <a:ext cx="5234610" cy="57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b="1" dirty="0"/>
              <a:t>WMO, Sixth High-Level Session </a:t>
            </a:r>
          </a:p>
          <a:p>
            <a:pPr algn="ctr"/>
            <a:r>
              <a:rPr lang="en-US" b="1" dirty="0"/>
              <a:t>Open Consultative Platform </a:t>
            </a:r>
            <a:r>
              <a:rPr lang="fr-CH" b="1" dirty="0"/>
              <a:t>(OCP-HL-6)</a:t>
            </a:r>
            <a:endParaRPr lang="en-GB" dirty="0"/>
          </a:p>
        </p:txBody>
      </p:sp>
      <p:sp>
        <p:nvSpPr>
          <p:cNvPr id="81" name="Google Shape;81;p15"/>
          <p:cNvSpPr txBox="1"/>
          <p:nvPr/>
        </p:nvSpPr>
        <p:spPr>
          <a:xfrm>
            <a:off x="6400800" y="1678289"/>
            <a:ext cx="5446643" cy="135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3400" dirty="0">
                <a:latin typeface="Calibri" panose="020F0502020204030204" pitchFamily="34" charset="0"/>
                <a:cs typeface="Calibri" panose="020F0502020204030204" pitchFamily="34" charset="0"/>
              </a:rPr>
              <a:t>Public-Private Engagement on Artificial Intelligence (AI)</a:t>
            </a:r>
          </a:p>
        </p:txBody>
      </p:sp>
      <p:sp>
        <p:nvSpPr>
          <p:cNvPr id="83" name="Google Shape;83;p15"/>
          <p:cNvSpPr txBox="1"/>
          <p:nvPr/>
        </p:nvSpPr>
        <p:spPr>
          <a:xfrm>
            <a:off x="6497966" y="3821194"/>
            <a:ext cx="5360894" cy="135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2400"/>
            </a:pPr>
            <a:r>
              <a:rPr lang="en-US" sz="2000" b="1" dirty="0">
                <a:solidFill>
                  <a:srgbClr val="010078"/>
                </a:solidFill>
                <a:latin typeface="Calibri"/>
                <a:ea typeface="Calibri"/>
                <a:cs typeface="Calibri"/>
                <a:sym typeface="Calibri"/>
              </a:rPr>
              <a:t>Dr Arlene Laing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>
                <a:solidFill>
                  <a:srgbClr val="010078"/>
                </a:solidFill>
                <a:latin typeface="Calibri"/>
                <a:ea typeface="Calibri"/>
                <a:cs typeface="Calibri"/>
                <a:sym typeface="Calibri"/>
              </a:rPr>
              <a:t>Permanent Representative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>
                <a:solidFill>
                  <a:srgbClr val="010078"/>
                </a:solidFill>
                <a:latin typeface="Calibri"/>
                <a:ea typeface="Calibri"/>
                <a:cs typeface="Calibri"/>
                <a:sym typeface="Calibri"/>
              </a:rPr>
              <a:t>British Caribbean Territories (BCT) with WMO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dirty="0">
                <a:solidFill>
                  <a:srgbClr val="010078"/>
                </a:solidFill>
                <a:latin typeface="Calibri"/>
                <a:ea typeface="Calibri"/>
                <a:cs typeface="Calibri"/>
                <a:sym typeface="Calibri"/>
              </a:rPr>
              <a:t>Caribbean Meteorological Organization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9FD2B-8E18-51DC-F185-3EA60EBAF2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948" y="5262279"/>
            <a:ext cx="1494930" cy="14036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8243E102-8AD9-2144-E237-D4B220303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9" y="1339191"/>
            <a:ext cx="7907705" cy="373639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D12099-025F-65CB-06B9-45C5B4230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0433" y="1259196"/>
            <a:ext cx="4002158" cy="493325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Data-sparse regions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 on satellite remote-sensing and Reanalysis (large-scale)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 is optimal for  small-island scale?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38D535-854E-14AA-0C6C-6B00DF4C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 Limitations in Tropics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93DAB0-CD0D-07FE-4DF9-2EA128D4F686}"/>
              </a:ext>
            </a:extLst>
          </p:cNvPr>
          <p:cNvSpPr txBox="1"/>
          <p:nvPr/>
        </p:nvSpPr>
        <p:spPr>
          <a:xfrm>
            <a:off x="109859" y="5075583"/>
            <a:ext cx="8070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Worldwide distribution of stations in the Observing Systems Capability Analysis and Review tool (OSCAR) (WMO, April 2018)</a:t>
            </a:r>
          </a:p>
        </p:txBody>
      </p:sp>
    </p:spTree>
    <p:extLst>
      <p:ext uri="{BB962C8B-B14F-4D97-AF65-F5344CB8AC3E}">
        <p14:creationId xmlns:p14="http://schemas.microsoft.com/office/powerpoint/2010/main" val="56526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30BAA2-DECB-A143-480B-B4504844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46844" cy="683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3C85AD-722E-0990-9202-0B997046D8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47" y="4482588"/>
            <a:ext cx="5096689" cy="2350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236A77-2FAC-2DCB-F758-A008599559EF}"/>
              </a:ext>
            </a:extLst>
          </p:cNvPr>
          <p:cNvSpPr txBox="1"/>
          <p:nvPr/>
        </p:nvSpPr>
        <p:spPr>
          <a:xfrm>
            <a:off x="522233" y="295413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9A181-1A32-7242-00D6-EFA090FC1AC6}"/>
              </a:ext>
            </a:extLst>
          </p:cNvPr>
          <p:cNvSpPr txBox="1"/>
          <p:nvPr/>
        </p:nvSpPr>
        <p:spPr>
          <a:xfrm>
            <a:off x="1925992" y="4238305"/>
            <a:ext cx="27927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432FF"/>
                </a:solidFill>
              </a:rPr>
              <a:t>&gt; 250 participants</a:t>
            </a:r>
          </a:p>
        </p:txBody>
      </p:sp>
    </p:spTree>
    <p:extLst>
      <p:ext uri="{BB962C8B-B14F-4D97-AF65-F5344CB8AC3E}">
        <p14:creationId xmlns:p14="http://schemas.microsoft.com/office/powerpoint/2010/main" val="219062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BD5A1D-AFEF-88C9-5861-303368B8D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23"/>
          <a:stretch/>
        </p:blipFill>
        <p:spPr>
          <a:xfrm>
            <a:off x="7070900" y="5223662"/>
            <a:ext cx="4457486" cy="121857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27D4FA-627B-5BA9-8C98-62755FE3F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743" y="1211816"/>
            <a:ext cx="11128513" cy="485029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 b="1" dirty="0"/>
              <a:t>AI Weather Prediction Models (AI-WP), in general</a:t>
            </a:r>
          </a:p>
          <a:p>
            <a:pPr marL="719138" indent="-339725">
              <a:spcBef>
                <a:spcPts val="0"/>
              </a:spcBef>
            </a:pPr>
            <a:r>
              <a:rPr lang="en-GB" sz="1800" dirty="0"/>
              <a:t>Perform as well or better than traditional NWP </a:t>
            </a:r>
            <a:r>
              <a:rPr lang="en-GB" sz="1800" dirty="0">
                <a:solidFill>
                  <a:srgbClr val="0432FF"/>
                </a:solidFill>
              </a:rPr>
              <a:t>at a fraction of computational cost</a:t>
            </a:r>
          </a:p>
          <a:p>
            <a:pPr marL="719138" indent="-339725">
              <a:spcBef>
                <a:spcPts val="0"/>
              </a:spcBef>
              <a:spcAft>
                <a:spcPts val="1200"/>
              </a:spcAft>
            </a:pPr>
            <a:r>
              <a:rPr lang="en-GB" sz="1800" dirty="0">
                <a:solidFill>
                  <a:srgbClr val="0432FF"/>
                </a:solidFill>
              </a:rPr>
              <a:t>Possibility to democratize access to weather forecast models </a:t>
            </a:r>
            <a:r>
              <a:rPr lang="en-GB" sz="1800" dirty="0">
                <a:solidFill>
                  <a:schemeClr val="tx1"/>
                </a:solidFill>
              </a:rPr>
              <a:t>(</a:t>
            </a:r>
            <a:r>
              <a:rPr lang="en-GB" sz="1800" dirty="0"/>
              <a:t>Open source code for AI/ML systems from private sector; packages developed by ECMWF to install and run AI systems)</a:t>
            </a:r>
            <a:endParaRPr lang="en-GB" sz="1800" dirty="0">
              <a:solidFill>
                <a:srgbClr val="0432FF"/>
              </a:solidFill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b="1" dirty="0"/>
              <a:t>Tropical Cyclone forecasting</a:t>
            </a:r>
          </a:p>
          <a:p>
            <a:pPr marL="719138" indent="-354013">
              <a:spcBef>
                <a:spcPts val="0"/>
              </a:spcBef>
              <a:buSzPct val="100000"/>
            </a:pPr>
            <a:r>
              <a:rPr lang="en-US" sz="1800" dirty="0"/>
              <a:t>Simple Machine Learning models used successfully to forecast Tropical Cyclones for many decades</a:t>
            </a:r>
          </a:p>
          <a:p>
            <a:pPr marL="719138" indent="-354013">
              <a:spcBef>
                <a:spcPts val="0"/>
              </a:spcBef>
              <a:buSzPct val="100000"/>
            </a:pPr>
            <a:r>
              <a:rPr lang="en-US" sz="1800" dirty="0"/>
              <a:t>AI-WP models show great promise for Tropical Cyclone forecasting</a:t>
            </a:r>
          </a:p>
          <a:p>
            <a:pPr marL="1073150" lvl="1" indent="-354013">
              <a:spcBef>
                <a:spcPts val="0"/>
              </a:spcBef>
              <a:buSzPct val="100000"/>
            </a:pPr>
            <a:r>
              <a:rPr lang="en-US" sz="1800" dirty="0">
                <a:solidFill>
                  <a:srgbClr val="0432FF"/>
                </a:solidFill>
              </a:rPr>
              <a:t>Comparable or better track forecasts </a:t>
            </a:r>
            <a:r>
              <a:rPr lang="en-US" sz="1800" dirty="0"/>
              <a:t>than best operational models</a:t>
            </a:r>
          </a:p>
          <a:p>
            <a:pPr marL="719138" indent="-354013">
              <a:spcBef>
                <a:spcPts val="0"/>
              </a:spcBef>
              <a:buSzPct val="100000"/>
            </a:pPr>
            <a:r>
              <a:rPr lang="en-US" sz="1800" dirty="0">
                <a:solidFill>
                  <a:srgbClr val="0432FF"/>
                </a:solidFill>
              </a:rPr>
              <a:t>Challenges with accurate intensity forecasts </a:t>
            </a:r>
            <a:r>
              <a:rPr lang="en-US" sz="1800" dirty="0">
                <a:solidFill>
                  <a:schemeClr val="tx1"/>
                </a:solidFill>
              </a:rPr>
              <a:t>may require new training set and loss function</a:t>
            </a:r>
          </a:p>
          <a:p>
            <a:pPr marL="228600" indent="-228600">
              <a:spcBef>
                <a:spcPts val="0"/>
              </a:spcBef>
              <a:buSzPct val="100000"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b="1" dirty="0"/>
              <a:t>Physics &amp; Predictability</a:t>
            </a:r>
          </a:p>
          <a:p>
            <a:pPr marL="719138" indent="-354013">
              <a:spcBef>
                <a:spcPts val="0"/>
              </a:spcBef>
              <a:buSzPct val="100000"/>
            </a:pPr>
            <a:r>
              <a:rPr lang="en-US" sz="1800" dirty="0"/>
              <a:t>Do </a:t>
            </a:r>
            <a:r>
              <a:rPr lang="en-US" sz="1800" dirty="0">
                <a:solidFill>
                  <a:srgbClr val="0432FF"/>
                </a:solidFill>
              </a:rPr>
              <a:t>AI-WP models capture the underlying physics</a:t>
            </a:r>
            <a:r>
              <a:rPr lang="en-US" sz="1800" dirty="0"/>
              <a:t>?</a:t>
            </a:r>
          </a:p>
          <a:p>
            <a:pPr marL="719138" indent="-354013">
              <a:spcBef>
                <a:spcPts val="0"/>
              </a:spcBef>
              <a:buSzPct val="100000"/>
            </a:pPr>
            <a:r>
              <a:rPr lang="en-US" sz="1800" dirty="0">
                <a:solidFill>
                  <a:srgbClr val="0432FF"/>
                </a:solidFill>
              </a:rPr>
              <a:t>Can AI-WP simulate the butterfly effect</a:t>
            </a:r>
            <a:r>
              <a:rPr lang="en-US" sz="1800" dirty="0"/>
              <a:t>, the limited atmospheric predictability?</a:t>
            </a:r>
          </a:p>
          <a:p>
            <a:pPr marL="12700" indent="0">
              <a:spcBef>
                <a:spcPts val="0"/>
              </a:spcBef>
              <a:buSzPct val="100000"/>
              <a:buNone/>
            </a:pPr>
            <a:endParaRPr lang="en-US" sz="2000" dirty="0"/>
          </a:p>
          <a:p>
            <a:pPr marL="12700" indent="0"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2000" b="1" dirty="0"/>
              <a:t>AI, Satellite Imagery and Natural Hazard Management</a:t>
            </a:r>
          </a:p>
          <a:p>
            <a:pPr marL="714375" indent="-357188">
              <a:spcBef>
                <a:spcPts val="0"/>
              </a:spcBef>
              <a:buSzPct val="100000"/>
            </a:pPr>
            <a:r>
              <a:rPr lang="en-US" sz="2000" dirty="0"/>
              <a:t>Remote sensing &amp; Deep Learning: </a:t>
            </a:r>
            <a:r>
              <a:rPr lang="en-US" sz="2000" dirty="0">
                <a:solidFill>
                  <a:srgbClr val="0432FF"/>
                </a:solidFill>
              </a:rPr>
              <a:t>Ideal for monitoring</a:t>
            </a:r>
          </a:p>
          <a:p>
            <a:pPr marL="355600" indent="0">
              <a:spcBef>
                <a:spcPts val="0"/>
              </a:spcBef>
              <a:buSzPct val="100000"/>
              <a:buNone/>
              <a:tabLst>
                <a:tab pos="703263" algn="l"/>
              </a:tabLst>
            </a:pPr>
            <a:r>
              <a:rPr lang="en-US" sz="2000" dirty="0">
                <a:solidFill>
                  <a:srgbClr val="0432FF"/>
                </a:solidFill>
              </a:rPr>
              <a:t>	and mapping floods</a:t>
            </a:r>
            <a:endParaRPr lang="en-US" sz="2000" dirty="0"/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2000" dirty="0"/>
          </a:p>
          <a:p>
            <a:pPr marL="228600" indent="-228600">
              <a:spcBef>
                <a:spcPts val="0"/>
              </a:spcBef>
              <a:buSzPct val="100000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308053-9458-A8B0-0D97-E7D84750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925"/>
            <a:ext cx="9984129" cy="10767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/>
              <a:t>Takeaways from 2024 RA IV Webinar on ML/AI in Weather Prediction</a:t>
            </a:r>
          </a:p>
        </p:txBody>
      </p:sp>
    </p:spTree>
    <p:extLst>
      <p:ext uri="{BB962C8B-B14F-4D97-AF65-F5344CB8AC3E}">
        <p14:creationId xmlns:p14="http://schemas.microsoft.com/office/powerpoint/2010/main" val="24756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DCC310-0E17-FAF0-3455-8745E693D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937" y="999702"/>
            <a:ext cx="10215301" cy="5310118"/>
          </a:xfrm>
        </p:spPr>
        <p:txBody>
          <a:bodyPr/>
          <a:lstStyle/>
          <a:p>
            <a:r>
              <a:rPr lang="en-US" sz="2400" dirty="0"/>
              <a:t>Why should AI-based Earth System Prediction (AI-ESP) systems be open, transparent and traceable and what is the willingness of the public and private sectors to engage in a shared, open research [and operational] platform for AI-ESP? </a:t>
            </a:r>
          </a:p>
          <a:p>
            <a:pPr marL="114300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Meteorology – Global Interdependence, Openness benefits all</a:t>
            </a:r>
          </a:p>
          <a:p>
            <a:pPr marL="114300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Tradition of collaboration, e.g., technology transition from academia to private sector.  Access to open data has unleashed innovation in private sector.</a:t>
            </a:r>
          </a:p>
          <a:p>
            <a:pPr lvl="1"/>
            <a:endParaRPr lang="en-US" sz="1200" dirty="0"/>
          </a:p>
          <a:p>
            <a:r>
              <a:rPr lang="en-US" sz="2400" dirty="0"/>
              <a:t>How can we ensure that the AI-ESPs are trained on open, high-quality data and will all the training data be accessible both to public and private sector</a:t>
            </a:r>
            <a:r>
              <a:rPr lang="en-GB" sz="2400" dirty="0"/>
              <a:t>?</a:t>
            </a:r>
            <a:endParaRPr lang="en-GB" sz="2400" i="1" dirty="0"/>
          </a:p>
          <a:p>
            <a:pPr marL="114300" indent="0">
              <a:buNone/>
            </a:pPr>
            <a:r>
              <a:rPr lang="en-GB" sz="2400" i="1" dirty="0">
                <a:solidFill>
                  <a:srgbClr val="0432FF"/>
                </a:solidFill>
              </a:rPr>
              <a:t>WMO Infrastructure – WIGOS, WIS, WIPPS</a:t>
            </a:r>
          </a:p>
          <a:p>
            <a:pPr marL="114300" indent="0">
              <a:buNone/>
            </a:pPr>
            <a:r>
              <a:rPr lang="en-GB" sz="2400" b="1" i="1" dirty="0">
                <a:solidFill>
                  <a:srgbClr val="0432FF"/>
                </a:solidFill>
              </a:rPr>
              <a:t>How we evaluate forecast skill really matters in all forecast assessment. </a:t>
            </a:r>
            <a:r>
              <a:rPr lang="en-GB" sz="2400" dirty="0"/>
              <a:t> </a:t>
            </a:r>
          </a:p>
          <a:p>
            <a:pPr marL="900113" lvl="1" indent="0">
              <a:buNone/>
            </a:pPr>
            <a:r>
              <a:rPr lang="en-GB" sz="2000" i="1" dirty="0"/>
              <a:t>Need expertise of</a:t>
            </a:r>
            <a:r>
              <a:rPr lang="en-GB" sz="2000" i="1" dirty="0">
                <a:solidFill>
                  <a:srgbClr val="0432FF"/>
                </a:solidFill>
              </a:rPr>
              <a:t> </a:t>
            </a:r>
            <a:r>
              <a:rPr lang="en-GB" sz="2000" b="1" i="1" dirty="0">
                <a:solidFill>
                  <a:srgbClr val="0432FF"/>
                </a:solidFill>
              </a:rPr>
              <a:t>WMO and Co-sponsored Research </a:t>
            </a:r>
            <a:r>
              <a:rPr lang="en-GB" sz="2000" i="1" dirty="0"/>
              <a:t>bodies to ensure appropriate evaluation of AI Prediction, </a:t>
            </a:r>
            <a:r>
              <a:rPr lang="en-GB" sz="2000" b="1" i="1" dirty="0">
                <a:solidFill>
                  <a:srgbClr val="0432FF"/>
                </a:solidFill>
              </a:rPr>
              <a:t>Operationally-meaningful metrics.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1073-2B02-7AB6-8071-D722552B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Principle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76B056-2789-582F-BC63-B2A8F9506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8696"/>
              </p:ext>
            </p:extLst>
          </p:nvPr>
        </p:nvGraphicFramePr>
        <p:xfrm>
          <a:off x="9619849" y="776080"/>
          <a:ext cx="2289214" cy="273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86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C74D17-688B-A2BA-BE92-2CE82ED36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977" y="1218019"/>
            <a:ext cx="6671295" cy="4592472"/>
          </a:xfrm>
        </p:spPr>
        <p:txBody>
          <a:bodyPr/>
          <a:lstStyle/>
          <a:p>
            <a:r>
              <a:rPr lang="en-US" sz="2400" dirty="0"/>
              <a:t>How will AI help small NMHSs / developing countries, rather than jeopardize their activities / mandate</a:t>
            </a:r>
            <a:r>
              <a:rPr lang="en-GB" sz="2400" dirty="0"/>
              <a:t>?</a:t>
            </a:r>
            <a:endParaRPr lang="en-GB" sz="2400" i="1" dirty="0">
              <a:solidFill>
                <a:srgbClr val="0432FF"/>
              </a:solidFill>
            </a:endParaRPr>
          </a:p>
          <a:p>
            <a:pPr marL="114300" indent="0">
              <a:buNone/>
            </a:pPr>
            <a:endParaRPr lang="en-GB" sz="1200" i="1" dirty="0">
              <a:solidFill>
                <a:srgbClr val="0432FF"/>
              </a:solidFill>
            </a:endParaRPr>
          </a:p>
          <a:p>
            <a:pPr marL="114300" indent="0">
              <a:buNone/>
            </a:pPr>
            <a:r>
              <a:rPr lang="en-GB" sz="2400" i="1" dirty="0">
                <a:solidFill>
                  <a:srgbClr val="0432FF"/>
                </a:solidFill>
              </a:rPr>
              <a:t>Lower computational cost of AI models - Democratize access and capacity for operational weather forecast modelling</a:t>
            </a:r>
            <a:endParaRPr lang="en-US" sz="2400" i="1" dirty="0">
              <a:solidFill>
                <a:srgbClr val="0432FF"/>
              </a:solidFill>
            </a:endParaRPr>
          </a:p>
          <a:p>
            <a:pPr marL="114300" indent="0">
              <a:buNone/>
            </a:pPr>
            <a:endParaRPr lang="en-GB" sz="1200" i="1" dirty="0">
              <a:solidFill>
                <a:srgbClr val="0432FF"/>
              </a:solidFill>
            </a:endParaRPr>
          </a:p>
          <a:p>
            <a:pPr marL="114300" indent="0">
              <a:buNone/>
            </a:pPr>
            <a:r>
              <a:rPr lang="en-GB" sz="2400" i="1" dirty="0">
                <a:solidFill>
                  <a:srgbClr val="0432FF"/>
                </a:solidFill>
              </a:rPr>
              <a:t>If AI models can learn to assimilate observations directly, then reanalysis at small-island scale could be made with AI and used to train prediction models</a:t>
            </a:r>
          </a:p>
          <a:p>
            <a:pPr marL="114300" indent="0">
              <a:buNone/>
            </a:pPr>
            <a:endParaRPr lang="en-GB" sz="2400" i="1" dirty="0"/>
          </a:p>
          <a:p>
            <a:pPr marL="11430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08A00B-0A15-324D-4687-463217CD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98" y="241264"/>
            <a:ext cx="10515600" cy="8176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/>
              <a:t>Small National Meteorological and Hydrological Services</a:t>
            </a:r>
            <a:r>
              <a:rPr lang="en-GB" sz="4000" dirty="0"/>
              <a:t> 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8C34CB-5387-1B5A-E430-3194E1D8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593" y="1191761"/>
            <a:ext cx="5225005" cy="29369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E27608-FDE0-23BE-26BD-199DE8948CE2}"/>
              </a:ext>
            </a:extLst>
          </p:cNvPr>
          <p:cNvSpPr txBox="1"/>
          <p:nvPr/>
        </p:nvSpPr>
        <p:spPr>
          <a:xfrm>
            <a:off x="7059592" y="4261557"/>
            <a:ext cx="5132407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6038"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tx1"/>
                </a:solidFill>
              </a:rPr>
              <a:t>Need WMO partners, like ECMWF, to train and build AI-ESP capacity</a:t>
            </a:r>
          </a:p>
          <a:p>
            <a:pPr marL="46038">
              <a:spcBef>
                <a:spcPts val="0"/>
              </a:spcBef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46038"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tx1"/>
                </a:solidFill>
              </a:rPr>
              <a:t>Already done for existing NWP, could build on those capacity development efforts</a:t>
            </a:r>
          </a:p>
        </p:txBody>
      </p:sp>
    </p:spTree>
    <p:extLst>
      <p:ext uri="{BB962C8B-B14F-4D97-AF65-F5344CB8AC3E}">
        <p14:creationId xmlns:p14="http://schemas.microsoft.com/office/powerpoint/2010/main" val="372981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C74D17-688B-A2BA-BE92-2CE82ED36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124" y="1002920"/>
            <a:ext cx="6969343" cy="4705972"/>
          </a:xfrm>
        </p:spPr>
        <p:txBody>
          <a:bodyPr/>
          <a:lstStyle/>
          <a:p>
            <a:r>
              <a:rPr lang="en-US" sz="2400" dirty="0"/>
              <a:t>In your opinion, how do you see the roles of National Meteorological and Hydrological Services in the future? </a:t>
            </a:r>
          </a:p>
          <a:p>
            <a:pPr marL="114300" indent="0">
              <a:buNone/>
            </a:pPr>
            <a:endParaRPr lang="en-US" sz="2400" i="1" dirty="0">
              <a:solidFill>
                <a:srgbClr val="0432FF"/>
              </a:solidFill>
            </a:endParaRPr>
          </a:p>
          <a:p>
            <a:pPr marL="114300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Trusted source of information, mission for safety, public good, answer to governments</a:t>
            </a:r>
          </a:p>
          <a:p>
            <a:pPr marL="571500" lvl="1" indent="0">
              <a:buNone/>
            </a:pPr>
            <a:r>
              <a:rPr lang="en-US" sz="2000" i="1" dirty="0"/>
              <a:t>Can the products of private companies be trusted as the main course of forecasts</a:t>
            </a:r>
            <a:r>
              <a:rPr lang="en-GB" sz="1600" i="1" dirty="0"/>
              <a:t>?</a:t>
            </a:r>
            <a:endParaRPr lang="en-US" sz="1600" i="1" dirty="0">
              <a:solidFill>
                <a:srgbClr val="0432FF"/>
              </a:solidFill>
            </a:endParaRPr>
          </a:p>
          <a:p>
            <a:pPr marL="571500" lvl="1" indent="0">
              <a:buNone/>
            </a:pPr>
            <a:endParaRPr lang="en-US" sz="2400" i="1" dirty="0">
              <a:solidFill>
                <a:srgbClr val="0432FF"/>
              </a:solidFill>
            </a:endParaRPr>
          </a:p>
          <a:p>
            <a:pPr marL="114300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Providing greater value for high impact events, outside of limited data sources used to train AI.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08A00B-0A15-324D-4687-463217CD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98" y="241264"/>
            <a:ext cx="10515600" cy="8176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/>
              <a:t>Roles and Single Authoritative Voice of NMHSs</a:t>
            </a:r>
            <a:r>
              <a:rPr lang="en-GB" sz="4000" dirty="0"/>
              <a:t> 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496F0C-963C-652C-B3EC-C380EB460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593" y="3280178"/>
            <a:ext cx="4041913" cy="3173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9339BE-9B62-24DC-2EAA-8627EB27F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5302" y="881573"/>
            <a:ext cx="3117574" cy="31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5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B0317-EAD5-682C-7BBC-D3F9DA746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02" y="1032286"/>
            <a:ext cx="11234195" cy="5125446"/>
          </a:xfrm>
        </p:spPr>
        <p:txBody>
          <a:bodyPr/>
          <a:lstStyle/>
          <a:p>
            <a:r>
              <a:rPr lang="en-US" sz="2400" dirty="0"/>
              <a:t>What will be the roles that you envision for public and private entities? </a:t>
            </a:r>
          </a:p>
          <a:p>
            <a:pPr marL="114300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Private entities are more agile, better resourced, but, rely on body of data from public sector.  Optimally, should be partners in development and deployment of AI-ESP. </a:t>
            </a:r>
          </a:p>
          <a:p>
            <a:pPr marL="114300" indent="0">
              <a:buNone/>
            </a:pPr>
            <a:endParaRPr lang="en-US" sz="2400" i="1" dirty="0">
              <a:solidFill>
                <a:srgbClr val="0432FF"/>
              </a:solidFill>
            </a:endParaRPr>
          </a:p>
          <a:p>
            <a:r>
              <a:rPr lang="en-US" sz="2400" dirty="0"/>
              <a:t>How can AI-based systems serve to support authoritative extreme weather warnings services provided for the protection life and property</a:t>
            </a:r>
          </a:p>
          <a:p>
            <a:pPr marL="114300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Tropical Cyclone Track Forecasting – Similar or better track forecasts to physics-based models support early warnings.</a:t>
            </a:r>
          </a:p>
          <a:p>
            <a:pPr marL="114300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NMHSs - Use AI to mine hazards catalogues to improve forecast guidance and understanding of specific hazard risks</a:t>
            </a:r>
          </a:p>
          <a:p>
            <a:pPr marL="114300" indent="0">
              <a:buNone/>
            </a:pPr>
            <a:r>
              <a:rPr lang="en-US" sz="2400" i="1" dirty="0">
                <a:solidFill>
                  <a:srgbClr val="0432FF"/>
                </a:solidFill>
              </a:rPr>
              <a:t>Remote sensing and AI – supports early warnings</a:t>
            </a:r>
            <a:endParaRPr lang="en-US" sz="2400" dirty="0"/>
          </a:p>
          <a:p>
            <a:pPr marL="114300" indent="0">
              <a:buNone/>
            </a:pPr>
            <a:endParaRPr lang="en-US" sz="2400" i="1" dirty="0">
              <a:solidFill>
                <a:srgbClr val="0432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90EC8D-2778-D9ED-9233-7E48785E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77" y="214654"/>
            <a:ext cx="10515600" cy="817632"/>
          </a:xfrm>
        </p:spPr>
        <p:txBody>
          <a:bodyPr/>
          <a:lstStyle/>
          <a:p>
            <a:r>
              <a:rPr lang="en-US" sz="4000" dirty="0"/>
              <a:t>Roles and Single Authoritative Voice of NMHSs</a:t>
            </a:r>
            <a:r>
              <a:rPr lang="en-GB" sz="4000" dirty="0"/>
              <a:t> 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C421A-CA8E-D3C9-D4EC-66AE9E76978B}"/>
              </a:ext>
            </a:extLst>
          </p:cNvPr>
          <p:cNvSpPr txBox="1"/>
          <p:nvPr/>
        </p:nvSpPr>
        <p:spPr>
          <a:xfrm>
            <a:off x="6516546" y="5973066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chemeClr val="tx1"/>
                </a:solidFill>
              </a:rPr>
              <a:t>THANK YOU FOR YOUR TIME AND ATTENTION</a:t>
            </a:r>
          </a:p>
        </p:txBody>
      </p:sp>
    </p:spTree>
    <p:extLst>
      <p:ext uri="{BB962C8B-B14F-4D97-AF65-F5344CB8AC3E}">
        <p14:creationId xmlns:p14="http://schemas.microsoft.com/office/powerpoint/2010/main" val="606555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685</Words>
  <Application>Microsoft Macintosh PowerPoint</Application>
  <PresentationFormat>Widescreen</PresentationFormat>
  <Paragraphs>71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NTR</vt:lpstr>
      <vt:lpstr>Office Theme</vt:lpstr>
      <vt:lpstr>Office Theme</vt:lpstr>
      <vt:lpstr>1_Office Theme</vt:lpstr>
      <vt:lpstr>PowerPoint Presentation</vt:lpstr>
      <vt:lpstr>Training Data Limitations in Tropics</vt:lpstr>
      <vt:lpstr>PowerPoint Presentation</vt:lpstr>
      <vt:lpstr>Takeaways from 2024 RA IV Webinar on ML/AI in Weather Prediction</vt:lpstr>
      <vt:lpstr>Open Principle</vt:lpstr>
      <vt:lpstr>Small National Meteorological and Hydrological Services </vt:lpstr>
      <vt:lpstr>Roles and Single Authoritative Voice of NMHSs </vt:lpstr>
      <vt:lpstr>Roles and Single Authoritative Voice of NMHSs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</cp:lastModifiedBy>
  <cp:revision>358</cp:revision>
  <dcterms:modified xsi:type="dcterms:W3CDTF">2025-06-16T05:16:27Z</dcterms:modified>
</cp:coreProperties>
</file>