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0" r:id="rId6"/>
    <p:sldMasterId id="2147483672" r:id="rId7"/>
    <p:sldMasterId id="2147483682" r:id="rId8"/>
  </p:sldMasterIdLst>
  <p:notesMasterIdLst>
    <p:notesMasterId r:id="rId17"/>
  </p:notesMasterIdLst>
  <p:sldIdLst>
    <p:sldId id="1496" r:id="rId9"/>
    <p:sldId id="1499" r:id="rId10"/>
    <p:sldId id="9067" r:id="rId11"/>
    <p:sldId id="9069" r:id="rId12"/>
    <p:sldId id="9070" r:id="rId13"/>
    <p:sldId id="9071" r:id="rId14"/>
    <p:sldId id="9072" r:id="rId15"/>
    <p:sldId id="1497" r:id="rId16"/>
  </p:sldIdLst>
  <p:sldSz cx="12192000" cy="6858000"/>
  <p:notesSz cx="6858000" cy="9144000"/>
  <p:defaultText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601F1C-89AE-B254-D9D4-405642E12835}" name="Nir Stav" initials="NS" userId="S::nstav@wmo.int::d832b714-9016-4923-a6d3-8da35a8d141c" providerId="AD"/>
  <p188:author id="{98FD8C52-C3E8-D3D1-CA56-F9F26EE18B6F}" name="Yuki Honda" initials="YH" userId="S::yhonda@wmo.int::48deac19-f276-46d7-a9e8-05f4bdf5df5d" providerId="AD"/>
  <p188:author id="{6B36FF53-0F14-DB40-7645-BBCD940E2A5F}" name="Guest User" initials="GU" userId="S::urn:spo:anon#48de945084335fb1c5e825895f05a27b8cdf454720c01b1de93b167fb84c1d92::" providerId="AD"/>
  <p188:author id="{77B1E0D2-5AEE-EFB6-1475-412C9EEE98F8}" name="Albert Fischer" initials="AF" userId="S::afischer@wmo.int::b31de643-585d-4682-ac0d-62b3ed41efcf" providerId="AD"/>
  <p188:author id="{76CBCDDC-F8B7-A8BE-5197-1AAF9B077419}" name="Dominique Berod" initials="DB" userId="S::DBerod@wmo.int::4ac5ba02-bc9c-456e-8d8b-4d43482f32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A"/>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71" autoAdjust="0"/>
  </p:normalViewPr>
  <p:slideViewPr>
    <p:cSldViewPr snapToGrid="0">
      <p:cViewPr varScale="1">
        <p:scale>
          <a:sx n="149" d="100"/>
          <a:sy n="149" d="100"/>
        </p:scale>
        <p:origin x="618"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5" Type="http://schemas.openxmlformats.org/officeDocument/2006/relationships/slideMaster" Target="slideMasters/slideMaster1.xml"/><Relationship Id="rId15" Type="http://schemas.openxmlformats.org/officeDocument/2006/relationships/slide" Target="slides/slide7.xml"/><Relationship Id="rId23" Type="http://schemas.microsoft.com/office/2018/10/relationships/authors" Target="authors.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ki Honda" userId="48deac19-f276-46d7-a9e8-05f4bdf5df5d" providerId="ADAL" clId="{646273CE-34E9-4996-9017-A551B9162B2C}"/>
    <pc:docChg chg="delSld">
      <pc:chgData name="Yuki Honda" userId="48deac19-f276-46d7-a9e8-05f4bdf5df5d" providerId="ADAL" clId="{646273CE-34E9-4996-9017-A551B9162B2C}" dt="2025-06-16T11:25:30.684" v="0" actId="2696"/>
      <pc:docMkLst>
        <pc:docMk/>
      </pc:docMkLst>
      <pc:sldChg chg="del">
        <pc:chgData name="Yuki Honda" userId="48deac19-f276-46d7-a9e8-05f4bdf5df5d" providerId="ADAL" clId="{646273CE-34E9-4996-9017-A551B9162B2C}" dt="2025-06-16T11:25:30.684" v="0" actId="2696"/>
        <pc:sldMkLst>
          <pc:docMk/>
          <pc:sldMk cId="122801624" sldId="287"/>
        </pc:sldMkLst>
      </pc:sldChg>
      <pc:sldChg chg="del">
        <pc:chgData name="Yuki Honda" userId="48deac19-f276-46d7-a9e8-05f4bdf5df5d" providerId="ADAL" clId="{646273CE-34E9-4996-9017-A551B9162B2C}" dt="2025-06-16T11:25:30.684" v="0" actId="2696"/>
        <pc:sldMkLst>
          <pc:docMk/>
          <pc:sldMk cId="1572996057" sldId="9065"/>
        </pc:sldMkLst>
      </pc:sldChg>
      <pc:sldChg chg="del">
        <pc:chgData name="Yuki Honda" userId="48deac19-f276-46d7-a9e8-05f4bdf5df5d" providerId="ADAL" clId="{646273CE-34E9-4996-9017-A551B9162B2C}" dt="2025-06-16T11:25:30.684" v="0" actId="2696"/>
        <pc:sldMkLst>
          <pc:docMk/>
          <pc:sldMk cId="1849355098" sldId="9066"/>
        </pc:sldMkLst>
      </pc:sldChg>
      <pc:sldMasterChg chg="delSldLayout">
        <pc:chgData name="Yuki Honda" userId="48deac19-f276-46d7-a9e8-05f4bdf5df5d" providerId="ADAL" clId="{646273CE-34E9-4996-9017-A551B9162B2C}" dt="2025-06-16T11:25:30.684" v="0" actId="2696"/>
        <pc:sldMasterMkLst>
          <pc:docMk/>
          <pc:sldMasterMk cId="2580343866" sldId="2147483648"/>
        </pc:sldMasterMkLst>
        <pc:sldLayoutChg chg="del">
          <pc:chgData name="Yuki Honda" userId="48deac19-f276-46d7-a9e8-05f4bdf5df5d" providerId="ADAL" clId="{646273CE-34E9-4996-9017-A551B9162B2C}" dt="2025-06-16T11:25:30.684" v="0" actId="2696"/>
          <pc:sldLayoutMkLst>
            <pc:docMk/>
            <pc:sldMasterMk cId="2580343866" sldId="2147483648"/>
            <pc:sldLayoutMk cId="2934420807" sldId="214748373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84F7E-491D-4431-BF95-4F016161BDDC}" type="datetimeFigureOut">
              <a:rPr lang="en-CH" smtClean="0"/>
              <a:t>06/16/2025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E6E449-B5DE-4CE7-A096-C68ED3BEB1D2}" type="slidenum">
              <a:rPr lang="en-CH" smtClean="0"/>
              <a:t>‹#›</a:t>
            </a:fld>
            <a:endParaRPr lang="en-CH"/>
          </a:p>
        </p:txBody>
      </p:sp>
    </p:spTree>
    <p:extLst>
      <p:ext uri="{BB962C8B-B14F-4D97-AF65-F5344CB8AC3E}">
        <p14:creationId xmlns:p14="http://schemas.microsoft.com/office/powerpoint/2010/main" val="2651053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850E5A11-A43D-4388-8CC5-17801B9DB8A4}" type="slidenum">
              <a:rPr lang="en-GB" smtClean="0"/>
              <a:t>1</a:t>
            </a:fld>
            <a:endParaRPr lang="en-GB"/>
          </a:p>
        </p:txBody>
      </p:sp>
    </p:spTree>
    <p:extLst>
      <p:ext uri="{BB962C8B-B14F-4D97-AF65-F5344CB8AC3E}">
        <p14:creationId xmlns:p14="http://schemas.microsoft.com/office/powerpoint/2010/main" val="293814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E5A11-A43D-4388-8CC5-17801B9DB8A4}"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820286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B796776-E13E-EE70-1024-61D0E54893B0}"/>
              </a:ext>
            </a:extLst>
          </p:cNvPr>
          <p:cNvSpPr>
            <a:spLocks noGrp="1"/>
          </p:cNvSpPr>
          <p:nvPr>
            <p:ph type="title"/>
          </p:nvPr>
        </p:nvSpPr>
        <p:spPr>
          <a:xfrm>
            <a:off x="838200" y="755543"/>
            <a:ext cx="10515600" cy="1325563"/>
          </a:xfrm>
          <a:prstGeom prst="rect">
            <a:avLst/>
          </a:prstGeom>
        </p:spPr>
        <p:txBody>
          <a:bodyPr vert="horz" lIns="91440" tIns="45720" rIns="91440" bIns="45720" rtlCol="0" anchor="ctr">
            <a:normAutofit/>
          </a:bodyPr>
          <a:lstStyle>
            <a:lvl1pPr>
              <a:defRPr b="1">
                <a:solidFill>
                  <a:schemeClr val="bg1"/>
                </a:solidFill>
              </a:defRPr>
            </a:lvl1pPr>
          </a:lstStyle>
          <a:p>
            <a:r>
              <a:rPr lang="en-GB"/>
              <a:t>Cover – Insert title</a:t>
            </a:r>
            <a:endParaRPr lang="en-FR"/>
          </a:p>
        </p:txBody>
      </p:sp>
      <p:sp>
        <p:nvSpPr>
          <p:cNvPr id="5" name="Text Placeholder 2">
            <a:extLst>
              <a:ext uri="{FF2B5EF4-FFF2-40B4-BE49-F238E27FC236}">
                <a16:creationId xmlns:a16="http://schemas.microsoft.com/office/drawing/2014/main" id="{93A33BDE-5827-B978-8782-68D8565EB7BF}"/>
              </a:ext>
            </a:extLst>
          </p:cNvPr>
          <p:cNvSpPr>
            <a:spLocks noGrp="1"/>
          </p:cNvSpPr>
          <p:nvPr>
            <p:ph idx="1"/>
          </p:nvPr>
        </p:nvSpPr>
        <p:spPr>
          <a:xfrm>
            <a:off x="838200" y="2216043"/>
            <a:ext cx="10515600" cy="4351338"/>
          </a:xfrm>
          <a:prstGeom prst="rect">
            <a:avLst/>
          </a:prstGeom>
        </p:spPr>
        <p:txBody>
          <a:bodyPr vert="horz" lIns="91440" tIns="45720" rIns="91440" bIns="45720" rtlCol="0">
            <a:normAutofit/>
          </a:bodyPr>
          <a:lstStyle>
            <a:lvl1pPr algn="ctr">
              <a:defRPr sz="2800">
                <a:solidFill>
                  <a:schemeClr val="bg1"/>
                </a:solidFill>
              </a:defRPr>
            </a:lvl1pPr>
            <a:lvl2pPr algn="ctr">
              <a:defRPr sz="2800">
                <a:solidFill>
                  <a:schemeClr val="bg1"/>
                </a:solidFill>
              </a:defRPr>
            </a:lvl2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44470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0B223D-9D3C-4924-ABA3-65B5405C0DA4}"/>
              </a:ext>
            </a:extLst>
          </p:cNvPr>
          <p:cNvSpPr>
            <a:spLocks noGrp="1"/>
          </p:cNvSpPr>
          <p:nvPr>
            <p:ph type="dt" sz="half" idx="10"/>
          </p:nvPr>
        </p:nvSpPr>
        <p:spPr/>
        <p:txBody>
          <a:bodyPr/>
          <a:lstStyle/>
          <a:p>
            <a:fld id="{85BB2150-D8E5-4542-BEAE-17204FC09F7F}" type="datetimeFigureOut">
              <a:rPr lang="en-CH" smtClean="0"/>
              <a:t>06/16/2025</a:t>
            </a:fld>
            <a:endParaRPr lang="en-CH"/>
          </a:p>
        </p:txBody>
      </p:sp>
      <p:sp>
        <p:nvSpPr>
          <p:cNvPr id="3" name="Footer Placeholder 2">
            <a:extLst>
              <a:ext uri="{FF2B5EF4-FFF2-40B4-BE49-F238E27FC236}">
                <a16:creationId xmlns:a16="http://schemas.microsoft.com/office/drawing/2014/main" id="{73B9728C-B6C9-4EDA-B837-8133175FA621}"/>
              </a:ext>
            </a:extLst>
          </p:cNvPr>
          <p:cNvSpPr>
            <a:spLocks noGrp="1"/>
          </p:cNvSpPr>
          <p:nvPr>
            <p:ph type="ftr" sz="quarter" idx="11"/>
          </p:nvPr>
        </p:nvSpPr>
        <p:spPr/>
        <p:txBody>
          <a:bodyPr/>
          <a:lstStyle/>
          <a:p>
            <a:endParaRPr lang="en-CH"/>
          </a:p>
        </p:txBody>
      </p:sp>
      <p:sp>
        <p:nvSpPr>
          <p:cNvPr id="4" name="Slide Number Placeholder 3">
            <a:extLst>
              <a:ext uri="{FF2B5EF4-FFF2-40B4-BE49-F238E27FC236}">
                <a16:creationId xmlns:a16="http://schemas.microsoft.com/office/drawing/2014/main" id="{F5EF8283-2D6A-42EC-A096-1F0437ADB300}"/>
              </a:ext>
            </a:extLst>
          </p:cNvPr>
          <p:cNvSpPr>
            <a:spLocks noGrp="1"/>
          </p:cNvSpPr>
          <p:nvPr>
            <p:ph type="sldNum" sz="quarter" idx="12"/>
          </p:nvPr>
        </p:nvSpPr>
        <p:spPr/>
        <p:txBody>
          <a:bodyPr/>
          <a:lstStyle/>
          <a:p>
            <a:fld id="{0259E9E5-6B30-45B6-8AD6-F7A9ED8B565A}" type="slidenum">
              <a:rPr lang="en-CH" smtClean="0"/>
              <a:t>‹#›</a:t>
            </a:fld>
            <a:endParaRPr lang="en-CH"/>
          </a:p>
        </p:txBody>
      </p:sp>
    </p:spTree>
    <p:extLst>
      <p:ext uri="{BB962C8B-B14F-4D97-AF65-F5344CB8AC3E}">
        <p14:creationId xmlns:p14="http://schemas.microsoft.com/office/powerpoint/2010/main" val="1482296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ACC09337-932E-DF18-5552-8A10A7DDC8CC}"/>
              </a:ext>
            </a:extLst>
          </p:cNvPr>
          <p:cNvSpPr>
            <a:spLocks noGrp="1"/>
          </p:cNvSpPr>
          <p:nvPr>
            <p:ph type="title"/>
          </p:nvPr>
        </p:nvSpPr>
        <p:spPr>
          <a:xfrm>
            <a:off x="838200" y="755543"/>
            <a:ext cx="10515600" cy="1325563"/>
          </a:xfrm>
          <a:prstGeom prst="rect">
            <a:avLst/>
          </a:prstGeom>
        </p:spPr>
        <p:txBody>
          <a:bodyPr vert="horz" lIns="91440" tIns="45720" rIns="91440" bIns="45720" rtlCol="0" anchor="ctr">
            <a:normAutofit/>
          </a:bodyPr>
          <a:lstStyle>
            <a:lvl1pPr>
              <a:defRPr b="1">
                <a:solidFill>
                  <a:srgbClr val="005BAA"/>
                </a:solidFill>
              </a:defRPr>
            </a:lvl1pPr>
          </a:lstStyle>
          <a:p>
            <a:r>
              <a:rPr lang="en-GB"/>
              <a:t>Cover – Insert title</a:t>
            </a:r>
            <a:endParaRPr lang="en-FR"/>
          </a:p>
        </p:txBody>
      </p:sp>
      <p:sp>
        <p:nvSpPr>
          <p:cNvPr id="7" name="Text Placeholder 2">
            <a:extLst>
              <a:ext uri="{FF2B5EF4-FFF2-40B4-BE49-F238E27FC236}">
                <a16:creationId xmlns:a16="http://schemas.microsoft.com/office/drawing/2014/main" id="{A0165C1A-53B3-D986-E0E9-DDD54523D08E}"/>
              </a:ext>
            </a:extLst>
          </p:cNvPr>
          <p:cNvSpPr>
            <a:spLocks noGrp="1"/>
          </p:cNvSpPr>
          <p:nvPr>
            <p:ph idx="1"/>
          </p:nvPr>
        </p:nvSpPr>
        <p:spPr>
          <a:xfrm>
            <a:off x="838200" y="2216043"/>
            <a:ext cx="10515600" cy="4351338"/>
          </a:xfrm>
          <a:prstGeom prst="rect">
            <a:avLst/>
          </a:prstGeom>
        </p:spPr>
        <p:txBody>
          <a:bodyPr vert="horz" lIns="91440" tIns="45720" rIns="91440" bIns="45720" rtlCol="0">
            <a:normAutofit/>
          </a:bodyPr>
          <a:lstStyle>
            <a:lvl1pPr algn="ctr">
              <a:defRPr sz="2800"/>
            </a:lvl1pPr>
            <a:lvl2pPr algn="ctr">
              <a:defRPr sz="2800"/>
            </a:lvl2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2822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23C0AB1-DC1A-370D-2DBC-7F636C925F8D}"/>
              </a:ext>
            </a:extLst>
          </p:cNvPr>
          <p:cNvSpPr>
            <a:spLocks noGrp="1"/>
          </p:cNvSpPr>
          <p:nvPr>
            <p:ph type="ctrTitle" hasCustomPrompt="1"/>
          </p:nvPr>
        </p:nvSpPr>
        <p:spPr>
          <a:xfrm>
            <a:off x="1524000" y="1122363"/>
            <a:ext cx="9144000" cy="685172"/>
          </a:xfrm>
          <a:prstGeom prst="rect">
            <a:avLst/>
          </a:prstGeom>
        </p:spPr>
        <p:txBody>
          <a:bodyPr anchor="b">
            <a:noAutofit/>
          </a:bodyPr>
          <a:lstStyle>
            <a:lvl1pPr algn="l">
              <a:defRPr sz="4400">
                <a:solidFill>
                  <a:srgbClr val="005BAA"/>
                </a:solidFill>
              </a:defRPr>
            </a:lvl1pPr>
          </a:lstStyle>
          <a:p>
            <a:r>
              <a:rPr lang="en-GB"/>
              <a:t>Content</a:t>
            </a:r>
            <a:endParaRPr lang="en-FR"/>
          </a:p>
        </p:txBody>
      </p:sp>
      <p:sp>
        <p:nvSpPr>
          <p:cNvPr id="6" name="Subtitle 2">
            <a:extLst>
              <a:ext uri="{FF2B5EF4-FFF2-40B4-BE49-F238E27FC236}">
                <a16:creationId xmlns:a16="http://schemas.microsoft.com/office/drawing/2014/main" id="{4E4AFEC8-D7E6-FB46-B2C8-3E1FF5184111}"/>
              </a:ext>
            </a:extLst>
          </p:cNvPr>
          <p:cNvSpPr>
            <a:spLocks noGrp="1"/>
          </p:cNvSpPr>
          <p:nvPr>
            <p:ph type="subTitle" idx="1"/>
          </p:nvPr>
        </p:nvSpPr>
        <p:spPr>
          <a:xfrm>
            <a:off x="1524000" y="2041451"/>
            <a:ext cx="9144000" cy="3226981"/>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GB"/>
          </a:p>
        </p:txBody>
      </p:sp>
    </p:spTree>
    <p:extLst>
      <p:ext uri="{BB962C8B-B14F-4D97-AF65-F5344CB8AC3E}">
        <p14:creationId xmlns:p14="http://schemas.microsoft.com/office/powerpoint/2010/main" val="2630064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with bullet points slide">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84C69AE-3299-1F59-997F-1709C1DD7A81}"/>
              </a:ext>
            </a:extLst>
          </p:cNvPr>
          <p:cNvSpPr>
            <a:spLocks noGrp="1"/>
          </p:cNvSpPr>
          <p:nvPr>
            <p:ph type="title" hasCustomPrompt="1"/>
          </p:nvPr>
        </p:nvSpPr>
        <p:spPr>
          <a:xfrm>
            <a:off x="838200" y="660902"/>
            <a:ext cx="10515600" cy="1325563"/>
          </a:xfrm>
          <a:prstGeom prst="rect">
            <a:avLst/>
          </a:prstGeom>
        </p:spPr>
        <p:txBody>
          <a:bodyPr/>
          <a:lstStyle>
            <a:lvl1pPr algn="l">
              <a:defRPr/>
            </a:lvl1pPr>
          </a:lstStyle>
          <a:p>
            <a:r>
              <a:rPr lang="en-GB"/>
              <a:t>Lorem Ipsum</a:t>
            </a:r>
            <a:endParaRPr lang="en-FR"/>
          </a:p>
        </p:txBody>
      </p:sp>
      <p:sp>
        <p:nvSpPr>
          <p:cNvPr id="9" name="Text Placeholder 2">
            <a:extLst>
              <a:ext uri="{FF2B5EF4-FFF2-40B4-BE49-F238E27FC236}">
                <a16:creationId xmlns:a16="http://schemas.microsoft.com/office/drawing/2014/main" id="{4EDA0CF7-60D6-4B86-6F50-ECF55C6DBF3C}"/>
              </a:ext>
            </a:extLst>
          </p:cNvPr>
          <p:cNvSpPr>
            <a:spLocks noGrp="1"/>
          </p:cNvSpPr>
          <p:nvPr>
            <p:ph type="body" idx="1"/>
          </p:nvPr>
        </p:nvSpPr>
        <p:spPr>
          <a:xfrm>
            <a:off x="838200" y="2195584"/>
            <a:ext cx="10515600" cy="1500187"/>
          </a:xfrm>
          <a:prstGeom prst="rect">
            <a:avLst/>
          </a:prstGeom>
        </p:spPr>
        <p:txBody>
          <a:bodyPr/>
          <a:lstStyle>
            <a:lvl1pPr marL="0" indent="0">
              <a:buNone/>
              <a:defRPr sz="2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Tree>
    <p:extLst>
      <p:ext uri="{BB962C8B-B14F-4D97-AF65-F5344CB8AC3E}">
        <p14:creationId xmlns:p14="http://schemas.microsoft.com/office/powerpoint/2010/main" val="1753963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cientific Slide with Graph/Image">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E3AAD9ED-75F1-0289-7EF5-74AB2DFDDAFE}"/>
              </a:ext>
            </a:extLst>
          </p:cNvPr>
          <p:cNvSpPr>
            <a:spLocks noGrp="1"/>
          </p:cNvSpPr>
          <p:nvPr>
            <p:ph type="pic" idx="1"/>
          </p:nvPr>
        </p:nvSpPr>
        <p:spPr>
          <a:xfrm>
            <a:off x="6250112" y="1059400"/>
            <a:ext cx="5664915" cy="456099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R"/>
          </a:p>
        </p:txBody>
      </p:sp>
      <p:sp>
        <p:nvSpPr>
          <p:cNvPr id="8" name="Text Placeholder 2">
            <a:extLst>
              <a:ext uri="{FF2B5EF4-FFF2-40B4-BE49-F238E27FC236}">
                <a16:creationId xmlns:a16="http://schemas.microsoft.com/office/drawing/2014/main" id="{332C05C5-F63A-53B8-E6BB-6E73E6E74904}"/>
              </a:ext>
            </a:extLst>
          </p:cNvPr>
          <p:cNvSpPr>
            <a:spLocks noGrp="1"/>
          </p:cNvSpPr>
          <p:nvPr>
            <p:ph type="body" idx="10"/>
          </p:nvPr>
        </p:nvSpPr>
        <p:spPr>
          <a:xfrm>
            <a:off x="585197" y="1460093"/>
            <a:ext cx="5240250" cy="835650"/>
          </a:xfrm>
          <a:prstGeom prst="rect">
            <a:avLst/>
          </a:prstGeom>
        </p:spPr>
        <p:txBody>
          <a:bodyPr anchor="b">
            <a:noAutofit/>
          </a:bodyPr>
          <a:lstStyle>
            <a:lvl1pPr marL="0" indent="0">
              <a:buNone/>
              <a:defRPr sz="4400" b="1">
                <a:solidFill>
                  <a:srgbClr val="005BA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3">
            <a:extLst>
              <a:ext uri="{FF2B5EF4-FFF2-40B4-BE49-F238E27FC236}">
                <a16:creationId xmlns:a16="http://schemas.microsoft.com/office/drawing/2014/main" id="{759AFEE7-E5E4-8C50-6361-BB9205652ADC}"/>
              </a:ext>
            </a:extLst>
          </p:cNvPr>
          <p:cNvSpPr>
            <a:spLocks noGrp="1"/>
          </p:cNvSpPr>
          <p:nvPr>
            <p:ph sz="half" idx="2"/>
          </p:nvPr>
        </p:nvSpPr>
        <p:spPr>
          <a:xfrm>
            <a:off x="585197" y="2434976"/>
            <a:ext cx="5240250" cy="3185418"/>
          </a:xfrm>
          <a:prstGeom prst="rect">
            <a:avLst/>
          </a:prstGeom>
        </p:spPr>
        <p:txBody>
          <a:bodyPr/>
          <a:lstStyle>
            <a:lvl1pPr>
              <a:defRPr sz="2200"/>
            </a:lvl1pPr>
            <a:lvl2pPr>
              <a:defRPr sz="2200"/>
            </a:lvl2pPr>
            <a:lvl3pPr>
              <a:defRPr sz="2200"/>
            </a:lvl3pPr>
            <a:lvl4pPr>
              <a:defRPr sz="2200"/>
            </a:lvl4pPr>
            <a:lvl5pPr>
              <a:defRPr sz="2200"/>
            </a:lvl5pPr>
          </a:lstStyle>
          <a:p>
            <a:pPr lvl="0"/>
            <a:r>
              <a:rPr lang="en-GB"/>
              <a:t>Click to edit Master text styles</a:t>
            </a:r>
          </a:p>
        </p:txBody>
      </p:sp>
    </p:spTree>
    <p:extLst>
      <p:ext uri="{BB962C8B-B14F-4D97-AF65-F5344CB8AC3E}">
        <p14:creationId xmlns:p14="http://schemas.microsoft.com/office/powerpoint/2010/main" val="4129712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7684-9640-7B9F-691F-3B5A26663162}"/>
              </a:ext>
            </a:extLst>
          </p:cNvPr>
          <p:cNvSpPr>
            <a:spLocks noGrp="1"/>
          </p:cNvSpPr>
          <p:nvPr>
            <p:ph type="title"/>
          </p:nvPr>
        </p:nvSpPr>
        <p:spPr>
          <a:xfrm>
            <a:off x="839788" y="365125"/>
            <a:ext cx="10515600" cy="1325563"/>
          </a:xfrm>
          <a:prstGeom prst="rect">
            <a:avLst/>
          </a:prstGeom>
        </p:spPr>
        <p:txBody>
          <a:bodyPr/>
          <a:lstStyle>
            <a:lvl1pPr>
              <a:defRPr b="1">
                <a:solidFill>
                  <a:srgbClr val="005BAA"/>
                </a:solidFill>
              </a:defRPr>
            </a:lvl1pPr>
          </a:lstStyle>
          <a:p>
            <a:r>
              <a:rPr lang="en-GB"/>
              <a:t>Click to edit Master title style</a:t>
            </a:r>
            <a:endParaRPr lang="en-FR"/>
          </a:p>
        </p:txBody>
      </p:sp>
      <p:sp>
        <p:nvSpPr>
          <p:cNvPr id="3" name="Text Placeholder 2">
            <a:extLst>
              <a:ext uri="{FF2B5EF4-FFF2-40B4-BE49-F238E27FC236}">
                <a16:creationId xmlns:a16="http://schemas.microsoft.com/office/drawing/2014/main" id="{5E45FF9C-C20C-490B-6F06-81BD2D8FB7A6}"/>
              </a:ext>
            </a:extLst>
          </p:cNvPr>
          <p:cNvSpPr>
            <a:spLocks noGrp="1"/>
          </p:cNvSpPr>
          <p:nvPr>
            <p:ph type="body" idx="1"/>
          </p:nvPr>
        </p:nvSpPr>
        <p:spPr>
          <a:xfrm>
            <a:off x="839788" y="1681163"/>
            <a:ext cx="5157787" cy="823912"/>
          </a:xfrm>
          <a:prstGeom prst="rect">
            <a:avLst/>
          </a:prstGeo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4569EF0-726B-80A7-9DCD-6896F352D9AE}"/>
              </a:ext>
            </a:extLst>
          </p:cNvPr>
          <p:cNvSpPr>
            <a:spLocks noGrp="1"/>
          </p:cNvSpPr>
          <p:nvPr>
            <p:ph sz="half" idx="2"/>
          </p:nvPr>
        </p:nvSpPr>
        <p:spPr>
          <a:xfrm>
            <a:off x="839788" y="2505075"/>
            <a:ext cx="5157787" cy="3684588"/>
          </a:xfrm>
          <a:prstGeom prst="rect">
            <a:avLst/>
          </a:prstGeom>
        </p:spPr>
        <p:txBody>
          <a:bodyPr>
            <a:normAutofit/>
          </a:bodyPr>
          <a:lstStyle>
            <a:lvl1pPr marL="0" indent="0" algn="l">
              <a:buNone/>
              <a:defRPr sz="2200"/>
            </a:lvl1pPr>
            <a:lvl2pPr marL="457200" indent="0" algn="l">
              <a:buNone/>
              <a:defRPr sz="2200"/>
            </a:lvl2pPr>
            <a:lvl3pPr marL="914400" indent="0" algn="l">
              <a:buNone/>
              <a:defRPr sz="2200"/>
            </a:lvl3pPr>
            <a:lvl4pPr marL="1371600" indent="0" algn="l">
              <a:buNone/>
              <a:defRPr sz="2200"/>
            </a:lvl4pPr>
            <a:lvl5pPr marL="1828800" indent="0" algn="l">
              <a:buNone/>
              <a:defRPr sz="2200"/>
            </a:lvl5pPr>
          </a:lstStyle>
          <a:p>
            <a:pPr lvl="0"/>
            <a:r>
              <a:rPr lang="en-GB"/>
              <a:t>Click to edit Master text styles</a:t>
            </a:r>
          </a:p>
        </p:txBody>
      </p:sp>
      <p:sp>
        <p:nvSpPr>
          <p:cNvPr id="5" name="Text Placeholder 4">
            <a:extLst>
              <a:ext uri="{FF2B5EF4-FFF2-40B4-BE49-F238E27FC236}">
                <a16:creationId xmlns:a16="http://schemas.microsoft.com/office/drawing/2014/main" id="{614901CD-B4D9-4C0A-A8C1-D42233A2E284}"/>
              </a:ext>
            </a:extLst>
          </p:cNvPr>
          <p:cNvSpPr>
            <a:spLocks noGrp="1"/>
          </p:cNvSpPr>
          <p:nvPr>
            <p:ph type="body" sz="quarter" idx="3"/>
          </p:nvPr>
        </p:nvSpPr>
        <p:spPr>
          <a:xfrm>
            <a:off x="6172200" y="1681163"/>
            <a:ext cx="5183188" cy="823912"/>
          </a:xfrm>
          <a:prstGeom prst="rect">
            <a:avLst/>
          </a:prstGeo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D05A26A-1F4A-80E3-3CF1-B5AF98EE4D3C}"/>
              </a:ext>
            </a:extLst>
          </p:cNvPr>
          <p:cNvSpPr>
            <a:spLocks noGrp="1"/>
          </p:cNvSpPr>
          <p:nvPr>
            <p:ph sz="quarter" idx="4"/>
          </p:nvPr>
        </p:nvSpPr>
        <p:spPr>
          <a:xfrm>
            <a:off x="6172200" y="2505075"/>
            <a:ext cx="5183188" cy="3684588"/>
          </a:xfrm>
          <a:prstGeom prst="rect">
            <a:avLst/>
          </a:prstGeom>
        </p:spPr>
        <p:txBody>
          <a:bodyPr>
            <a:normAutofit/>
          </a:bodyPr>
          <a:lstStyle>
            <a:lvl1pPr marL="0" indent="0" algn="l">
              <a:buNone/>
              <a:defRPr sz="2200"/>
            </a:lvl1pPr>
            <a:lvl2pPr marL="457200" indent="0" algn="l">
              <a:buNone/>
              <a:defRPr sz="2200"/>
            </a:lvl2pPr>
            <a:lvl3pPr marL="914400" indent="0" algn="l">
              <a:buNone/>
              <a:defRPr sz="2200"/>
            </a:lvl3pPr>
            <a:lvl4pPr marL="1371600" indent="0" algn="l">
              <a:buNone/>
              <a:defRPr sz="2200"/>
            </a:lvl4pPr>
            <a:lvl5pPr marL="1828800" indent="0" algn="l">
              <a:buNone/>
              <a:defRPr sz="2200"/>
            </a:lvl5pPr>
          </a:lstStyle>
          <a:p>
            <a:pPr lvl="0"/>
            <a:r>
              <a:rPr lang="en-GB"/>
              <a:t>Click to edit Master text styles</a:t>
            </a:r>
          </a:p>
        </p:txBody>
      </p:sp>
    </p:spTree>
    <p:extLst>
      <p:ext uri="{BB962C8B-B14F-4D97-AF65-F5344CB8AC3E}">
        <p14:creationId xmlns:p14="http://schemas.microsoft.com/office/powerpoint/2010/main" val="1166854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C3EAE96-DCE0-88A1-D4B1-3E38DC1986D1}"/>
              </a:ext>
            </a:extLst>
          </p:cNvPr>
          <p:cNvSpPr>
            <a:spLocks noGrp="1"/>
          </p:cNvSpPr>
          <p:nvPr>
            <p:ph type="title" hasCustomPrompt="1"/>
          </p:nvPr>
        </p:nvSpPr>
        <p:spPr>
          <a:xfrm>
            <a:off x="0" y="2103437"/>
            <a:ext cx="12192000" cy="1325563"/>
          </a:xfrm>
          <a:prstGeom prst="rect">
            <a:avLst/>
          </a:prstGeom>
        </p:spPr>
        <p:txBody>
          <a:bodyPr/>
          <a:lstStyle>
            <a:lvl1pPr>
              <a:defRPr>
                <a:solidFill>
                  <a:srgbClr val="005BAA"/>
                </a:solidFill>
              </a:defRPr>
            </a:lvl1pPr>
          </a:lstStyle>
          <a:p>
            <a:r>
              <a:rPr lang="en-GB"/>
              <a:t>Thank you.</a:t>
            </a:r>
            <a:endParaRPr lang="en-FR"/>
          </a:p>
        </p:txBody>
      </p:sp>
      <p:sp>
        <p:nvSpPr>
          <p:cNvPr id="9" name="CuadroTexto 3">
            <a:extLst>
              <a:ext uri="{FF2B5EF4-FFF2-40B4-BE49-F238E27FC236}">
                <a16:creationId xmlns:a16="http://schemas.microsoft.com/office/drawing/2014/main" id="{002E4A1E-1EB0-0593-1C8D-3884AC9BB310}"/>
              </a:ext>
            </a:extLst>
          </p:cNvPr>
          <p:cNvSpPr txBox="1"/>
          <p:nvPr userDrawn="1"/>
        </p:nvSpPr>
        <p:spPr>
          <a:xfrm>
            <a:off x="3824879" y="4572080"/>
            <a:ext cx="4542242" cy="523926"/>
          </a:xfrm>
          <a:prstGeom prst="rect">
            <a:avLst/>
          </a:prstGeom>
          <a:noFill/>
        </p:spPr>
        <p:txBody>
          <a:bodyPr wrap="square" rtlCol="0">
            <a:spAutoFit/>
          </a:bodyPr>
          <a:lstStyle/>
          <a:p>
            <a:pPr marR="0" algn="ctr" rtl="0">
              <a:lnSpc>
                <a:spcPct val="150000"/>
              </a:lnSpc>
            </a:pPr>
            <a:r>
              <a:rPr lang="en-US" sz="3200" b="0" i="0" u="none" strike="noStrike" baseline="30000">
                <a:solidFill>
                  <a:srgbClr val="005BAA"/>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375781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3899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6AD252D8-47A9-4F50-0A77-F7F2B5C75C77}"/>
              </a:ext>
            </a:extLst>
          </p:cNvPr>
          <p:cNvSpPr>
            <a:spLocks noGrp="1"/>
          </p:cNvSpPr>
          <p:nvPr>
            <p:ph type="title"/>
          </p:nvPr>
        </p:nvSpPr>
        <p:spPr>
          <a:xfrm>
            <a:off x="838200" y="755543"/>
            <a:ext cx="10515600" cy="1325563"/>
          </a:xfrm>
          <a:prstGeom prst="rect">
            <a:avLst/>
          </a:prstGeom>
        </p:spPr>
        <p:txBody>
          <a:bodyPr vert="horz" lIns="91440" tIns="45720" rIns="91440" bIns="45720" rtlCol="0" anchor="ctr">
            <a:normAutofit/>
          </a:bodyPr>
          <a:lstStyle/>
          <a:p>
            <a:r>
              <a:rPr lang="en-GB"/>
              <a:t>Cover – Insert title</a:t>
            </a:r>
            <a:endParaRPr lang="en-FR"/>
          </a:p>
        </p:txBody>
      </p:sp>
      <p:sp>
        <p:nvSpPr>
          <p:cNvPr id="5" name="Text Placeholder 2">
            <a:extLst>
              <a:ext uri="{FF2B5EF4-FFF2-40B4-BE49-F238E27FC236}">
                <a16:creationId xmlns:a16="http://schemas.microsoft.com/office/drawing/2014/main" id="{954E0E61-AEC0-9130-9970-54CD0B1FE7F9}"/>
              </a:ext>
            </a:extLst>
          </p:cNvPr>
          <p:cNvSpPr>
            <a:spLocks noGrp="1"/>
          </p:cNvSpPr>
          <p:nvPr>
            <p:ph idx="1"/>
          </p:nvPr>
        </p:nvSpPr>
        <p:spPr>
          <a:xfrm>
            <a:off x="838200" y="2216043"/>
            <a:ext cx="10515600" cy="4351338"/>
          </a:xfrm>
          <a:prstGeom prst="rect">
            <a:avLst/>
          </a:prstGeom>
        </p:spPr>
        <p:txBody>
          <a:bodyPr vert="horz" lIns="91440" tIns="45720" rIns="91440" bIns="45720" rtlCol="0">
            <a:normAutofit/>
          </a:bodyPr>
          <a:lstStyle>
            <a:lvl1pPr algn="ctr">
              <a:defRPr sz="2800"/>
            </a:lvl1pPr>
            <a:lvl2pPr algn="ctr">
              <a:defRPr sz="2800"/>
            </a:lvl2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5359333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1E8E-B63B-2812-4914-7B39E38C71FE}"/>
              </a:ext>
            </a:extLst>
          </p:cNvPr>
          <p:cNvSpPr>
            <a:spLocks noGrp="1"/>
          </p:cNvSpPr>
          <p:nvPr>
            <p:ph type="ctrTitle" hasCustomPrompt="1"/>
          </p:nvPr>
        </p:nvSpPr>
        <p:spPr>
          <a:xfrm>
            <a:off x="1524000" y="1122363"/>
            <a:ext cx="9144000" cy="685172"/>
          </a:xfrm>
        </p:spPr>
        <p:txBody>
          <a:bodyPr anchor="b">
            <a:noAutofit/>
          </a:bodyPr>
          <a:lstStyle>
            <a:lvl1pPr algn="l">
              <a:defRPr sz="4400">
                <a:solidFill>
                  <a:srgbClr val="005BAA"/>
                </a:solidFill>
              </a:defRPr>
            </a:lvl1pPr>
          </a:lstStyle>
          <a:p>
            <a:r>
              <a:rPr lang="en-GB"/>
              <a:t>Content</a:t>
            </a:r>
            <a:endParaRPr lang="en-FR"/>
          </a:p>
        </p:txBody>
      </p:sp>
      <p:sp>
        <p:nvSpPr>
          <p:cNvPr id="3" name="Subtitle 2">
            <a:extLst>
              <a:ext uri="{FF2B5EF4-FFF2-40B4-BE49-F238E27FC236}">
                <a16:creationId xmlns:a16="http://schemas.microsoft.com/office/drawing/2014/main" id="{0AC65A07-4D49-E8EF-40E0-498B3F03B761}"/>
              </a:ext>
            </a:extLst>
          </p:cNvPr>
          <p:cNvSpPr>
            <a:spLocks noGrp="1"/>
          </p:cNvSpPr>
          <p:nvPr>
            <p:ph type="subTitle" idx="1"/>
          </p:nvPr>
        </p:nvSpPr>
        <p:spPr>
          <a:xfrm>
            <a:off x="1524000" y="2041451"/>
            <a:ext cx="9144000" cy="3226981"/>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GB"/>
          </a:p>
        </p:txBody>
      </p:sp>
    </p:spTree>
    <p:extLst>
      <p:ext uri="{BB962C8B-B14F-4D97-AF65-F5344CB8AC3E}">
        <p14:creationId xmlns:p14="http://schemas.microsoft.com/office/powerpoint/2010/main" val="299307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73637AC-ADC8-93B9-85DF-F33A355184CA}"/>
              </a:ext>
            </a:extLst>
          </p:cNvPr>
          <p:cNvSpPr>
            <a:spLocks noGrp="1"/>
          </p:cNvSpPr>
          <p:nvPr>
            <p:ph type="ctrTitle" hasCustomPrompt="1"/>
          </p:nvPr>
        </p:nvSpPr>
        <p:spPr>
          <a:xfrm>
            <a:off x="1524000" y="1122363"/>
            <a:ext cx="9144000" cy="685172"/>
          </a:xfrm>
          <a:prstGeom prst="rect">
            <a:avLst/>
          </a:prstGeom>
        </p:spPr>
        <p:txBody>
          <a:bodyPr anchor="b">
            <a:noAutofit/>
          </a:bodyPr>
          <a:lstStyle>
            <a:lvl1pPr algn="l">
              <a:defRPr sz="4400" b="1">
                <a:solidFill>
                  <a:schemeClr val="bg1"/>
                </a:solidFill>
              </a:defRPr>
            </a:lvl1pPr>
          </a:lstStyle>
          <a:p>
            <a:r>
              <a:rPr lang="en-GB"/>
              <a:t>Content</a:t>
            </a:r>
            <a:endParaRPr lang="en-FR"/>
          </a:p>
        </p:txBody>
      </p:sp>
      <p:sp>
        <p:nvSpPr>
          <p:cNvPr id="5" name="Subtitle 2">
            <a:extLst>
              <a:ext uri="{FF2B5EF4-FFF2-40B4-BE49-F238E27FC236}">
                <a16:creationId xmlns:a16="http://schemas.microsoft.com/office/drawing/2014/main" id="{7BA7D7FA-A6C1-15E9-248F-222403659FBB}"/>
              </a:ext>
            </a:extLst>
          </p:cNvPr>
          <p:cNvSpPr>
            <a:spLocks noGrp="1"/>
          </p:cNvSpPr>
          <p:nvPr>
            <p:ph type="subTitle" idx="1"/>
          </p:nvPr>
        </p:nvSpPr>
        <p:spPr>
          <a:xfrm>
            <a:off x="1524000" y="2041451"/>
            <a:ext cx="9144000" cy="3226981"/>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GB"/>
          </a:p>
        </p:txBody>
      </p:sp>
    </p:spTree>
    <p:extLst>
      <p:ext uri="{BB962C8B-B14F-4D97-AF65-F5344CB8AC3E}">
        <p14:creationId xmlns:p14="http://schemas.microsoft.com/office/powerpoint/2010/main" val="2926745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with bullet points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4CE9B65-7C16-AD40-4E8F-376EFB31DB9A}"/>
              </a:ext>
            </a:extLst>
          </p:cNvPr>
          <p:cNvSpPr>
            <a:spLocks noGrp="1"/>
          </p:cNvSpPr>
          <p:nvPr>
            <p:ph type="title" hasCustomPrompt="1"/>
          </p:nvPr>
        </p:nvSpPr>
        <p:spPr>
          <a:xfrm>
            <a:off x="838200" y="660902"/>
            <a:ext cx="10515600" cy="1325563"/>
          </a:xfrm>
        </p:spPr>
        <p:txBody>
          <a:bodyPr/>
          <a:lstStyle>
            <a:lvl1pPr algn="l">
              <a:defRPr/>
            </a:lvl1pPr>
          </a:lstStyle>
          <a:p>
            <a:r>
              <a:rPr lang="en-GB"/>
              <a:t>Lorem Ipsum</a:t>
            </a:r>
            <a:endParaRPr lang="en-FR"/>
          </a:p>
        </p:txBody>
      </p:sp>
      <p:sp>
        <p:nvSpPr>
          <p:cNvPr id="10" name="Text Placeholder 2">
            <a:extLst>
              <a:ext uri="{FF2B5EF4-FFF2-40B4-BE49-F238E27FC236}">
                <a16:creationId xmlns:a16="http://schemas.microsoft.com/office/drawing/2014/main" id="{BCEF2646-4A29-9DC6-94A1-9C78C840C2EC}"/>
              </a:ext>
            </a:extLst>
          </p:cNvPr>
          <p:cNvSpPr>
            <a:spLocks noGrp="1"/>
          </p:cNvSpPr>
          <p:nvPr>
            <p:ph type="body" idx="1"/>
          </p:nvPr>
        </p:nvSpPr>
        <p:spPr>
          <a:xfrm>
            <a:off x="838200" y="2195584"/>
            <a:ext cx="10515600" cy="1500187"/>
          </a:xfrm>
          <a:prstGeom prst="rect">
            <a:avLst/>
          </a:prstGeom>
        </p:spPr>
        <p:txBody>
          <a:bodyPr/>
          <a:lstStyle>
            <a:lvl1pPr marL="0" indent="0">
              <a:buNone/>
              <a:defRPr sz="22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Tree>
    <p:extLst>
      <p:ext uri="{BB962C8B-B14F-4D97-AF65-F5344CB8AC3E}">
        <p14:creationId xmlns:p14="http://schemas.microsoft.com/office/powerpoint/2010/main" val="942713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cientific Slide with Graph/Image">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83CBA443-1DB4-591B-10FB-89F19A331B38}"/>
              </a:ext>
            </a:extLst>
          </p:cNvPr>
          <p:cNvSpPr>
            <a:spLocks noGrp="1"/>
          </p:cNvSpPr>
          <p:nvPr>
            <p:ph type="pic" idx="1"/>
          </p:nvPr>
        </p:nvSpPr>
        <p:spPr>
          <a:xfrm>
            <a:off x="6096000" y="884739"/>
            <a:ext cx="5664915" cy="456099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R"/>
          </a:p>
        </p:txBody>
      </p:sp>
      <p:sp>
        <p:nvSpPr>
          <p:cNvPr id="12" name="Text Placeholder 2">
            <a:extLst>
              <a:ext uri="{FF2B5EF4-FFF2-40B4-BE49-F238E27FC236}">
                <a16:creationId xmlns:a16="http://schemas.microsoft.com/office/drawing/2014/main" id="{FDF71B37-838A-25F4-2891-96F126B3BD48}"/>
              </a:ext>
            </a:extLst>
          </p:cNvPr>
          <p:cNvSpPr>
            <a:spLocks noGrp="1"/>
          </p:cNvSpPr>
          <p:nvPr>
            <p:ph type="body" idx="10"/>
          </p:nvPr>
        </p:nvSpPr>
        <p:spPr>
          <a:xfrm>
            <a:off x="431085" y="1285432"/>
            <a:ext cx="5240250" cy="835650"/>
          </a:xfrm>
          <a:prstGeom prst="rect">
            <a:avLst/>
          </a:prstGeom>
        </p:spPr>
        <p:txBody>
          <a:bodyPr anchor="b">
            <a:noAutofit/>
          </a:bodyPr>
          <a:lstStyle>
            <a:lvl1pPr marL="0" indent="0">
              <a:buNone/>
              <a:defRPr sz="4400" b="1">
                <a:solidFill>
                  <a:srgbClr val="005BA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3">
            <a:extLst>
              <a:ext uri="{FF2B5EF4-FFF2-40B4-BE49-F238E27FC236}">
                <a16:creationId xmlns:a16="http://schemas.microsoft.com/office/drawing/2014/main" id="{1F64250E-B7FE-5C77-8772-835E1D3B0938}"/>
              </a:ext>
            </a:extLst>
          </p:cNvPr>
          <p:cNvSpPr>
            <a:spLocks noGrp="1"/>
          </p:cNvSpPr>
          <p:nvPr>
            <p:ph sz="half" idx="2"/>
          </p:nvPr>
        </p:nvSpPr>
        <p:spPr>
          <a:xfrm>
            <a:off x="431085" y="2260315"/>
            <a:ext cx="5240250" cy="3185418"/>
          </a:xfrm>
          <a:prstGeom prst="rect">
            <a:avLst/>
          </a:prstGeom>
        </p:spPr>
        <p:txBody>
          <a:bodyPr/>
          <a:lstStyle>
            <a:lvl1pPr>
              <a:defRPr sz="2200"/>
            </a:lvl1pPr>
            <a:lvl2pPr>
              <a:defRPr sz="2200"/>
            </a:lvl2pPr>
            <a:lvl3pPr>
              <a:defRPr sz="2200"/>
            </a:lvl3pPr>
            <a:lvl4pPr>
              <a:defRPr sz="2200"/>
            </a:lvl4pPr>
            <a:lvl5pPr>
              <a:defRPr sz="2200"/>
            </a:lvl5pPr>
          </a:lstStyle>
          <a:p>
            <a:pPr lvl="0"/>
            <a:r>
              <a:rPr lang="en-GB"/>
              <a:t>Click to edit Master text styles</a:t>
            </a:r>
          </a:p>
        </p:txBody>
      </p:sp>
    </p:spTree>
    <p:extLst>
      <p:ext uri="{BB962C8B-B14F-4D97-AF65-F5344CB8AC3E}">
        <p14:creationId xmlns:p14="http://schemas.microsoft.com/office/powerpoint/2010/main" val="3829793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551E2-0AA8-B538-88F2-E8FEE737F00A}"/>
              </a:ext>
            </a:extLst>
          </p:cNvPr>
          <p:cNvSpPr>
            <a:spLocks noGrp="1"/>
          </p:cNvSpPr>
          <p:nvPr>
            <p:ph type="title" hasCustomPrompt="1"/>
          </p:nvPr>
        </p:nvSpPr>
        <p:spPr>
          <a:xfrm>
            <a:off x="839788" y="365125"/>
            <a:ext cx="10515600" cy="1325563"/>
          </a:xfrm>
        </p:spPr>
        <p:txBody>
          <a:bodyPr/>
          <a:lstStyle/>
          <a:p>
            <a:r>
              <a:rPr lang="en-GB"/>
              <a:t>Comparison Slide</a:t>
            </a:r>
            <a:endParaRPr lang="en-FR"/>
          </a:p>
        </p:txBody>
      </p:sp>
      <p:sp>
        <p:nvSpPr>
          <p:cNvPr id="3" name="Text Placeholder 2">
            <a:extLst>
              <a:ext uri="{FF2B5EF4-FFF2-40B4-BE49-F238E27FC236}">
                <a16:creationId xmlns:a16="http://schemas.microsoft.com/office/drawing/2014/main" id="{901FE506-04E4-4D79-51C0-DE1A5396B85B}"/>
              </a:ext>
            </a:extLst>
          </p:cNvPr>
          <p:cNvSpPr>
            <a:spLocks noGrp="1"/>
          </p:cNvSpPr>
          <p:nvPr>
            <p:ph type="body" idx="1"/>
          </p:nvPr>
        </p:nvSpPr>
        <p:spPr>
          <a:xfrm>
            <a:off x="839788" y="1681163"/>
            <a:ext cx="5157787" cy="823912"/>
          </a:xfrm>
          <a:prstGeom prst="rect">
            <a:avLst/>
          </a:prstGeo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EEB5BD-B42E-8768-14F6-DA6AD364E34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5" name="Text Placeholder 4">
            <a:extLst>
              <a:ext uri="{FF2B5EF4-FFF2-40B4-BE49-F238E27FC236}">
                <a16:creationId xmlns:a16="http://schemas.microsoft.com/office/drawing/2014/main" id="{D0B263CD-AEDB-2834-CF69-D950F370BD52}"/>
              </a:ext>
            </a:extLst>
          </p:cNvPr>
          <p:cNvSpPr>
            <a:spLocks noGrp="1"/>
          </p:cNvSpPr>
          <p:nvPr>
            <p:ph type="body" sz="quarter" idx="3"/>
          </p:nvPr>
        </p:nvSpPr>
        <p:spPr>
          <a:xfrm>
            <a:off x="6172200" y="1681163"/>
            <a:ext cx="5183188" cy="823912"/>
          </a:xfrm>
          <a:prstGeom prst="rect">
            <a:avLst/>
          </a:prstGeo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3A0949F-23D7-43BC-86B5-A59EEC23A3C4}"/>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Tree>
    <p:extLst>
      <p:ext uri="{BB962C8B-B14F-4D97-AF65-F5344CB8AC3E}">
        <p14:creationId xmlns:p14="http://schemas.microsoft.com/office/powerpoint/2010/main" val="38431057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EBD8F-B49C-E9AF-967A-FE2625C11729}"/>
              </a:ext>
            </a:extLst>
          </p:cNvPr>
          <p:cNvSpPr>
            <a:spLocks noGrp="1"/>
          </p:cNvSpPr>
          <p:nvPr>
            <p:ph type="title" hasCustomPrompt="1"/>
          </p:nvPr>
        </p:nvSpPr>
        <p:spPr>
          <a:xfrm>
            <a:off x="0" y="2103437"/>
            <a:ext cx="12192000" cy="1325563"/>
          </a:xfrm>
        </p:spPr>
        <p:txBody>
          <a:bodyPr/>
          <a:lstStyle>
            <a:lvl1pPr>
              <a:defRPr>
                <a:solidFill>
                  <a:srgbClr val="005BAA"/>
                </a:solidFill>
              </a:defRPr>
            </a:lvl1pPr>
          </a:lstStyle>
          <a:p>
            <a:r>
              <a:rPr lang="en-GB"/>
              <a:t>Thank you.</a:t>
            </a:r>
            <a:endParaRPr lang="en-FR"/>
          </a:p>
        </p:txBody>
      </p:sp>
      <p:sp>
        <p:nvSpPr>
          <p:cNvPr id="10" name="CuadroTexto 3">
            <a:extLst>
              <a:ext uri="{FF2B5EF4-FFF2-40B4-BE49-F238E27FC236}">
                <a16:creationId xmlns:a16="http://schemas.microsoft.com/office/drawing/2014/main" id="{9CC6D77E-AF65-470D-B774-7812FAD3C4A3}"/>
              </a:ext>
            </a:extLst>
          </p:cNvPr>
          <p:cNvSpPr txBox="1"/>
          <p:nvPr userDrawn="1"/>
        </p:nvSpPr>
        <p:spPr>
          <a:xfrm>
            <a:off x="3824879" y="5024143"/>
            <a:ext cx="4542242" cy="523926"/>
          </a:xfrm>
          <a:prstGeom prst="rect">
            <a:avLst/>
          </a:prstGeom>
          <a:noFill/>
        </p:spPr>
        <p:txBody>
          <a:bodyPr wrap="square" rtlCol="0">
            <a:spAutoFit/>
          </a:bodyPr>
          <a:lstStyle/>
          <a:p>
            <a:pPr marR="0" algn="ctr" rtl="0">
              <a:lnSpc>
                <a:spcPct val="150000"/>
              </a:lnSpc>
            </a:pPr>
            <a:r>
              <a:rPr lang="en-US" sz="3200" b="0" i="0" u="none" strike="noStrike" baseline="30000">
                <a:solidFill>
                  <a:srgbClr val="005BAA"/>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1516502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217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dge to Edge Photo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63ED7F9-AC2F-AB90-E59E-6D3DCE7D9949}"/>
              </a:ext>
            </a:extLst>
          </p:cNvPr>
          <p:cNvSpPr>
            <a:spLocks noGrp="1"/>
          </p:cNvSpPr>
          <p:nvPr>
            <p:ph type="title"/>
          </p:nvPr>
        </p:nvSpPr>
        <p:spPr>
          <a:xfrm>
            <a:off x="7238078" y="1013439"/>
            <a:ext cx="4274474" cy="1600200"/>
          </a:xfrm>
        </p:spPr>
        <p:txBody>
          <a:bodyPr anchor="b">
            <a:normAutofit/>
          </a:bodyPr>
          <a:lstStyle>
            <a:lvl1pPr>
              <a:defRPr sz="4400" b="1">
                <a:solidFill>
                  <a:schemeClr val="bg1"/>
                </a:solidFill>
              </a:defRPr>
            </a:lvl1pPr>
          </a:lstStyle>
          <a:p>
            <a:r>
              <a:rPr lang="en-GB"/>
              <a:t>Click to edit Master title style</a:t>
            </a:r>
            <a:endParaRPr lang="en-FR"/>
          </a:p>
        </p:txBody>
      </p:sp>
      <p:sp>
        <p:nvSpPr>
          <p:cNvPr id="8" name="Picture Placeholder 2">
            <a:extLst>
              <a:ext uri="{FF2B5EF4-FFF2-40B4-BE49-F238E27FC236}">
                <a16:creationId xmlns:a16="http://schemas.microsoft.com/office/drawing/2014/main" id="{B6C12E21-29DC-AD1F-41A5-AE890AAD23D5}"/>
              </a:ext>
            </a:extLst>
          </p:cNvPr>
          <p:cNvSpPr>
            <a:spLocks noGrp="1"/>
          </p:cNvSpPr>
          <p:nvPr>
            <p:ph type="pic" idx="1"/>
          </p:nvPr>
        </p:nvSpPr>
        <p:spPr>
          <a:xfrm>
            <a:off x="0" y="0"/>
            <a:ext cx="690053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R"/>
          </a:p>
        </p:txBody>
      </p:sp>
      <p:sp>
        <p:nvSpPr>
          <p:cNvPr id="9" name="Text Placeholder 3">
            <a:extLst>
              <a:ext uri="{FF2B5EF4-FFF2-40B4-BE49-F238E27FC236}">
                <a16:creationId xmlns:a16="http://schemas.microsoft.com/office/drawing/2014/main" id="{84530C31-AD13-5759-E472-94A0E49161BB}"/>
              </a:ext>
            </a:extLst>
          </p:cNvPr>
          <p:cNvSpPr>
            <a:spLocks noGrp="1"/>
          </p:cNvSpPr>
          <p:nvPr>
            <p:ph type="body" sz="half" idx="2"/>
          </p:nvPr>
        </p:nvSpPr>
        <p:spPr>
          <a:xfrm>
            <a:off x="7238078" y="2941814"/>
            <a:ext cx="4274474" cy="2667875"/>
          </a:xfrm>
          <a:prstGeom prst="rect">
            <a:avLst/>
          </a:prstGeom>
        </p:spPr>
        <p:txBody>
          <a:bodyPr/>
          <a:lstStyle>
            <a:lvl1pPr marL="0" indent="0">
              <a:buNone/>
              <a:defRPr sz="2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39106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ith bullet points slide">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3590D3C-988E-2567-60EB-0A4602CD3C1B}"/>
              </a:ext>
            </a:extLst>
          </p:cNvPr>
          <p:cNvSpPr>
            <a:spLocks noGrp="1"/>
          </p:cNvSpPr>
          <p:nvPr>
            <p:ph type="title" hasCustomPrompt="1"/>
          </p:nvPr>
        </p:nvSpPr>
        <p:spPr>
          <a:xfrm>
            <a:off x="838200" y="660902"/>
            <a:ext cx="10515600" cy="1325563"/>
          </a:xfrm>
          <a:prstGeom prst="rect">
            <a:avLst/>
          </a:prstGeom>
        </p:spPr>
        <p:txBody>
          <a:bodyPr/>
          <a:lstStyle>
            <a:lvl1pPr algn="l">
              <a:defRPr b="1"/>
            </a:lvl1pPr>
          </a:lstStyle>
          <a:p>
            <a:r>
              <a:rPr lang="en-GB"/>
              <a:t>Lorem Ipsum</a:t>
            </a:r>
            <a:endParaRPr lang="en-FR"/>
          </a:p>
        </p:txBody>
      </p:sp>
      <p:sp>
        <p:nvSpPr>
          <p:cNvPr id="9" name="Text Placeholder 2">
            <a:extLst>
              <a:ext uri="{FF2B5EF4-FFF2-40B4-BE49-F238E27FC236}">
                <a16:creationId xmlns:a16="http://schemas.microsoft.com/office/drawing/2014/main" id="{40E4EEFA-0995-9CCD-6D7F-70B9EBD45C0E}"/>
              </a:ext>
            </a:extLst>
          </p:cNvPr>
          <p:cNvSpPr>
            <a:spLocks noGrp="1"/>
          </p:cNvSpPr>
          <p:nvPr>
            <p:ph type="body" idx="1"/>
          </p:nvPr>
        </p:nvSpPr>
        <p:spPr>
          <a:xfrm>
            <a:off x="838200" y="2195584"/>
            <a:ext cx="10515600" cy="1500187"/>
          </a:xfrm>
          <a:prstGeom prst="rect">
            <a:avLst/>
          </a:prstGeom>
        </p:spPr>
        <p:txBody>
          <a:bodyPr/>
          <a:lstStyle>
            <a:lvl1pPr marL="0" indent="0" algn="l">
              <a:buNone/>
              <a:defRPr sz="22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Tree>
    <p:extLst>
      <p:ext uri="{BB962C8B-B14F-4D97-AF65-F5344CB8AC3E}">
        <p14:creationId xmlns:p14="http://schemas.microsoft.com/office/powerpoint/2010/main" val="1889114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cientific Slide with Graph/Image">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BCD4D1A9-9F6B-C561-7AC4-05C86FF1A42B}"/>
              </a:ext>
            </a:extLst>
          </p:cNvPr>
          <p:cNvSpPr>
            <a:spLocks noGrp="1"/>
          </p:cNvSpPr>
          <p:nvPr>
            <p:ph type="pic" idx="1"/>
          </p:nvPr>
        </p:nvSpPr>
        <p:spPr>
          <a:xfrm>
            <a:off x="6250112" y="1059400"/>
            <a:ext cx="5664915" cy="456099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R"/>
          </a:p>
        </p:txBody>
      </p:sp>
      <p:sp>
        <p:nvSpPr>
          <p:cNvPr id="9" name="Text Placeholder 2">
            <a:extLst>
              <a:ext uri="{FF2B5EF4-FFF2-40B4-BE49-F238E27FC236}">
                <a16:creationId xmlns:a16="http://schemas.microsoft.com/office/drawing/2014/main" id="{F7FCF368-AB64-5FEB-A4ED-1837EE8E806B}"/>
              </a:ext>
            </a:extLst>
          </p:cNvPr>
          <p:cNvSpPr>
            <a:spLocks noGrp="1"/>
          </p:cNvSpPr>
          <p:nvPr>
            <p:ph type="body" idx="10"/>
          </p:nvPr>
        </p:nvSpPr>
        <p:spPr>
          <a:xfrm>
            <a:off x="585197" y="1460093"/>
            <a:ext cx="5240250" cy="835650"/>
          </a:xfrm>
          <a:prstGeom prst="rect">
            <a:avLst/>
          </a:prstGeom>
        </p:spPr>
        <p:txBody>
          <a:bodyPr anchor="b">
            <a:noAutofit/>
          </a:bodyPr>
          <a:lstStyle>
            <a:lvl1pPr marL="0" indent="0">
              <a:buNone/>
              <a:defRPr sz="4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Content Placeholder 3">
            <a:extLst>
              <a:ext uri="{FF2B5EF4-FFF2-40B4-BE49-F238E27FC236}">
                <a16:creationId xmlns:a16="http://schemas.microsoft.com/office/drawing/2014/main" id="{633C1AC0-3A73-603A-A859-24A89A5E3991}"/>
              </a:ext>
            </a:extLst>
          </p:cNvPr>
          <p:cNvSpPr>
            <a:spLocks noGrp="1"/>
          </p:cNvSpPr>
          <p:nvPr>
            <p:ph sz="half" idx="2"/>
          </p:nvPr>
        </p:nvSpPr>
        <p:spPr>
          <a:xfrm>
            <a:off x="585197" y="2434976"/>
            <a:ext cx="5240250" cy="3185418"/>
          </a:xfrm>
          <a:prstGeom prst="rect">
            <a:avLst/>
          </a:prstGeom>
        </p:spPr>
        <p:txBody>
          <a:bodyPr/>
          <a:lstStyle>
            <a:lvl1pPr>
              <a:defRPr sz="2200"/>
            </a:lvl1pPr>
            <a:lvl2pPr>
              <a:defRPr sz="2200"/>
            </a:lvl2pPr>
            <a:lvl3pPr>
              <a:defRPr sz="2200"/>
            </a:lvl3pPr>
            <a:lvl4pPr>
              <a:defRPr sz="2200"/>
            </a:lvl4pPr>
            <a:lvl5pPr>
              <a:defRPr sz="2200"/>
            </a:lvl5pPr>
          </a:lstStyle>
          <a:p>
            <a:pPr lvl="0"/>
            <a:r>
              <a:rPr lang="en-GB"/>
              <a:t>Click to edit Master text styles</a:t>
            </a:r>
          </a:p>
        </p:txBody>
      </p:sp>
    </p:spTree>
    <p:extLst>
      <p:ext uri="{BB962C8B-B14F-4D97-AF65-F5344CB8AC3E}">
        <p14:creationId xmlns:p14="http://schemas.microsoft.com/office/powerpoint/2010/main" val="225512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D452C-9105-195E-DD50-B85571BF7F99}"/>
              </a:ext>
            </a:extLst>
          </p:cNvPr>
          <p:cNvSpPr>
            <a:spLocks noGrp="1"/>
          </p:cNvSpPr>
          <p:nvPr>
            <p:ph type="title"/>
          </p:nvPr>
        </p:nvSpPr>
        <p:spPr>
          <a:xfrm>
            <a:off x="839788" y="365125"/>
            <a:ext cx="10515600" cy="1325563"/>
          </a:xfrm>
          <a:prstGeom prst="rect">
            <a:avLst/>
          </a:prstGeom>
        </p:spPr>
        <p:txBody>
          <a:bodyPr/>
          <a:lstStyle>
            <a:lvl1pPr>
              <a:defRPr b="1"/>
            </a:lvl1pPr>
          </a:lstStyle>
          <a:p>
            <a:r>
              <a:rPr lang="en-GB"/>
              <a:t>Click to edit Master title style</a:t>
            </a:r>
            <a:endParaRPr lang="en-FR"/>
          </a:p>
        </p:txBody>
      </p:sp>
      <p:sp>
        <p:nvSpPr>
          <p:cNvPr id="3" name="Text Placeholder 2">
            <a:extLst>
              <a:ext uri="{FF2B5EF4-FFF2-40B4-BE49-F238E27FC236}">
                <a16:creationId xmlns:a16="http://schemas.microsoft.com/office/drawing/2014/main" id="{327CA40B-4ECB-51F3-7BA4-D0C43996D651}"/>
              </a:ext>
            </a:extLst>
          </p:cNvPr>
          <p:cNvSpPr>
            <a:spLocks noGrp="1"/>
          </p:cNvSpPr>
          <p:nvPr>
            <p:ph type="body" idx="1"/>
          </p:nvPr>
        </p:nvSpPr>
        <p:spPr>
          <a:xfrm>
            <a:off x="839788" y="1681163"/>
            <a:ext cx="5157787" cy="823912"/>
          </a:xfrm>
          <a:prstGeom prst="rect">
            <a:avLst/>
          </a:prstGeo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7BCB4D9-3A4B-1F8B-5219-5EE058F878CC}"/>
              </a:ext>
            </a:extLst>
          </p:cNvPr>
          <p:cNvSpPr>
            <a:spLocks noGrp="1"/>
          </p:cNvSpPr>
          <p:nvPr>
            <p:ph sz="half" idx="2"/>
          </p:nvPr>
        </p:nvSpPr>
        <p:spPr>
          <a:xfrm>
            <a:off x="839788" y="2505075"/>
            <a:ext cx="5157787" cy="3684588"/>
          </a:xfrm>
          <a:prstGeom prst="rect">
            <a:avLst/>
          </a:prstGeom>
        </p:spPr>
        <p:txBody>
          <a:bodyPr>
            <a:normAutofit/>
          </a:bodyPr>
          <a:lstStyle>
            <a:lvl1pPr marL="0" indent="0" algn="l">
              <a:buNone/>
              <a:defRPr sz="2200"/>
            </a:lvl1pPr>
            <a:lvl2pPr marL="457200" indent="0" algn="l">
              <a:buNone/>
              <a:defRPr sz="2200"/>
            </a:lvl2pPr>
            <a:lvl3pPr marL="914400" indent="0" algn="l">
              <a:buNone/>
              <a:defRPr sz="2200"/>
            </a:lvl3pPr>
            <a:lvl4pPr marL="1371600" indent="0" algn="l">
              <a:buNone/>
              <a:defRPr sz="2200"/>
            </a:lvl4pPr>
            <a:lvl5pPr marL="1828800" indent="0" algn="l">
              <a:buNone/>
              <a:defRPr sz="2200"/>
            </a:lvl5pPr>
          </a:lstStyle>
          <a:p>
            <a:pPr lvl="0"/>
            <a:r>
              <a:rPr lang="en-GB"/>
              <a:t>Click to edit Master text styles</a:t>
            </a:r>
          </a:p>
        </p:txBody>
      </p:sp>
      <p:sp>
        <p:nvSpPr>
          <p:cNvPr id="5" name="Text Placeholder 4">
            <a:extLst>
              <a:ext uri="{FF2B5EF4-FFF2-40B4-BE49-F238E27FC236}">
                <a16:creationId xmlns:a16="http://schemas.microsoft.com/office/drawing/2014/main" id="{65B03604-72C3-D5CE-C09C-E05C72BFC95E}"/>
              </a:ext>
            </a:extLst>
          </p:cNvPr>
          <p:cNvSpPr>
            <a:spLocks noGrp="1"/>
          </p:cNvSpPr>
          <p:nvPr>
            <p:ph type="body" sz="quarter" idx="3"/>
          </p:nvPr>
        </p:nvSpPr>
        <p:spPr>
          <a:xfrm>
            <a:off x="6172200" y="1681163"/>
            <a:ext cx="5183188" cy="823912"/>
          </a:xfrm>
          <a:prstGeom prst="rect">
            <a:avLst/>
          </a:prstGeo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6A53E66-3D7A-FC9C-DAAB-7750C481258E}"/>
              </a:ext>
            </a:extLst>
          </p:cNvPr>
          <p:cNvSpPr>
            <a:spLocks noGrp="1"/>
          </p:cNvSpPr>
          <p:nvPr>
            <p:ph sz="quarter" idx="4"/>
          </p:nvPr>
        </p:nvSpPr>
        <p:spPr>
          <a:xfrm>
            <a:off x="6172200" y="2505075"/>
            <a:ext cx="5183188" cy="3684588"/>
          </a:xfrm>
          <a:prstGeom prst="rect">
            <a:avLst/>
          </a:prstGeom>
        </p:spPr>
        <p:txBody>
          <a:bodyPr/>
          <a:lstStyle>
            <a:lvl1pPr marL="0" indent="0" algn="l">
              <a:buNone/>
              <a:defRPr sz="22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Click to edit Master text styles</a:t>
            </a:r>
          </a:p>
          <a:p>
            <a:pPr lvl="0"/>
            <a:endParaRPr lang="en-FR"/>
          </a:p>
        </p:txBody>
      </p:sp>
    </p:spTree>
    <p:extLst>
      <p:ext uri="{BB962C8B-B14F-4D97-AF65-F5344CB8AC3E}">
        <p14:creationId xmlns:p14="http://schemas.microsoft.com/office/powerpoint/2010/main" val="220831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BC293F6-E8B6-92CA-8DD3-F46267F22654}"/>
              </a:ext>
            </a:extLst>
          </p:cNvPr>
          <p:cNvSpPr>
            <a:spLocks noGrp="1"/>
          </p:cNvSpPr>
          <p:nvPr>
            <p:ph type="title" hasCustomPrompt="1"/>
          </p:nvPr>
        </p:nvSpPr>
        <p:spPr>
          <a:xfrm>
            <a:off x="133564" y="2103437"/>
            <a:ext cx="12192000" cy="1325563"/>
          </a:xfrm>
          <a:prstGeom prst="rect">
            <a:avLst/>
          </a:prstGeom>
        </p:spPr>
        <p:txBody>
          <a:bodyPr/>
          <a:lstStyle>
            <a:lvl1pPr>
              <a:defRPr b="1">
                <a:solidFill>
                  <a:schemeClr val="bg1"/>
                </a:solidFill>
              </a:defRPr>
            </a:lvl1pPr>
          </a:lstStyle>
          <a:p>
            <a:r>
              <a:rPr lang="en-GB"/>
              <a:t>Thank you.</a:t>
            </a:r>
            <a:endParaRPr lang="en-FR"/>
          </a:p>
        </p:txBody>
      </p:sp>
      <p:sp>
        <p:nvSpPr>
          <p:cNvPr id="8" name="CuadroTexto 3">
            <a:extLst>
              <a:ext uri="{FF2B5EF4-FFF2-40B4-BE49-F238E27FC236}">
                <a16:creationId xmlns:a16="http://schemas.microsoft.com/office/drawing/2014/main" id="{85E8BFE3-BE3F-06D0-2E51-B1A3E835A55D}"/>
              </a:ext>
            </a:extLst>
          </p:cNvPr>
          <p:cNvSpPr txBox="1"/>
          <p:nvPr userDrawn="1"/>
        </p:nvSpPr>
        <p:spPr>
          <a:xfrm>
            <a:off x="3958443" y="4346049"/>
            <a:ext cx="4542242" cy="523926"/>
          </a:xfrm>
          <a:prstGeom prst="rect">
            <a:avLst/>
          </a:prstGeom>
          <a:noFill/>
        </p:spPr>
        <p:txBody>
          <a:bodyPr wrap="square" rtlCol="0">
            <a:spAutoFit/>
          </a:bodyPr>
          <a:lstStyle/>
          <a:p>
            <a:pPr marR="0" algn="ctr" rtl="0">
              <a:lnSpc>
                <a:spcPct val="150000"/>
              </a:lnSpc>
            </a:pPr>
            <a:r>
              <a:rPr lang="en-US" sz="3200" b="0" i="0" u="none" strike="noStrike" baseline="30000">
                <a:solidFill>
                  <a:schemeClr val="bg1"/>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58393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812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43500"/>
            <a:ext cx="1988820" cy="1714500"/>
          </a:xfrm>
          <a:prstGeom prst="rect">
            <a:avLst/>
          </a:prstGeom>
        </p:spPr>
      </p:pic>
    </p:spTree>
    <p:extLst>
      <p:ext uri="{BB962C8B-B14F-4D97-AF65-F5344CB8AC3E}">
        <p14:creationId xmlns:p14="http://schemas.microsoft.com/office/powerpoint/2010/main" val="395383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3CDB7-90B3-47A1-AA54-1FC9C5E5565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9917C12-AE70-4174-BA97-549C4C3A93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9C5098-DCBB-481C-B319-8BC0F764FCF7}"/>
              </a:ext>
            </a:extLst>
          </p:cNvPr>
          <p:cNvSpPr>
            <a:spLocks noGrp="1"/>
          </p:cNvSpPr>
          <p:nvPr>
            <p:ph type="sldNum" sz="quarter" idx="12"/>
          </p:nvPr>
        </p:nvSpPr>
        <p:spPr/>
        <p:txBody>
          <a:bodyPr/>
          <a:lstStyle/>
          <a:p>
            <a:fld id="{CF75E164-ADA9-4644-A389-00DE81504F90}" type="slidenum">
              <a:rPr lang="en-US" smtClean="0"/>
              <a:t>‹#›</a:t>
            </a:fld>
            <a:endParaRPr lang="en-US"/>
          </a:p>
        </p:txBody>
      </p:sp>
    </p:spTree>
    <p:extLst>
      <p:ext uri="{BB962C8B-B14F-4D97-AF65-F5344CB8AC3E}">
        <p14:creationId xmlns:p14="http://schemas.microsoft.com/office/powerpoint/2010/main" val="1002330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E43E974-FF92-2065-59B5-7198AC9AFE00}"/>
              </a:ext>
            </a:extLst>
          </p:cNvPr>
          <p:cNvPicPr>
            <a:picLocks noChangeAspect="1"/>
          </p:cNvPicPr>
          <p:nvPr userDrawn="1"/>
        </p:nvPicPr>
        <p:blipFill>
          <a:blip r:embed="rId12"/>
          <a:srcRect/>
          <a:stretch/>
        </p:blipFill>
        <p:spPr>
          <a:xfrm>
            <a:off x="337" y="0"/>
            <a:ext cx="12474857" cy="7017488"/>
          </a:xfrm>
          <a:prstGeom prst="rect">
            <a:avLst/>
          </a:prstGeom>
        </p:spPr>
      </p:pic>
      <p:sp>
        <p:nvSpPr>
          <p:cNvPr id="4" name="Title Placeholder 1">
            <a:extLst>
              <a:ext uri="{FF2B5EF4-FFF2-40B4-BE49-F238E27FC236}">
                <a16:creationId xmlns:a16="http://schemas.microsoft.com/office/drawing/2014/main" id="{1AAFC96D-DE28-DCBB-6A7D-6E7FC08F83B2}"/>
              </a:ext>
            </a:extLst>
          </p:cNvPr>
          <p:cNvSpPr>
            <a:spLocks noGrp="1"/>
          </p:cNvSpPr>
          <p:nvPr>
            <p:ph type="title"/>
          </p:nvPr>
        </p:nvSpPr>
        <p:spPr>
          <a:xfrm>
            <a:off x="836690" y="2204199"/>
            <a:ext cx="10515600" cy="1325563"/>
          </a:xfrm>
          <a:prstGeom prst="rect">
            <a:avLst/>
          </a:prstGeom>
        </p:spPr>
        <p:txBody>
          <a:bodyPr vert="horz" lIns="91440" tIns="45720" rIns="91440" bIns="45720" rtlCol="0" anchor="ctr">
            <a:normAutofit/>
          </a:bodyPr>
          <a:lstStyle/>
          <a:p>
            <a:r>
              <a:rPr lang="en-GB"/>
              <a:t>WMO PPT Style #1</a:t>
            </a:r>
            <a:endParaRPr lang="en-FR"/>
          </a:p>
        </p:txBody>
      </p:sp>
    </p:spTree>
    <p:extLst>
      <p:ext uri="{BB962C8B-B14F-4D97-AF65-F5344CB8AC3E}">
        <p14:creationId xmlns:p14="http://schemas.microsoft.com/office/powerpoint/2010/main" val="258034386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7" r:id="rId3"/>
    <p:sldLayoutId id="2147483652" r:id="rId4"/>
    <p:sldLayoutId id="2147483653" r:id="rId5"/>
    <p:sldLayoutId id="2147483658" r:id="rId6"/>
    <p:sldLayoutId id="2147483659" r:id="rId7"/>
    <p:sldLayoutId id="2147483720" r:id="rId8"/>
    <p:sldLayoutId id="2147483733" r:id="rId9"/>
    <p:sldLayoutId id="2147483734" r:id="rId10"/>
  </p:sldLayoutIdLst>
  <p:txStyles>
    <p:titleStyle>
      <a:lvl1pPr algn="ctr"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ctr"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ctr"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ctr"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6C007C7-A317-B3BD-4F67-1F0F9741F8A9}"/>
              </a:ext>
            </a:extLst>
          </p:cNvPr>
          <p:cNvPicPr>
            <a:picLocks noChangeAspect="1"/>
          </p:cNvPicPr>
          <p:nvPr userDrawn="1"/>
        </p:nvPicPr>
        <p:blipFill>
          <a:blip r:embed="rId9"/>
          <a:srcRect/>
          <a:stretch/>
        </p:blipFill>
        <p:spPr>
          <a:xfrm>
            <a:off x="0" y="3477952"/>
            <a:ext cx="12192000" cy="3380048"/>
          </a:xfrm>
          <a:prstGeom prst="rect">
            <a:avLst/>
          </a:prstGeom>
        </p:spPr>
      </p:pic>
      <p:sp>
        <p:nvSpPr>
          <p:cNvPr id="7" name="Title Placeholder 1">
            <a:extLst>
              <a:ext uri="{FF2B5EF4-FFF2-40B4-BE49-F238E27FC236}">
                <a16:creationId xmlns:a16="http://schemas.microsoft.com/office/drawing/2014/main" id="{B8A9C213-3E26-B848-BF1A-9E6EC69BD9F8}"/>
              </a:ext>
            </a:extLst>
          </p:cNvPr>
          <p:cNvSpPr>
            <a:spLocks noGrp="1"/>
          </p:cNvSpPr>
          <p:nvPr>
            <p:ph type="title"/>
          </p:nvPr>
        </p:nvSpPr>
        <p:spPr>
          <a:xfrm>
            <a:off x="836690" y="2204199"/>
            <a:ext cx="10515600" cy="1325563"/>
          </a:xfrm>
          <a:prstGeom prst="rect">
            <a:avLst/>
          </a:prstGeom>
        </p:spPr>
        <p:txBody>
          <a:bodyPr vert="horz" lIns="91440" tIns="45720" rIns="91440" bIns="45720" rtlCol="0" anchor="ctr">
            <a:normAutofit/>
          </a:bodyPr>
          <a:lstStyle/>
          <a:p>
            <a:r>
              <a:rPr lang="en-GB"/>
              <a:t>WMO PPT Style #2</a:t>
            </a:r>
            <a:endParaRPr lang="en-FR"/>
          </a:p>
        </p:txBody>
      </p:sp>
    </p:spTree>
    <p:extLst>
      <p:ext uri="{BB962C8B-B14F-4D97-AF65-F5344CB8AC3E}">
        <p14:creationId xmlns:p14="http://schemas.microsoft.com/office/powerpoint/2010/main" val="193318012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9" r:id="rId3"/>
    <p:sldLayoutId id="2147483670" r:id="rId4"/>
    <p:sldLayoutId id="2147483665" r:id="rId5"/>
    <p:sldLayoutId id="2147483671" r:id="rId6"/>
    <p:sldLayoutId id="2147483681" r:id="rId7"/>
  </p:sldLayoutIdLst>
  <p:txStyles>
    <p:titleStyle>
      <a:lvl1pPr algn="ctr" defTabSz="914400" rtl="0" eaLnBrk="1" latinLnBrk="0" hangingPunct="1">
        <a:lnSpc>
          <a:spcPct val="90000"/>
        </a:lnSpc>
        <a:spcBef>
          <a:spcPct val="0"/>
        </a:spcBef>
        <a:buNone/>
        <a:defRPr sz="4400" b="1" kern="1200">
          <a:solidFill>
            <a:srgbClr val="005BAA"/>
          </a:solidFill>
          <a:latin typeface="Arial" panose="020B0604020202020204" pitchFamily="34" charset="0"/>
          <a:ea typeface="+mj-ea"/>
          <a:cs typeface="Arial" panose="020B0604020202020204" pitchFamily="34" charset="0"/>
        </a:defRPr>
      </a:lvl1pPr>
    </p:titleStyle>
    <p:bodyStyle>
      <a:lvl1pPr marL="228600" indent="-228600" algn="ct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ctr"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ctr"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E8A25AD-8EE8-C80F-37B6-E5BC4C2CBA50}"/>
              </a:ext>
            </a:extLst>
          </p:cNvPr>
          <p:cNvPicPr>
            <a:picLocks noChangeAspect="1"/>
          </p:cNvPicPr>
          <p:nvPr userDrawn="1"/>
        </p:nvPicPr>
        <p:blipFill>
          <a:blip r:embed="rId9"/>
          <a:srcRect/>
          <a:stretch/>
        </p:blipFill>
        <p:spPr>
          <a:xfrm>
            <a:off x="0" y="5776713"/>
            <a:ext cx="12195019" cy="1081287"/>
          </a:xfrm>
          <a:prstGeom prst="rect">
            <a:avLst/>
          </a:prstGeom>
        </p:spPr>
      </p:pic>
      <p:sp>
        <p:nvSpPr>
          <p:cNvPr id="2" name="Title Placeholder 1">
            <a:extLst>
              <a:ext uri="{FF2B5EF4-FFF2-40B4-BE49-F238E27FC236}">
                <a16:creationId xmlns:a16="http://schemas.microsoft.com/office/drawing/2014/main" id="{DADCF8C2-75E9-6016-486F-1EAB50245820}"/>
              </a:ext>
            </a:extLst>
          </p:cNvPr>
          <p:cNvSpPr>
            <a:spLocks noGrp="1"/>
          </p:cNvSpPr>
          <p:nvPr>
            <p:ph type="title"/>
          </p:nvPr>
        </p:nvSpPr>
        <p:spPr>
          <a:xfrm>
            <a:off x="836690" y="2204199"/>
            <a:ext cx="10515600" cy="1325563"/>
          </a:xfrm>
          <a:prstGeom prst="rect">
            <a:avLst/>
          </a:prstGeom>
        </p:spPr>
        <p:txBody>
          <a:bodyPr vert="horz" lIns="91440" tIns="45720" rIns="91440" bIns="45720" rtlCol="0" anchor="ctr">
            <a:normAutofit/>
          </a:bodyPr>
          <a:lstStyle/>
          <a:p>
            <a:r>
              <a:rPr lang="en-GB"/>
              <a:t>WMO PPT Style #3</a:t>
            </a:r>
            <a:endParaRPr lang="en-FR"/>
          </a:p>
        </p:txBody>
      </p:sp>
    </p:spTree>
    <p:extLst>
      <p:ext uri="{BB962C8B-B14F-4D97-AF65-F5344CB8AC3E}">
        <p14:creationId xmlns:p14="http://schemas.microsoft.com/office/powerpoint/2010/main" val="4030817190"/>
      </p:ext>
    </p:extLst>
  </p:cSld>
  <p:clrMap bg1="lt1" tx1="dk1" bg2="lt2" tx2="dk2" accent1="accent1" accent2="accent2" accent3="accent3" accent4="accent4" accent5="accent5" accent6="accent6" hlink="hlink" folHlink="folHlink"/>
  <p:sldLayoutIdLst>
    <p:sldLayoutId id="2147483680" r:id="rId1"/>
    <p:sldLayoutId id="2147483673" r:id="rId2"/>
    <p:sldLayoutId id="2147483675" r:id="rId3"/>
    <p:sldLayoutId id="2147483676" r:id="rId4"/>
    <p:sldLayoutId id="2147483679" r:id="rId5"/>
    <p:sldLayoutId id="2147483677" r:id="rId6"/>
    <p:sldLayoutId id="2147483678" r:id="rId7"/>
  </p:sldLayoutIdLst>
  <p:txStyles>
    <p:titleStyle>
      <a:lvl1pPr algn="ctr" defTabSz="914400" rtl="0" eaLnBrk="1" latinLnBrk="0" hangingPunct="1">
        <a:lnSpc>
          <a:spcPct val="90000"/>
        </a:lnSpc>
        <a:spcBef>
          <a:spcPct val="0"/>
        </a:spcBef>
        <a:buNone/>
        <a:defRPr sz="4400" b="1" kern="1200">
          <a:solidFill>
            <a:srgbClr val="005BAA"/>
          </a:solidFill>
          <a:latin typeface="Arial" panose="020B0604020202020204" pitchFamily="34" charset="0"/>
          <a:ea typeface="+mj-ea"/>
          <a:cs typeface="Arial" panose="020B0604020202020204" pitchFamily="34"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91F7C8-B977-11A8-F895-8D99CAC03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Photography Slides</a:t>
            </a:r>
            <a:endParaRPr lang="en-FR"/>
          </a:p>
        </p:txBody>
      </p:sp>
      <p:pic>
        <p:nvPicPr>
          <p:cNvPr id="11" name="Picture 10">
            <a:extLst>
              <a:ext uri="{FF2B5EF4-FFF2-40B4-BE49-F238E27FC236}">
                <a16:creationId xmlns:a16="http://schemas.microsoft.com/office/drawing/2014/main" id="{D4FDA4F3-78CD-1AB6-C649-9A0EF319DCC9}"/>
              </a:ext>
            </a:extLst>
          </p:cNvPr>
          <p:cNvPicPr>
            <a:picLocks noChangeAspect="1"/>
          </p:cNvPicPr>
          <p:nvPr userDrawn="1"/>
        </p:nvPicPr>
        <p:blipFill>
          <a:blip r:embed="rId3"/>
          <a:srcRect/>
          <a:stretch/>
        </p:blipFill>
        <p:spPr>
          <a:xfrm>
            <a:off x="331" y="0"/>
            <a:ext cx="12191338" cy="6858000"/>
          </a:xfrm>
          <a:prstGeom prst="rect">
            <a:avLst/>
          </a:prstGeom>
        </p:spPr>
      </p:pic>
    </p:spTree>
    <p:extLst>
      <p:ext uri="{BB962C8B-B14F-4D97-AF65-F5344CB8AC3E}">
        <p14:creationId xmlns:p14="http://schemas.microsoft.com/office/powerpoint/2010/main" val="4142645030"/>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mo2016_powerpoint_standard_v2_dark-3.jpg">
            <a:extLst>
              <a:ext uri="{FF2B5EF4-FFF2-40B4-BE49-F238E27FC236}">
                <a16:creationId xmlns:a16="http://schemas.microsoft.com/office/drawing/2014/main" id="{96EC3A03-3370-44C0-8E50-3467774EE4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9193"/>
            <a:ext cx="12192000" cy="8196442"/>
          </a:xfrm>
          <a:prstGeom prst="rect">
            <a:avLst/>
          </a:prstGeom>
        </p:spPr>
      </p:pic>
      <p:sp>
        <p:nvSpPr>
          <p:cNvPr id="6" name="Title 1"/>
          <p:cNvSpPr txBox="1">
            <a:spLocks/>
          </p:cNvSpPr>
          <p:nvPr/>
        </p:nvSpPr>
        <p:spPr>
          <a:xfrm>
            <a:off x="2866226" y="2168907"/>
            <a:ext cx="8229600" cy="34288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2400" i="1">
              <a:solidFill>
                <a:schemeClr val="bg1"/>
              </a:solidFill>
            </a:endParaRPr>
          </a:p>
        </p:txBody>
      </p:sp>
      <p:sp>
        <p:nvSpPr>
          <p:cNvPr id="3" name="Slide Number Placeholder 2"/>
          <p:cNvSpPr>
            <a:spLocks noGrp="1"/>
          </p:cNvSpPr>
          <p:nvPr>
            <p:ph type="sldNum" sz="quarter" idx="12"/>
          </p:nvPr>
        </p:nvSpPr>
        <p:spPr/>
        <p:txBody>
          <a:bodyPr/>
          <a:lstStyle/>
          <a:p>
            <a:fld id="{9259AF2F-52C6-9B46-B8B2-0579234AE62E}" type="slidenum">
              <a:rPr lang="en-US" smtClean="0"/>
              <a:t>1</a:t>
            </a:fld>
            <a:endParaRPr lang="en-US"/>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1558212" y="274484"/>
            <a:ext cx="10024188" cy="389375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sz="1800" b="1" dirty="0">
                <a:solidFill>
                  <a:schemeClr val="bg1"/>
                </a:solidFill>
                <a:latin typeface="Segoe UI" panose="020B0502040204020203" pitchFamily="34" charset="0"/>
                <a:cs typeface="Segoe UI" panose="020B0502040204020203" pitchFamily="34" charset="0"/>
              </a:rPr>
              <a:t>OCP HL 6 June 2025</a:t>
            </a:r>
            <a:endParaRPr lang="en-US" sz="1800" dirty="0">
              <a:solidFill>
                <a:schemeClr val="bg1"/>
              </a:solidFill>
              <a:latin typeface="Segoe UI"/>
              <a:cs typeface="Segoe UI"/>
            </a:endParaRPr>
          </a:p>
          <a:p>
            <a:endParaRPr lang="en-US" sz="3600" dirty="0">
              <a:solidFill>
                <a:schemeClr val="bg1"/>
              </a:solidFill>
              <a:latin typeface="Segoe UI" panose="020B0502040204020203" pitchFamily="34" charset="0"/>
              <a:cs typeface="Segoe UI" panose="020B0502040204020203" pitchFamily="34" charset="0"/>
            </a:endParaRPr>
          </a:p>
          <a:p>
            <a:endParaRPr lang="en-US" i="1" dirty="0">
              <a:solidFill>
                <a:schemeClr val="bg1"/>
              </a:solidFill>
              <a:latin typeface="Segoe UI" panose="020B0502040204020203" pitchFamily="34" charset="0"/>
              <a:cs typeface="Segoe UI" panose="020B0502040204020203" pitchFamily="34" charset="0"/>
            </a:endParaRPr>
          </a:p>
          <a:p>
            <a:endParaRPr lang="en-US" sz="3600" i="1" dirty="0">
              <a:solidFill>
                <a:schemeClr val="bg1"/>
              </a:solidFill>
              <a:latin typeface="Segoe UI" panose="020B0502040204020203" pitchFamily="34" charset="0"/>
              <a:cs typeface="Segoe UI" panose="020B0502040204020203" pitchFamily="34" charset="0"/>
            </a:endParaRPr>
          </a:p>
          <a:p>
            <a:r>
              <a:rPr lang="en-CH" sz="4800" i="1" dirty="0">
                <a:solidFill>
                  <a:schemeClr val="bg1"/>
                </a:solidFill>
                <a:latin typeface="Segoe UI" panose="020B0502040204020203" pitchFamily="34" charset="0"/>
                <a:cs typeface="Segoe UI" panose="020B0502040204020203" pitchFamily="34" charset="0"/>
              </a:rPr>
              <a:t>Infrastructure </a:t>
            </a:r>
            <a:r>
              <a:rPr lang="fr-CA" sz="4800" i="1" dirty="0">
                <a:solidFill>
                  <a:schemeClr val="bg1"/>
                </a:solidFill>
                <a:latin typeface="Segoe UI" panose="020B0502040204020203" pitchFamily="34" charset="0"/>
                <a:cs typeface="Segoe UI" panose="020B0502040204020203" pitchFamily="34" charset="0"/>
              </a:rPr>
              <a:t>Perspective and </a:t>
            </a:r>
            <a:r>
              <a:rPr lang="fr-CA" sz="4800" i="1" dirty="0" err="1">
                <a:solidFill>
                  <a:schemeClr val="bg1"/>
                </a:solidFill>
                <a:latin typeface="Segoe UI" panose="020B0502040204020203" pitchFamily="34" charset="0"/>
                <a:cs typeface="Segoe UI" panose="020B0502040204020203" pitchFamily="34" charset="0"/>
              </a:rPr>
              <a:t>Thoughts</a:t>
            </a:r>
            <a:r>
              <a:rPr lang="fr-CA" sz="4800" i="1" dirty="0">
                <a:solidFill>
                  <a:schemeClr val="bg1"/>
                </a:solidFill>
                <a:latin typeface="Segoe UI" panose="020B0502040204020203" pitchFamily="34" charset="0"/>
                <a:cs typeface="Segoe UI" panose="020B0502040204020203" pitchFamily="34" charset="0"/>
              </a:rPr>
              <a:t> on AI </a:t>
            </a:r>
            <a:r>
              <a:rPr lang="en-CH" sz="4800" i="1" dirty="0">
                <a:solidFill>
                  <a:schemeClr val="bg1"/>
                </a:solidFill>
                <a:latin typeface="Segoe UI" panose="020B0502040204020203" pitchFamily="34" charset="0"/>
                <a:cs typeface="Segoe UI" panose="020B0502040204020203" pitchFamily="34" charset="0"/>
              </a:rPr>
              <a:t> </a:t>
            </a:r>
            <a:endParaRPr lang="en-US" sz="4800" i="1" dirty="0">
              <a:solidFill>
                <a:schemeClr val="bg1"/>
              </a:solidFill>
              <a:latin typeface="Segoe UI" panose="020B0502040204020203" pitchFamily="34" charset="0"/>
              <a:cs typeface="Segoe UI" panose="020B0502040204020203" pitchFamily="34" charset="0"/>
            </a:endParaRPr>
          </a:p>
          <a:p>
            <a:endParaRPr lang="en-US" sz="2800" i="1" dirty="0">
              <a:solidFill>
                <a:schemeClr val="bg1"/>
              </a:solidFill>
              <a:latin typeface="Segoe UI" panose="020B0502040204020203" pitchFamily="34" charset="0"/>
              <a:cs typeface="Segoe UI" panose="020B0502040204020203" pitchFamily="34" charset="0"/>
            </a:endParaRPr>
          </a:p>
          <a:p>
            <a:endParaRPr lang="en-US" sz="3600" i="1" dirty="0">
              <a:solidFill>
                <a:schemeClr val="bg1"/>
              </a:solidFill>
              <a:latin typeface="Segoe UI" panose="020B0502040204020203" pitchFamily="34" charset="0"/>
              <a:cs typeface="Segoe UI" panose="020B0502040204020203" pitchFamily="34" charset="0"/>
            </a:endParaRPr>
          </a:p>
        </p:txBody>
      </p:sp>
      <p:sp>
        <p:nvSpPr>
          <p:cNvPr id="2" name="ZoneTexte 1">
            <a:extLst>
              <a:ext uri="{FF2B5EF4-FFF2-40B4-BE49-F238E27FC236}">
                <a16:creationId xmlns:a16="http://schemas.microsoft.com/office/drawing/2014/main" id="{C794C298-1530-BCE0-4958-8FDD0A80ACFB}"/>
              </a:ext>
            </a:extLst>
          </p:cNvPr>
          <p:cNvSpPr txBox="1"/>
          <p:nvPr/>
        </p:nvSpPr>
        <p:spPr>
          <a:xfrm>
            <a:off x="7460343" y="5597752"/>
            <a:ext cx="3635483" cy="923330"/>
          </a:xfrm>
          <a:prstGeom prst="rect">
            <a:avLst/>
          </a:prstGeom>
          <a:noFill/>
        </p:spPr>
        <p:txBody>
          <a:bodyPr wrap="square" rtlCol="0">
            <a:spAutoFit/>
          </a:bodyPr>
          <a:lstStyle/>
          <a:p>
            <a:r>
              <a:rPr lang="fr-CA" dirty="0">
                <a:solidFill>
                  <a:schemeClr val="bg1"/>
                </a:solidFill>
              </a:rPr>
              <a:t>Michel Jean</a:t>
            </a:r>
          </a:p>
          <a:p>
            <a:r>
              <a:rPr lang="fr-CA" dirty="0">
                <a:solidFill>
                  <a:schemeClr val="bg1"/>
                </a:solidFill>
              </a:rPr>
              <a:t>President Infrastructure Commission</a:t>
            </a:r>
          </a:p>
        </p:txBody>
      </p:sp>
    </p:spTree>
    <p:extLst>
      <p:ext uri="{BB962C8B-B14F-4D97-AF65-F5344CB8AC3E}">
        <p14:creationId xmlns:p14="http://schemas.microsoft.com/office/powerpoint/2010/main" val="38022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9FAE1-2FFD-4278-37A3-CC8FB0A52525}"/>
            </a:ext>
          </a:extLst>
        </p:cNvPr>
        <p:cNvGrpSpPr/>
        <p:nvPr/>
      </p:nvGrpSpPr>
      <p:grpSpPr>
        <a:xfrm>
          <a:off x="0" y="0"/>
          <a:ext cx="0" cy="0"/>
          <a:chOff x="0" y="0"/>
          <a:chExt cx="0" cy="0"/>
        </a:xfrm>
      </p:grpSpPr>
      <p:sp>
        <p:nvSpPr>
          <p:cNvPr id="72" name="Shape 129">
            <a:extLst>
              <a:ext uri="{FF2B5EF4-FFF2-40B4-BE49-F238E27FC236}">
                <a16:creationId xmlns:a16="http://schemas.microsoft.com/office/drawing/2014/main" id="{53C996FE-6F79-526B-A925-C094BFCD83B0}"/>
              </a:ext>
            </a:extLst>
          </p:cNvPr>
          <p:cNvSpPr>
            <a:spLocks noChangeAspect="1"/>
          </p:cNvSpPr>
          <p:nvPr/>
        </p:nvSpPr>
        <p:spPr>
          <a:xfrm>
            <a:off x="1331452" y="333956"/>
            <a:ext cx="8800585" cy="1269833"/>
          </a:xfrm>
          <a:prstGeom prst="rect">
            <a:avLst/>
          </a:prstGeom>
          <a:noFill/>
          <a:ln w="19050">
            <a:noFill/>
          </a:ln>
          <a:extLst>
            <a:ext uri="{C572A759-6A51-4108-AA02-DFA0A04FC94B}">
              <ma14:wrappingTextBoxFlag xmlns="" xmlns:ma14="http://schemas.microsoft.com/office/mac/drawingml/2011/main" val="1"/>
            </a:ext>
          </a:extLst>
        </p:spPr>
        <p:txBody>
          <a:bodyPr wrap="square" lIns="135000" tIns="135000" rIns="135000" bIns="135000">
            <a:spAutoFit/>
          </a:bodyPr>
          <a:lstStyle/>
          <a:p>
            <a:pPr marL="0" marR="0" lvl="0" indent="0" algn="ctr" defTabSz="914400" rtl="0" eaLnBrk="1" fontAlgn="auto" latinLnBrk="0" hangingPunct="0">
              <a:lnSpc>
                <a:spcPct val="9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002060"/>
                </a:solidFill>
                <a:effectLst/>
                <a:uLnTx/>
                <a:uFillTx/>
                <a:latin typeface="Avenir Heavy" panose="020B0703020203020204" pitchFamily="34" charset="0"/>
                <a:ea typeface="+mn-ea"/>
                <a:cs typeface="+mn-cs"/>
                <a:sym typeface="Helvetica"/>
              </a:rPr>
              <a:t>The World Weather Watch - Successful application of weather and climate services depend on a functioning meteorological value </a:t>
            </a:r>
            <a:r>
              <a:rPr lang="fr-CA" sz="2400" b="1" kern="0" dirty="0">
                <a:solidFill>
                  <a:srgbClr val="002060"/>
                </a:solidFill>
                <a:latin typeface="Avenir Heavy" panose="020B0703020203020204" pitchFamily="34" charset="0"/>
                <a:sym typeface="Helvetica"/>
              </a:rPr>
              <a:t>cycle</a:t>
            </a:r>
            <a:endParaRPr sz="2400" b="1" kern="0" dirty="0">
              <a:solidFill>
                <a:srgbClr val="002060"/>
              </a:solidFill>
              <a:latin typeface="Avenir Heavy" panose="020B0703020203020204" pitchFamily="34" charset="0"/>
              <a:sym typeface="Helvetica"/>
            </a:endParaRPr>
          </a:p>
        </p:txBody>
      </p:sp>
      <p:sp>
        <p:nvSpPr>
          <p:cNvPr id="2" name="Slide Number Placeholder 1">
            <a:extLst>
              <a:ext uri="{FF2B5EF4-FFF2-40B4-BE49-F238E27FC236}">
                <a16:creationId xmlns:a16="http://schemas.microsoft.com/office/drawing/2014/main" id="{63AD930E-333D-C48D-992E-3E1FCA9987FB}"/>
              </a:ext>
            </a:extLst>
          </p:cNvPr>
          <p:cNvSpPr>
            <a:spLocks noGrp="1"/>
          </p:cNvSpPr>
          <p:nvPr>
            <p:ph type="sldNum" sz="quarter" idx="4294967295"/>
          </p:nvPr>
        </p:nvSpPr>
        <p:spPr>
          <a:xfrm>
            <a:off x="0" y="0"/>
            <a:ext cx="0" cy="0"/>
          </a:xfrm>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US" sz="900" b="0" i="0" u="none" strike="noStrike" kern="0" cap="none" spc="0" normalizeH="0" baseline="0" noProof="0" smtClean="0">
                <a:ln>
                  <a:noFill/>
                </a:ln>
                <a:solidFill>
                  <a:prstClr val="black">
                    <a:tint val="75000"/>
                  </a:prstClr>
                </a:solidFill>
                <a:effectLst/>
                <a:uLnTx/>
                <a:uFillTx/>
                <a:latin typeface="Calibri"/>
                <a:ea typeface="+mn-ea"/>
                <a:cs typeface="+mn-cs"/>
                <a:sym typeface="Helvetica"/>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en-US" sz="900" b="0" i="0" u="none" strike="noStrike" kern="0" cap="none" spc="0" normalizeH="0" baseline="0" noProof="0">
              <a:ln>
                <a:noFill/>
              </a:ln>
              <a:solidFill>
                <a:prstClr val="black">
                  <a:tint val="75000"/>
                </a:prstClr>
              </a:solidFill>
              <a:effectLst/>
              <a:uLnTx/>
              <a:uFillTx/>
              <a:latin typeface="Calibri"/>
              <a:ea typeface="+mn-ea"/>
              <a:cs typeface="+mn-cs"/>
              <a:sym typeface="Helvetica"/>
            </a:endParaRPr>
          </a:p>
        </p:txBody>
      </p:sp>
      <p:pic>
        <p:nvPicPr>
          <p:cNvPr id="3" name="Picture 2">
            <a:extLst>
              <a:ext uri="{FF2B5EF4-FFF2-40B4-BE49-F238E27FC236}">
                <a16:creationId xmlns:a16="http://schemas.microsoft.com/office/drawing/2014/main" id="{62DB962C-3131-60A8-AC35-BF0854944142}"/>
              </a:ext>
            </a:extLst>
          </p:cNvPr>
          <p:cNvPicPr>
            <a:picLocks noChangeAspect="1"/>
          </p:cNvPicPr>
          <p:nvPr/>
        </p:nvPicPr>
        <p:blipFill>
          <a:blip r:embed="rId2"/>
          <a:stretch>
            <a:fillRect/>
          </a:stretch>
        </p:blipFill>
        <p:spPr>
          <a:xfrm>
            <a:off x="2515355" y="2053782"/>
            <a:ext cx="7616682" cy="4505739"/>
          </a:xfrm>
          <a:prstGeom prst="rect">
            <a:avLst/>
          </a:prstGeom>
        </p:spPr>
      </p:pic>
      <p:sp>
        <p:nvSpPr>
          <p:cNvPr id="6" name="Oval 5">
            <a:extLst>
              <a:ext uri="{FF2B5EF4-FFF2-40B4-BE49-F238E27FC236}">
                <a16:creationId xmlns:a16="http://schemas.microsoft.com/office/drawing/2014/main" id="{2B32302C-03EF-470F-49E6-49EC6CCE1582}"/>
              </a:ext>
            </a:extLst>
          </p:cNvPr>
          <p:cNvSpPr/>
          <p:nvPr/>
        </p:nvSpPr>
        <p:spPr>
          <a:xfrm>
            <a:off x="1589058" y="1989214"/>
            <a:ext cx="8800585" cy="2670583"/>
          </a:xfrm>
          <a:prstGeom prst="ellipse">
            <a:avLst/>
          </a:prstGeom>
          <a:noFill/>
          <a:ln w="476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Calibri"/>
              <a:ea typeface="+mn-ea"/>
              <a:cs typeface="+mn-cs"/>
              <a:sym typeface="Helvetica"/>
            </a:endParaRPr>
          </a:p>
        </p:txBody>
      </p:sp>
      <p:sp>
        <p:nvSpPr>
          <p:cNvPr id="7" name="TextBox 6">
            <a:extLst>
              <a:ext uri="{FF2B5EF4-FFF2-40B4-BE49-F238E27FC236}">
                <a16:creationId xmlns:a16="http://schemas.microsoft.com/office/drawing/2014/main" id="{B927B38F-C46D-D64F-7094-E0A79056D150}"/>
              </a:ext>
            </a:extLst>
          </p:cNvPr>
          <p:cNvSpPr txBox="1"/>
          <p:nvPr/>
        </p:nvSpPr>
        <p:spPr>
          <a:xfrm>
            <a:off x="1458368" y="1421431"/>
            <a:ext cx="3006434" cy="707886"/>
          </a:xfrm>
          <a:prstGeom prst="rect">
            <a:avLst/>
          </a:prstGeom>
          <a:solidFill>
            <a:schemeClr val="accent2">
              <a:lumMod val="20000"/>
              <a:lumOff val="80000"/>
            </a:schemeClr>
          </a:solidFill>
          <a:ln w="31750">
            <a:solidFill>
              <a:srgbClr val="FF0000"/>
            </a:solidFill>
          </a:ln>
        </p:spPr>
        <p:txBody>
          <a:bodyPr wrap="square" rtlCol="0">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C00000"/>
                </a:solidFill>
                <a:effectLst/>
                <a:uLnTx/>
                <a:uFillTx/>
                <a:latin typeface="Avenir Book" panose="02000503020000020003" pitchFamily="2" charset="0"/>
                <a:ea typeface="+mn-ea"/>
                <a:cs typeface="+mn-cs"/>
                <a:sym typeface="Helvetica"/>
              </a:rPr>
              <a:t>Global Earth</a:t>
            </a:r>
            <a:r>
              <a:rPr kumimoji="0" lang="en-US" sz="2000" b="1" i="0" u="none" strike="noStrike" kern="0" cap="none" spc="0" normalizeH="0" noProof="0" dirty="0">
                <a:ln>
                  <a:noFill/>
                </a:ln>
                <a:solidFill>
                  <a:srgbClr val="C00000"/>
                </a:solidFill>
                <a:effectLst/>
                <a:uLnTx/>
                <a:uFillTx/>
                <a:latin typeface="Avenir Book" panose="02000503020000020003" pitchFamily="2" charset="0"/>
                <a:ea typeface="+mn-ea"/>
                <a:cs typeface="+mn-cs"/>
                <a:sym typeface="Helvetica"/>
              </a:rPr>
              <a:t> System</a:t>
            </a:r>
            <a:r>
              <a:rPr kumimoji="0" lang="en-US" sz="2000" b="1" i="0" u="none" strike="noStrike" kern="0" cap="none" spc="0" normalizeH="0" baseline="0" noProof="0" dirty="0">
                <a:ln>
                  <a:noFill/>
                </a:ln>
                <a:solidFill>
                  <a:srgbClr val="C00000"/>
                </a:solidFill>
                <a:effectLst/>
                <a:uLnTx/>
                <a:uFillTx/>
                <a:latin typeface="Avenir Book" panose="02000503020000020003" pitchFamily="2" charset="0"/>
                <a:ea typeface="+mn-ea"/>
                <a:cs typeface="+mn-cs"/>
                <a:sym typeface="Helvetica"/>
              </a:rPr>
              <a:t> infrastructure</a:t>
            </a:r>
          </a:p>
        </p:txBody>
      </p:sp>
      <p:sp>
        <p:nvSpPr>
          <p:cNvPr id="8" name="Rectangle 7">
            <a:extLst>
              <a:ext uri="{FF2B5EF4-FFF2-40B4-BE49-F238E27FC236}">
                <a16:creationId xmlns:a16="http://schemas.microsoft.com/office/drawing/2014/main" id="{D2E2B9C3-F707-A6CB-EF9E-000ADD9711C4}"/>
              </a:ext>
            </a:extLst>
          </p:cNvPr>
          <p:cNvSpPr/>
          <p:nvPr/>
        </p:nvSpPr>
        <p:spPr>
          <a:xfrm>
            <a:off x="2661068" y="4018980"/>
            <a:ext cx="6641720" cy="213542"/>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H"/>
          </a:p>
        </p:txBody>
      </p:sp>
      <p:sp>
        <p:nvSpPr>
          <p:cNvPr id="5" name="TextBox 4">
            <a:extLst>
              <a:ext uri="{FF2B5EF4-FFF2-40B4-BE49-F238E27FC236}">
                <a16:creationId xmlns:a16="http://schemas.microsoft.com/office/drawing/2014/main" id="{8FFAB9FA-A1FF-339A-146C-5EB7723C31EE}"/>
              </a:ext>
            </a:extLst>
          </p:cNvPr>
          <p:cNvSpPr txBox="1"/>
          <p:nvPr/>
        </p:nvSpPr>
        <p:spPr>
          <a:xfrm>
            <a:off x="2776052" y="3970699"/>
            <a:ext cx="6526736" cy="276999"/>
          </a:xfrm>
          <a:prstGeom prst="rect">
            <a:avLst/>
          </a:prstGeom>
          <a:solidFill>
            <a:schemeClr val="bg1"/>
          </a:solidFill>
        </p:spPr>
        <p:txBody>
          <a:bodyPr wrap="square" rtlCol="0">
            <a:spAutoFit/>
          </a:bodyPr>
          <a:lstStyle/>
          <a:p>
            <a:r>
              <a:rPr lang="fr-CH" sz="1200" err="1">
                <a:solidFill>
                  <a:srgbClr val="0070C0"/>
                </a:solidFill>
              </a:rPr>
              <a:t>Weather</a:t>
            </a:r>
            <a:r>
              <a:rPr lang="fr-CH" sz="1200">
                <a:solidFill>
                  <a:srgbClr val="0070C0"/>
                </a:solidFill>
              </a:rPr>
              <a:t> , </a:t>
            </a:r>
            <a:r>
              <a:rPr lang="fr-CH" sz="1200" err="1">
                <a:solidFill>
                  <a:srgbClr val="0070C0"/>
                </a:solidFill>
              </a:rPr>
              <a:t>hydrology</a:t>
            </a:r>
            <a:r>
              <a:rPr lang="fr-CH" sz="1200">
                <a:solidFill>
                  <a:srgbClr val="0070C0"/>
                </a:solidFill>
              </a:rPr>
              <a:t> and </a:t>
            </a:r>
            <a:r>
              <a:rPr lang="fr-CH" sz="1200" err="1">
                <a:solidFill>
                  <a:srgbClr val="0070C0"/>
                </a:solidFill>
              </a:rPr>
              <a:t>climate-related</a:t>
            </a:r>
            <a:r>
              <a:rPr lang="fr-CH" sz="1200">
                <a:solidFill>
                  <a:srgbClr val="0070C0"/>
                </a:solidFill>
              </a:rPr>
              <a:t> infrastructure – </a:t>
            </a:r>
            <a:r>
              <a:rPr lang="fr-CH" sz="1200" b="1">
                <a:solidFill>
                  <a:srgbClr val="0070C0"/>
                </a:solidFill>
              </a:rPr>
              <a:t>must </a:t>
            </a:r>
            <a:r>
              <a:rPr lang="fr-CH" sz="1200" b="1" err="1">
                <a:solidFill>
                  <a:srgbClr val="0070C0"/>
                </a:solidFill>
              </a:rPr>
              <a:t>be</a:t>
            </a:r>
            <a:r>
              <a:rPr lang="fr-CH" sz="1200" b="1">
                <a:solidFill>
                  <a:srgbClr val="0070C0"/>
                </a:solidFill>
              </a:rPr>
              <a:t> </a:t>
            </a:r>
            <a:r>
              <a:rPr lang="fr-CH" sz="1200" b="1" err="1">
                <a:solidFill>
                  <a:srgbClr val="0070C0"/>
                </a:solidFill>
              </a:rPr>
              <a:t>designed</a:t>
            </a:r>
            <a:r>
              <a:rPr lang="fr-CH" sz="1200" b="1">
                <a:solidFill>
                  <a:srgbClr val="0070C0"/>
                </a:solidFill>
              </a:rPr>
              <a:t> and </a:t>
            </a:r>
            <a:r>
              <a:rPr lang="fr-CH" sz="1200" b="1" err="1">
                <a:solidFill>
                  <a:srgbClr val="0070C0"/>
                </a:solidFill>
              </a:rPr>
              <a:t>managed</a:t>
            </a:r>
            <a:r>
              <a:rPr lang="fr-CH" sz="1200" b="1">
                <a:solidFill>
                  <a:srgbClr val="0070C0"/>
                </a:solidFill>
              </a:rPr>
              <a:t> </a:t>
            </a:r>
            <a:r>
              <a:rPr lang="fr-CH" sz="1200" b="1" err="1">
                <a:solidFill>
                  <a:srgbClr val="0070C0"/>
                </a:solidFill>
              </a:rPr>
              <a:t>globally</a:t>
            </a:r>
            <a:endParaRPr lang="en-CH" sz="1200" b="1">
              <a:solidFill>
                <a:srgbClr val="0070C0"/>
              </a:solidFill>
            </a:endParaRPr>
          </a:p>
        </p:txBody>
      </p:sp>
    </p:spTree>
    <p:extLst>
      <p:ext uri="{BB962C8B-B14F-4D97-AF65-F5344CB8AC3E}">
        <p14:creationId xmlns:p14="http://schemas.microsoft.com/office/powerpoint/2010/main" val="293235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3E491F-B3C5-7156-B720-D3E4AB27CB46}"/>
              </a:ext>
            </a:extLst>
          </p:cNvPr>
          <p:cNvSpPr>
            <a:spLocks noGrp="1"/>
          </p:cNvSpPr>
          <p:nvPr>
            <p:ph type="ctrTitle"/>
          </p:nvPr>
        </p:nvSpPr>
        <p:spPr>
          <a:xfrm>
            <a:off x="660400" y="266020"/>
            <a:ext cx="9144000" cy="685172"/>
          </a:xfrm>
        </p:spPr>
        <p:txBody>
          <a:bodyPr/>
          <a:lstStyle/>
          <a:p>
            <a:r>
              <a:rPr lang="fr-CA" dirty="0" err="1"/>
              <a:t>Considerations</a:t>
            </a:r>
            <a:r>
              <a:rPr lang="fr-CA" dirty="0"/>
              <a:t> 1</a:t>
            </a:r>
          </a:p>
        </p:txBody>
      </p:sp>
      <p:sp>
        <p:nvSpPr>
          <p:cNvPr id="3" name="Sous-titre 2">
            <a:extLst>
              <a:ext uri="{FF2B5EF4-FFF2-40B4-BE49-F238E27FC236}">
                <a16:creationId xmlns:a16="http://schemas.microsoft.com/office/drawing/2014/main" id="{0BEB7082-08A6-5DEC-EA25-D2055EB8D9B7}"/>
              </a:ext>
            </a:extLst>
          </p:cNvPr>
          <p:cNvSpPr>
            <a:spLocks noGrp="1"/>
          </p:cNvSpPr>
          <p:nvPr>
            <p:ph type="subTitle" idx="1"/>
          </p:nvPr>
        </p:nvSpPr>
        <p:spPr>
          <a:xfrm>
            <a:off x="711200" y="1134308"/>
            <a:ext cx="9144000" cy="3226981"/>
          </a:xfrm>
        </p:spPr>
        <p:txBody>
          <a:bodyPr/>
          <a:lstStyle/>
          <a:p>
            <a:r>
              <a:rPr lang="en-US" dirty="0"/>
              <a:t>Why openness, transparency, traceability and interpretability? This is foundational to the World Weather Watch (and its expansion)</a:t>
            </a:r>
          </a:p>
          <a:p>
            <a:r>
              <a:rPr lang="en-US" dirty="0"/>
              <a:t>•	To Prevent Misleading Information</a:t>
            </a:r>
          </a:p>
          <a:p>
            <a:r>
              <a:rPr lang="en-US" dirty="0"/>
              <a:t>•	To enable the effective and trustworthy use</a:t>
            </a:r>
          </a:p>
          <a:p>
            <a:r>
              <a:rPr lang="en-US" dirty="0"/>
              <a:t>•	To achieve explainable and interpretable AI-ESP</a:t>
            </a:r>
          </a:p>
          <a:p>
            <a:endParaRPr lang="en-US" dirty="0"/>
          </a:p>
          <a:p>
            <a:r>
              <a:rPr lang="en-US" dirty="0"/>
              <a:t>Those 3 points require a clear understanding of the methodology, underlying data, and performance characteristics. This also includes understanding how the training dataset affects the AI-ESP model forecast capabilities.</a:t>
            </a:r>
          </a:p>
          <a:p>
            <a:endParaRPr lang="fr-CA" dirty="0"/>
          </a:p>
        </p:txBody>
      </p:sp>
    </p:spTree>
    <p:extLst>
      <p:ext uri="{BB962C8B-B14F-4D97-AF65-F5344CB8AC3E}">
        <p14:creationId xmlns:p14="http://schemas.microsoft.com/office/powerpoint/2010/main" val="1349262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85E52-B973-4A6C-302B-A533E8C2F5B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FC050F4-40A6-BE74-ADAE-001CDDC09ED9}"/>
              </a:ext>
            </a:extLst>
          </p:cNvPr>
          <p:cNvSpPr>
            <a:spLocks noGrp="1"/>
          </p:cNvSpPr>
          <p:nvPr>
            <p:ph type="ctrTitle"/>
          </p:nvPr>
        </p:nvSpPr>
        <p:spPr>
          <a:xfrm>
            <a:off x="660400" y="266020"/>
            <a:ext cx="9144000" cy="685172"/>
          </a:xfrm>
        </p:spPr>
        <p:txBody>
          <a:bodyPr/>
          <a:lstStyle/>
          <a:p>
            <a:r>
              <a:rPr lang="fr-CA" dirty="0" err="1"/>
              <a:t>Considerations</a:t>
            </a:r>
            <a:r>
              <a:rPr lang="fr-CA" dirty="0"/>
              <a:t> 2</a:t>
            </a:r>
          </a:p>
        </p:txBody>
      </p:sp>
      <p:sp>
        <p:nvSpPr>
          <p:cNvPr id="3" name="Sous-titre 2">
            <a:extLst>
              <a:ext uri="{FF2B5EF4-FFF2-40B4-BE49-F238E27FC236}">
                <a16:creationId xmlns:a16="http://schemas.microsoft.com/office/drawing/2014/main" id="{004860CF-8B6B-FC8C-B9D1-3E8C5BB8C05D}"/>
              </a:ext>
            </a:extLst>
          </p:cNvPr>
          <p:cNvSpPr>
            <a:spLocks noGrp="1"/>
          </p:cNvSpPr>
          <p:nvPr>
            <p:ph type="subTitle" idx="1"/>
          </p:nvPr>
        </p:nvSpPr>
        <p:spPr>
          <a:xfrm>
            <a:off x="711200" y="1134308"/>
            <a:ext cx="9144000" cy="3226981"/>
          </a:xfrm>
        </p:spPr>
        <p:txBody>
          <a:bodyPr/>
          <a:lstStyle/>
          <a:p>
            <a:r>
              <a:rPr lang="en-US" b="1" dirty="0"/>
              <a:t>Public and Private Sectors to engage and work together in a Shared, Open Platform for AI-ESP</a:t>
            </a:r>
            <a:r>
              <a:rPr lang="en-US" dirty="0"/>
              <a:t>	</a:t>
            </a:r>
          </a:p>
          <a:p>
            <a:r>
              <a:rPr lang="en-US" dirty="0"/>
              <a:t>There has to be commitments to practical standards and regulations</a:t>
            </a:r>
          </a:p>
          <a:p>
            <a:r>
              <a:rPr lang="en-US" dirty="0"/>
              <a:t>There has to be commitments to transparency and sustainability : This commitment must include </a:t>
            </a:r>
            <a:r>
              <a:rPr lang="en-US" b="1" dirty="0"/>
              <a:t>long-term sustainability </a:t>
            </a:r>
            <a:r>
              <a:rPr lang="en-US" dirty="0"/>
              <a:t>of the engagement </a:t>
            </a:r>
          </a:p>
          <a:p>
            <a:r>
              <a:rPr lang="en-US" dirty="0"/>
              <a:t>There has to be an alignment with various policies such as the WMO's Public-Private Engagement (PPE) policy, WMO Unified Data Policy </a:t>
            </a:r>
            <a:r>
              <a:rPr lang="en-US" dirty="0" err="1"/>
              <a:t>etc</a:t>
            </a:r>
            <a:r>
              <a:rPr lang="en-US" dirty="0"/>
              <a:t>  </a:t>
            </a:r>
          </a:p>
          <a:p>
            <a:r>
              <a:rPr lang="en-US" dirty="0"/>
              <a:t>The alignments and commitments required are not one-way…. They are both ways which means that the WMO community will need more nimbleness, agility and flexibility.</a:t>
            </a:r>
          </a:p>
          <a:p>
            <a:endParaRPr lang="fr-CA" dirty="0"/>
          </a:p>
        </p:txBody>
      </p:sp>
    </p:spTree>
    <p:extLst>
      <p:ext uri="{BB962C8B-B14F-4D97-AF65-F5344CB8AC3E}">
        <p14:creationId xmlns:p14="http://schemas.microsoft.com/office/powerpoint/2010/main" val="371425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BE9AA-1096-D979-886D-4927311F63A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48BBD63-1F21-6F7B-3FED-7A6DA4BA673C}"/>
              </a:ext>
            </a:extLst>
          </p:cNvPr>
          <p:cNvSpPr>
            <a:spLocks noGrp="1"/>
          </p:cNvSpPr>
          <p:nvPr>
            <p:ph type="ctrTitle"/>
          </p:nvPr>
        </p:nvSpPr>
        <p:spPr>
          <a:xfrm>
            <a:off x="660400" y="266020"/>
            <a:ext cx="9144000" cy="685172"/>
          </a:xfrm>
        </p:spPr>
        <p:txBody>
          <a:bodyPr/>
          <a:lstStyle/>
          <a:p>
            <a:r>
              <a:rPr lang="fr-CA" sz="4400" b="1" dirty="0" err="1">
                <a:solidFill>
                  <a:srgbClr val="005BAA"/>
                </a:solidFill>
                <a:effectLst/>
                <a:latin typeface="Arial" panose="020B0604020202020204" pitchFamily="34" charset="0"/>
              </a:rPr>
              <a:t>Considerations</a:t>
            </a:r>
            <a:r>
              <a:rPr lang="fr-CA" sz="4400" b="1" dirty="0">
                <a:solidFill>
                  <a:srgbClr val="005BAA"/>
                </a:solidFill>
                <a:effectLst/>
                <a:latin typeface="Arial" panose="020B0604020202020204" pitchFamily="34" charset="0"/>
              </a:rPr>
              <a:t> 3</a:t>
            </a:r>
            <a:endParaRPr lang="fr-CA" dirty="0"/>
          </a:p>
        </p:txBody>
      </p:sp>
      <p:sp>
        <p:nvSpPr>
          <p:cNvPr id="3" name="Sous-titre 2">
            <a:extLst>
              <a:ext uri="{FF2B5EF4-FFF2-40B4-BE49-F238E27FC236}">
                <a16:creationId xmlns:a16="http://schemas.microsoft.com/office/drawing/2014/main" id="{68B3A567-CE5A-8F71-3E4A-4AFD2AF454CB}"/>
              </a:ext>
            </a:extLst>
          </p:cNvPr>
          <p:cNvSpPr>
            <a:spLocks noGrp="1"/>
          </p:cNvSpPr>
          <p:nvPr>
            <p:ph type="subTitle" idx="1"/>
          </p:nvPr>
        </p:nvSpPr>
        <p:spPr>
          <a:xfrm>
            <a:off x="660400" y="951192"/>
            <a:ext cx="9144000" cy="3226981"/>
          </a:xfrm>
        </p:spPr>
        <p:txBody>
          <a:bodyPr/>
          <a:lstStyle/>
          <a:p>
            <a:r>
              <a:rPr lang="en-US" dirty="0"/>
              <a:t>Ensuring AI-ESPs are Trained on Open, High-Quality Data, and Data Accessibility:</a:t>
            </a:r>
          </a:p>
          <a:p>
            <a:pPr marL="342900" indent="-342900">
              <a:buFont typeface="Arial" panose="020B0604020202020204" pitchFamily="34" charset="0"/>
              <a:buChar char="•"/>
            </a:pPr>
            <a:r>
              <a:rPr lang="en-US" dirty="0"/>
              <a:t>WMO Unified Policy for the International Exchange of Earth System Data which is enabled by the WMO Information System (WIS) 2.0</a:t>
            </a:r>
          </a:p>
          <a:p>
            <a:pPr marL="342900" indent="-342900">
              <a:buFont typeface="Arial" panose="020B0604020202020204" pitchFamily="34" charset="0"/>
              <a:buChar char="•"/>
            </a:pPr>
            <a:r>
              <a:rPr lang="en-US" dirty="0"/>
              <a:t>Metadata for Data Quality: WIGOS metadata is essential for ensuring "known quality" of observations and supporting long-term inter-comparability, which is vital for high-quality training data for AI-ESP systems. </a:t>
            </a:r>
          </a:p>
          <a:p>
            <a:pPr marL="342900" indent="-342900">
              <a:buFont typeface="Arial" panose="020B0604020202020204" pitchFamily="34" charset="0"/>
              <a:buChar char="•"/>
            </a:pPr>
            <a:r>
              <a:rPr lang="en-US" dirty="0"/>
              <a:t>Considering Commercial Arrangements: When engaging with commercial providers, we must carefully consider ownership of data and metadata and any constraints on their use and sharing, ensuring alignment with WMO's data sharing principles.</a:t>
            </a:r>
          </a:p>
          <a:p>
            <a:r>
              <a:rPr lang="en-US" dirty="0"/>
              <a:t>.</a:t>
            </a:r>
          </a:p>
          <a:p>
            <a:endParaRPr lang="fr-CA" dirty="0"/>
          </a:p>
        </p:txBody>
      </p:sp>
    </p:spTree>
    <p:extLst>
      <p:ext uri="{BB962C8B-B14F-4D97-AF65-F5344CB8AC3E}">
        <p14:creationId xmlns:p14="http://schemas.microsoft.com/office/powerpoint/2010/main" val="3538643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80FC72-F68E-9FEE-8C7B-2F3974386FB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618FDD8-254C-8877-4A84-F1A5885D6B24}"/>
              </a:ext>
            </a:extLst>
          </p:cNvPr>
          <p:cNvSpPr>
            <a:spLocks noGrp="1"/>
          </p:cNvSpPr>
          <p:nvPr>
            <p:ph type="ctrTitle"/>
          </p:nvPr>
        </p:nvSpPr>
        <p:spPr>
          <a:xfrm>
            <a:off x="660400" y="266020"/>
            <a:ext cx="9144000" cy="685172"/>
          </a:xfrm>
        </p:spPr>
        <p:txBody>
          <a:bodyPr/>
          <a:lstStyle/>
          <a:p>
            <a:r>
              <a:rPr lang="fr-CA" sz="4400" b="1" dirty="0" err="1">
                <a:solidFill>
                  <a:srgbClr val="005BAA"/>
                </a:solidFill>
                <a:effectLst/>
                <a:latin typeface="Arial" panose="020B0604020202020204" pitchFamily="34" charset="0"/>
              </a:rPr>
              <a:t>Considerations</a:t>
            </a:r>
            <a:r>
              <a:rPr lang="fr-CA" sz="4400" b="1" dirty="0">
                <a:solidFill>
                  <a:srgbClr val="005BAA"/>
                </a:solidFill>
                <a:effectLst/>
                <a:latin typeface="Arial" panose="020B0604020202020204" pitchFamily="34" charset="0"/>
              </a:rPr>
              <a:t> 4</a:t>
            </a:r>
            <a:endParaRPr lang="fr-CA" dirty="0"/>
          </a:p>
        </p:txBody>
      </p:sp>
      <p:sp>
        <p:nvSpPr>
          <p:cNvPr id="3" name="Sous-titre 2">
            <a:extLst>
              <a:ext uri="{FF2B5EF4-FFF2-40B4-BE49-F238E27FC236}">
                <a16:creationId xmlns:a16="http://schemas.microsoft.com/office/drawing/2014/main" id="{A9DAF30F-520B-B962-7FEB-D36259556138}"/>
              </a:ext>
            </a:extLst>
          </p:cNvPr>
          <p:cNvSpPr>
            <a:spLocks noGrp="1"/>
          </p:cNvSpPr>
          <p:nvPr>
            <p:ph type="subTitle" idx="1"/>
          </p:nvPr>
        </p:nvSpPr>
        <p:spPr>
          <a:xfrm>
            <a:off x="660400" y="951192"/>
            <a:ext cx="9144000" cy="3226981"/>
          </a:xfrm>
        </p:spPr>
        <p:txBody>
          <a:bodyPr/>
          <a:lstStyle/>
          <a:p>
            <a:r>
              <a:rPr lang="en-US" b="1" dirty="0"/>
              <a:t>Transformative potential of AI</a:t>
            </a:r>
          </a:p>
          <a:p>
            <a:pPr marL="342900" indent="-342900">
              <a:buFont typeface="Arial" panose="020B0604020202020204" pitchFamily="34" charset="0"/>
              <a:buChar char="•"/>
            </a:pPr>
            <a:r>
              <a:rPr lang="en-US" sz="2000" dirty="0"/>
              <a:t>In Addressing Capacity Challenges faced by developing countries, Least Developed Countries (LDCs), and Small Island Developing States (SIDS). This includes bridging the digital divide, allowing access to services based on the latest science and technology worldwide.</a:t>
            </a:r>
          </a:p>
          <a:p>
            <a:pPr marL="342900" indent="-342900">
              <a:buFont typeface="Arial" panose="020B0604020202020204" pitchFamily="34" charset="0"/>
              <a:buChar char="•"/>
            </a:pPr>
            <a:r>
              <a:rPr lang="en-US" sz="2000" dirty="0"/>
              <a:t>In providing Enhanced Predictive Capabilities which will accelerate achieving the goals of the UN Early Warnings for All (EW4All) initiative</a:t>
            </a:r>
          </a:p>
          <a:p>
            <a:pPr marL="342900" indent="-342900">
              <a:buFont typeface="Arial" panose="020B0604020202020204" pitchFamily="34" charset="0"/>
              <a:buChar char="•"/>
            </a:pPr>
            <a:r>
              <a:rPr lang="en-US" sz="2000" dirty="0"/>
              <a:t>In Reducing Computational Burden</a:t>
            </a:r>
          </a:p>
          <a:p>
            <a:pPr marL="342900" indent="-342900">
              <a:buFont typeface="Arial" panose="020B0604020202020204" pitchFamily="34" charset="0"/>
              <a:buChar char="•"/>
            </a:pPr>
            <a:r>
              <a:rPr lang="en-US" sz="2000" dirty="0"/>
              <a:t>In Filling Observational Gaps</a:t>
            </a:r>
          </a:p>
          <a:p>
            <a:pPr marL="342900" indent="-342900">
              <a:buFont typeface="Arial" panose="020B0604020202020204" pitchFamily="34" charset="0"/>
              <a:buChar char="•"/>
            </a:pPr>
            <a:r>
              <a:rPr lang="en-US" sz="2000" dirty="0"/>
              <a:t>In Supporting Downstream Applications</a:t>
            </a:r>
          </a:p>
          <a:p>
            <a:pPr marL="342900" indent="-342900">
              <a:buFont typeface="Arial" panose="020B0604020202020204" pitchFamily="34" charset="0"/>
              <a:buChar char="•"/>
            </a:pPr>
            <a:r>
              <a:rPr lang="en-US" sz="2000" dirty="0"/>
              <a:t>In Knowledge Transfer and Training</a:t>
            </a:r>
          </a:p>
          <a:p>
            <a:endParaRPr lang="en-US" sz="2000" dirty="0"/>
          </a:p>
        </p:txBody>
      </p:sp>
    </p:spTree>
    <p:extLst>
      <p:ext uri="{BB962C8B-B14F-4D97-AF65-F5344CB8AC3E}">
        <p14:creationId xmlns:p14="http://schemas.microsoft.com/office/powerpoint/2010/main" val="379587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EB4600-C45A-002E-79B1-80FD93604B2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0A5C251-FFF1-62BF-0280-75E5321A057A}"/>
              </a:ext>
            </a:extLst>
          </p:cNvPr>
          <p:cNvSpPr>
            <a:spLocks noGrp="1"/>
          </p:cNvSpPr>
          <p:nvPr>
            <p:ph type="ctrTitle"/>
          </p:nvPr>
        </p:nvSpPr>
        <p:spPr>
          <a:xfrm>
            <a:off x="660400" y="266020"/>
            <a:ext cx="9144000" cy="685172"/>
          </a:xfrm>
        </p:spPr>
        <p:txBody>
          <a:bodyPr/>
          <a:lstStyle/>
          <a:p>
            <a:r>
              <a:rPr lang="fr-CA" sz="4400" b="1" dirty="0" err="1">
                <a:solidFill>
                  <a:srgbClr val="005BAA"/>
                </a:solidFill>
                <a:effectLst/>
                <a:latin typeface="Arial" panose="020B0604020202020204" pitchFamily="34" charset="0"/>
              </a:rPr>
              <a:t>Considerations</a:t>
            </a:r>
            <a:r>
              <a:rPr lang="fr-CA" sz="4400" b="1" dirty="0">
                <a:solidFill>
                  <a:srgbClr val="005BAA"/>
                </a:solidFill>
                <a:effectLst/>
                <a:latin typeface="Arial" panose="020B0604020202020204" pitchFamily="34" charset="0"/>
              </a:rPr>
              <a:t> 5</a:t>
            </a:r>
            <a:endParaRPr lang="fr-CA" dirty="0"/>
          </a:p>
        </p:txBody>
      </p:sp>
      <p:sp>
        <p:nvSpPr>
          <p:cNvPr id="3" name="Sous-titre 2">
            <a:extLst>
              <a:ext uri="{FF2B5EF4-FFF2-40B4-BE49-F238E27FC236}">
                <a16:creationId xmlns:a16="http://schemas.microsoft.com/office/drawing/2014/main" id="{D788385A-584C-3989-DAAD-FB58C5616BF4}"/>
              </a:ext>
            </a:extLst>
          </p:cNvPr>
          <p:cNvSpPr>
            <a:spLocks noGrp="1"/>
          </p:cNvSpPr>
          <p:nvPr>
            <p:ph type="subTitle" idx="1"/>
          </p:nvPr>
        </p:nvSpPr>
        <p:spPr>
          <a:xfrm>
            <a:off x="805542" y="1364849"/>
            <a:ext cx="9144000" cy="3226981"/>
          </a:xfrm>
        </p:spPr>
        <p:txBody>
          <a:bodyPr/>
          <a:lstStyle/>
          <a:p>
            <a:pPr marL="342900" indent="-342900">
              <a:buFont typeface="Arial" panose="020B0604020202020204" pitchFamily="34" charset="0"/>
              <a:buChar char="•"/>
            </a:pPr>
            <a:r>
              <a:rPr lang="en-US" sz="2000" dirty="0"/>
              <a:t>Allowing Non-Traditional Sources' Contribution to WIPPS: Non-traditional sources (private sector entities, academic sector entities, or non-partner international/intergovernmental organizations) are envisioned to contribute to WIPPS, especially through AI-based solutions, to support public weather, hydrological, and climate services. The components of the ‘how’ are explored this morning and will continue to be explored over the coming months. </a:t>
            </a:r>
          </a:p>
          <a:p>
            <a:pPr marL="342900" indent="-342900">
              <a:buFont typeface="Arial" panose="020B0604020202020204" pitchFamily="34" charset="0"/>
              <a:buChar char="•"/>
            </a:pPr>
            <a:r>
              <a:rPr lang="en-US" sz="2000" dirty="0"/>
              <a:t>Do we need a ‘CGMS’ for AI?</a:t>
            </a:r>
          </a:p>
          <a:p>
            <a:pPr marL="342900" indent="-342900">
              <a:buFont typeface="Arial" panose="020B0604020202020204" pitchFamily="34" charset="0"/>
              <a:buChar char="•"/>
            </a:pPr>
            <a:r>
              <a:rPr lang="en-US" sz="2000" dirty="0"/>
              <a:t>Through better Support for Decision-Making: AI can potentially automate forecasts and warnings and generate optimal user-focused impact-related indices, which directly support NMHSs in providing critical information for disaster risk reduction. However, their reliability and ethical implications for decision-making need careful consideration.</a:t>
            </a:r>
          </a:p>
          <a:p>
            <a:endParaRPr lang="en-US" b="1" dirty="0"/>
          </a:p>
          <a:p>
            <a:endParaRPr lang="en-US" sz="2000" dirty="0"/>
          </a:p>
        </p:txBody>
      </p:sp>
    </p:spTree>
    <p:extLst>
      <p:ext uri="{BB962C8B-B14F-4D97-AF65-F5344CB8AC3E}">
        <p14:creationId xmlns:p14="http://schemas.microsoft.com/office/powerpoint/2010/main" val="1265858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mo2016_powerpoint_standard_v2_dark-3.jpg">
            <a:extLst>
              <a:ext uri="{FF2B5EF4-FFF2-40B4-BE49-F238E27FC236}">
                <a16:creationId xmlns:a16="http://schemas.microsoft.com/office/drawing/2014/main" id="{96EC3A03-3370-44C0-8E50-3467774EE4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9193"/>
            <a:ext cx="12192000" cy="8196442"/>
          </a:xfrm>
          <a:prstGeom prst="rect">
            <a:avLst/>
          </a:prstGeom>
        </p:spPr>
      </p:pic>
      <p:sp>
        <p:nvSpPr>
          <p:cNvPr id="6" name="Title 1"/>
          <p:cNvSpPr txBox="1">
            <a:spLocks/>
          </p:cNvSpPr>
          <p:nvPr/>
        </p:nvSpPr>
        <p:spPr>
          <a:xfrm>
            <a:off x="2866226" y="2168907"/>
            <a:ext cx="8229600" cy="34288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400" b="0" i="1" u="none" strike="noStrike" kern="1200" cap="none" spc="0" normalizeH="0" baseline="0" noProof="0">
              <a:ln>
                <a:noFill/>
              </a:ln>
              <a:solidFill>
                <a:prstClr val="white"/>
              </a:solidFill>
              <a:effectLst/>
              <a:uLnTx/>
              <a:uFillTx/>
              <a:latin typeface="Aptos Display" panose="02110004020202020204"/>
              <a:ea typeface="+mj-ea"/>
              <a:cs typeface="+mj-cs"/>
            </a:endParaRPr>
          </a:p>
        </p:txBody>
      </p:sp>
      <p:sp>
        <p:nvSpPr>
          <p:cNvPr id="3" name="Slide Number Placeholder 2"/>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259AF2F-52C6-9B46-B8B2-0579234AE62E}" type="slidenum">
              <a:rPr kumimoji="0" lang="en-US" sz="18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1558212" y="274484"/>
            <a:ext cx="10024188" cy="3893755"/>
          </a:xfrm>
          <a:prstGeom prst="rect">
            <a:avLst/>
          </a:prstGeom>
        </p:spPr>
        <p:txBody>
          <a:bodyPr vert="horz" lIns="91440" tIns="45720" rIns="91440" bIns="45720"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sz="1800" b="1" dirty="0">
                <a:solidFill>
                  <a:schemeClr val="bg1"/>
                </a:solidFill>
                <a:latin typeface="Segoe UI" panose="020B0502040204020203" pitchFamily="34" charset="0"/>
                <a:cs typeface="Segoe UI" panose="020B0502040204020203" pitchFamily="34" charset="0"/>
              </a:rPr>
              <a:t>OCP HL 6 June 2025</a:t>
            </a:r>
            <a:endParaRPr lang="en-US" sz="1800" dirty="0">
              <a:solidFill>
                <a:schemeClr val="bg1"/>
              </a:solidFill>
              <a:latin typeface="Segoe UI"/>
              <a:cs typeface="Segoe UI"/>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Segoe UI" panose="020B0502040204020203" pitchFamily="34" charset="0"/>
              <a:ea typeface="+mj-ea"/>
              <a:cs typeface="Segoe UI" panose="020B0502040204020203"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4400" b="0" i="1" u="none" strike="noStrike" kern="1200" cap="none" spc="0" normalizeH="0" baseline="0" noProof="0" dirty="0">
              <a:ln>
                <a:noFill/>
              </a:ln>
              <a:solidFill>
                <a:prstClr val="white"/>
              </a:solidFill>
              <a:effectLst/>
              <a:uLnTx/>
              <a:uFillTx/>
              <a:latin typeface="Segoe UI" panose="020B0502040204020203" pitchFamily="34" charset="0"/>
              <a:ea typeface="+mj-ea"/>
              <a:cs typeface="Segoe UI" panose="020B0502040204020203"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rPr>
              <a:t>Final word, quoting our colleague Charlie Ewen (from UKMO) in a </a:t>
            </a:r>
            <a:r>
              <a:rPr kumimoji="0" lang="en-US" sz="6600" b="0" i="1" u="none" strike="noStrike" kern="1200" cap="none" spc="0" normalizeH="0" noProof="0" dirty="0" err="1">
                <a:ln>
                  <a:noFill/>
                </a:ln>
                <a:solidFill>
                  <a:prstClr val="white"/>
                </a:solidFill>
                <a:effectLst/>
                <a:uLnTx/>
                <a:uFillTx/>
                <a:latin typeface="Segoe UI" panose="020B0502040204020203" pitchFamily="34" charset="0"/>
                <a:ea typeface="+mj-ea"/>
                <a:cs typeface="Segoe UI" panose="020B0502040204020203" pitchFamily="34" charset="0"/>
              </a:rPr>
              <a:t>Linkedin</a:t>
            </a:r>
            <a:r>
              <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rPr>
              <a:t> post</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rPr>
              <a:t>…</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rPr>
              <a:t>3. Smart companies are </a:t>
            </a:r>
            <a:r>
              <a:rPr kumimoji="0" lang="en-US" sz="6600" b="0" i="1" u="none" strike="noStrike" kern="1200" cap="none" spc="0" normalizeH="0" noProof="0" dirty="0" err="1">
                <a:ln>
                  <a:noFill/>
                </a:ln>
                <a:solidFill>
                  <a:prstClr val="white"/>
                </a:solidFill>
                <a:effectLst/>
                <a:uLnTx/>
                <a:uFillTx/>
                <a:latin typeface="Segoe UI" panose="020B0502040204020203" pitchFamily="34" charset="0"/>
                <a:ea typeface="+mj-ea"/>
                <a:cs typeface="Segoe UI" panose="020B0502040204020203" pitchFamily="34" charset="0"/>
              </a:rPr>
              <a:t>recognising</a:t>
            </a:r>
            <a:r>
              <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rPr>
              <a:t> that the strategic need is actually about being able to move faster and innovate and adopt technology more effectively. AI is the trigger and catalyst, not the 'thing'</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rPr>
              <a:t>4. Fast technology adoption demands action for skill sets, mindsets and change.</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rPr>
              <a:t>5. Even if AI isn't changing your business, it is changing society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rPr>
              <a:t>6. The key challenges to most </a:t>
            </a:r>
            <a:r>
              <a:rPr kumimoji="0" lang="en-US" sz="6600" b="0" i="1" u="none" strike="noStrike" kern="1200" cap="none" spc="0" normalizeH="0" noProof="0" dirty="0" err="1">
                <a:ln>
                  <a:noFill/>
                </a:ln>
                <a:solidFill>
                  <a:prstClr val="white"/>
                </a:solidFill>
                <a:effectLst/>
                <a:uLnTx/>
                <a:uFillTx/>
                <a:latin typeface="Segoe UI" panose="020B0502040204020203" pitchFamily="34" charset="0"/>
                <a:ea typeface="+mj-ea"/>
                <a:cs typeface="Segoe UI" panose="020B0502040204020203" pitchFamily="34" charset="0"/>
              </a:rPr>
              <a:t>organisations</a:t>
            </a:r>
            <a:r>
              <a:rPr kumimoji="0" lang="en-US" sz="6600" b="0" i="1" u="none" strike="noStrike" kern="1200" cap="none" spc="0" normalizeH="0" noProof="0" dirty="0">
                <a:ln>
                  <a:noFill/>
                </a:ln>
                <a:solidFill>
                  <a:prstClr val="white"/>
                </a:solidFill>
                <a:effectLst/>
                <a:uLnTx/>
                <a:uFillTx/>
                <a:latin typeface="Segoe UI" panose="020B0502040204020203" pitchFamily="34" charset="0"/>
                <a:ea typeface="+mj-ea"/>
                <a:cs typeface="Segoe UI" panose="020B0502040204020203" pitchFamily="34" charset="0"/>
              </a:rPr>
              <a:t> are not ideas, platforms or prototypes, it is adoption</a:t>
            </a:r>
            <a:r>
              <a:rPr kumimoji="0" lang="en-US" sz="3600" b="0" i="1" u="none" strike="noStrike" kern="1200" cap="none" spc="0" normalizeH="0" baseline="0" noProof="0" dirty="0">
                <a:ln>
                  <a:noFill/>
                </a:ln>
                <a:solidFill>
                  <a:prstClr val="white"/>
                </a:solidFill>
                <a:effectLst/>
                <a:uLnTx/>
                <a:uFillTx/>
                <a:latin typeface="Segoe UI" panose="020B0502040204020203" pitchFamily="34" charset="0"/>
                <a:ea typeface="+mj-ea"/>
                <a:cs typeface="Segoe UI" panose="020B0502040204020203" pitchFamily="34" charset="0"/>
              </a:rPr>
              <a:t>.</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prstClr val="white"/>
              </a:solidFill>
              <a:effectLst/>
              <a:uLnTx/>
              <a:uFillTx/>
              <a:latin typeface="Segoe UI" panose="020B0502040204020203" pitchFamily="34" charset="0"/>
              <a:ea typeface="+mj-ea"/>
              <a:cs typeface="Segoe UI" panose="020B0502040204020203"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fr-CA" sz="4800" i="1" dirty="0">
              <a:solidFill>
                <a:prstClr val="white"/>
              </a:solidFill>
              <a:latin typeface="Segoe UI" panose="020B0502040204020203" pitchFamily="34" charset="0"/>
              <a:cs typeface="Segoe UI" panose="020B0502040204020203"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fr-CA" sz="4800" i="1" dirty="0">
              <a:solidFill>
                <a:prstClr val="white"/>
              </a:solidFill>
              <a:latin typeface="Segoe UI" panose="020B0502040204020203" pitchFamily="34" charset="0"/>
              <a:cs typeface="Segoe UI" panose="020B0502040204020203"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fr-CA" sz="10100" i="1" dirty="0" err="1">
                <a:solidFill>
                  <a:prstClr val="white"/>
                </a:solidFill>
                <a:latin typeface="Segoe UI" panose="020B0502040204020203" pitchFamily="34" charset="0"/>
                <a:cs typeface="Segoe UI" panose="020B0502040204020203" pitchFamily="34" charset="0"/>
              </a:rPr>
              <a:t>Thoughts</a:t>
            </a:r>
            <a:r>
              <a:rPr lang="fr-CA" sz="10100" i="1" dirty="0">
                <a:solidFill>
                  <a:prstClr val="white"/>
                </a:solidFill>
                <a:latin typeface="Segoe UI" panose="020B0502040204020203" pitchFamily="34" charset="0"/>
                <a:cs typeface="Segoe UI" panose="020B0502040204020203" pitchFamily="34" charset="0"/>
              </a:rPr>
              <a:t> </a:t>
            </a:r>
            <a:r>
              <a:rPr lang="en-CH" sz="10100" i="1" dirty="0">
                <a:solidFill>
                  <a:prstClr val="white"/>
                </a:solidFill>
                <a:latin typeface="Segoe UI" panose="020B0502040204020203" pitchFamily="34" charset="0"/>
                <a:cs typeface="Segoe UI" panose="020B0502040204020203" pitchFamily="34" charset="0"/>
              </a:rPr>
              <a:t> ?</a:t>
            </a:r>
            <a:endParaRPr kumimoji="0" lang="en-US" sz="10100" b="0" i="1" u="none" strike="noStrike" kern="1200" cap="none" spc="0" normalizeH="0" baseline="0" noProof="0" dirty="0">
              <a:ln>
                <a:noFill/>
              </a:ln>
              <a:solidFill>
                <a:prstClr val="white"/>
              </a:solidFill>
              <a:effectLst/>
              <a:uLnTx/>
              <a:uFillTx/>
              <a:latin typeface="Segoe UI" panose="020B0502040204020203" pitchFamily="34" charset="0"/>
              <a:ea typeface="+mj-ea"/>
              <a:cs typeface="Segoe UI" panose="020B0502040204020203"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800" b="0" i="1" u="none" strike="noStrike" kern="1200" cap="none" spc="0" normalizeH="0" baseline="0" noProof="0" dirty="0">
              <a:ln>
                <a:noFill/>
              </a:ln>
              <a:solidFill>
                <a:prstClr val="white"/>
              </a:solidFill>
              <a:effectLst/>
              <a:uLnTx/>
              <a:uFillTx/>
              <a:latin typeface="Segoe UI" panose="020B0502040204020203" pitchFamily="34" charset="0"/>
              <a:ea typeface="+mj-ea"/>
              <a:cs typeface="Segoe UI" panose="020B0502040204020203"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prstClr val="white"/>
              </a:solidFill>
              <a:effectLst/>
              <a:uLnTx/>
              <a:uFillTx/>
              <a:latin typeface="Segoe UI" panose="020B0502040204020203" pitchFamily="34" charset="0"/>
              <a:ea typeface="+mj-ea"/>
              <a:cs typeface="Segoe UI" panose="020B0502040204020203" pitchFamily="34" charset="0"/>
            </a:endParaRPr>
          </a:p>
        </p:txBody>
      </p:sp>
    </p:spTree>
    <p:extLst>
      <p:ext uri="{BB962C8B-B14F-4D97-AF65-F5344CB8AC3E}">
        <p14:creationId xmlns:p14="http://schemas.microsoft.com/office/powerpoint/2010/main" val="2260480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F6497A16C24847AD78F11B87F7D548" ma:contentTypeVersion="17" ma:contentTypeDescription="Create a new document." ma:contentTypeScope="" ma:versionID="a7cc658e7350b5c0a4d111e4cd7357ff">
  <xsd:schema xmlns:xsd="http://www.w3.org/2001/XMLSchema" xmlns:xs="http://www.w3.org/2001/XMLSchema" xmlns:p="http://schemas.microsoft.com/office/2006/metadata/properties" xmlns:ns2="0238f0ac-9b23-40a1-9bea-3608b3f97744" xmlns:ns3="9dd362d0-63f2-4e3c-ac06-664d054c738d" targetNamespace="http://schemas.microsoft.com/office/2006/metadata/properties" ma:root="true" ma:fieldsID="2337762d3ab5dfd3463a974aeef507ce" ns2:_="" ns3:_="">
    <xsd:import namespace="0238f0ac-9b23-40a1-9bea-3608b3f97744"/>
    <xsd:import namespace="9dd362d0-63f2-4e3c-ac06-664d054c738d"/>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GenerationTime" minOccurs="0"/>
                <xsd:element ref="ns2:MediaServiceEventHashCode" minOccurs="0"/>
                <xsd:element ref="ns2:MediaServiceDateTaken" minOccurs="0"/>
                <xsd:element ref="ns2:MediaServiceOCR" minOccurs="0"/>
                <xsd:element ref="ns3:_dlc_DocId" minOccurs="0"/>
                <xsd:element ref="ns3:_dlc_DocIdUrl" minOccurs="0"/>
                <xsd:element ref="ns3:_dlc_DocIdPersistId" minOccurs="0"/>
                <xsd:element ref="ns2:ImageMetadataListItemId" minOccurs="0"/>
                <xsd:element ref="ns2:ImageMetadataListFieldId" minOccurs="0"/>
                <xsd:element ref="ns2:MediaServiceObjectDetectorVersions" minOccurs="0"/>
                <xsd:element ref="ns2:MediaLengthInSeconds"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38f0ac-9b23-40a1-9bea-3608b3f97744"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92a3b380-abf6-46f2-87bb-c2c114de1c9e"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ImageMetadataListItemId" ma:index="20" nillable="true" ma:displayName="ImageMetadataListItemId" ma:hidden="true" ma:indexed="true" ma:internalName="ImageMetadataListItemId">
      <xsd:simpleType>
        <xsd:restriction base="dms:Unknown"/>
      </xsd:simpleType>
    </xsd:element>
    <xsd:element name="ImageMetadataListFieldId" ma:index="21" nillable="true" ma:displayName="ImageMetadataListFieldId" ma:hidden="true" ma:indexed="true" ma:internalName="ImageMetadataListFieldId">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d362d0-63f2-4e3c-ac06-664d054c738d"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db17dc8f-c558-43f2-ab9d-5ed955ab729e}" ma:internalName="TaxCatchAll" ma:showField="CatchAllData" ma:web="9dd362d0-63f2-4e3c-ac06-664d054c738d">
      <xsd:complexType>
        <xsd:complexContent>
          <xsd:extension base="dms:MultiChoiceLookup">
            <xsd:sequence>
              <xsd:element name="Value" type="dms:Lookup" maxOccurs="unbounded" minOccurs="0" nillable="true"/>
            </xsd:sequence>
          </xsd:extension>
        </xsd:complexContent>
      </xsd:complexType>
    </xsd:element>
    <xsd:element name="_dlc_DocId" ma:index="17" nillable="true" ma:displayName="Document ID Value" ma:description="The value of the document ID assigned to this item." ma:indexed="true"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mageMetadataListItemId xmlns="0238f0ac-9b23-40a1-9bea-3608b3f97744" xsi:nil="true"/>
    <ImageMetadataListFieldId xmlns="0238f0ac-9b23-40a1-9bea-3608b3f97744" xsi:nil="true"/>
    <lcf76f155ced4ddcb4097134ff3c332f xmlns="0238f0ac-9b23-40a1-9bea-3608b3f97744">
      <Terms xmlns="http://schemas.microsoft.com/office/infopath/2007/PartnerControls"/>
    </lcf76f155ced4ddcb4097134ff3c332f>
    <TaxCatchAll xmlns="9dd362d0-63f2-4e3c-ac06-664d054c738d" xsi:nil="true"/>
    <_dlc_DocId xmlns="9dd362d0-63f2-4e3c-ac06-664d054c738d">WMOOMM-1555984692-1374</_dlc_DocId>
    <_dlc_DocIdUrl xmlns="9dd362d0-63f2-4e3c-ac06-664d054c738d">
      <Url>https://wmoomm.sharepoint.com/sites/Hub/_layouts/15/DocIdRedir.aspx?ID=WMOOMM-1555984692-1374</Url>
      <Description>WMOOMM-1555984692-1374</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FEAFFEE-5F5C-4084-82CF-BA64B4593A72}">
  <ds:schemaRefs>
    <ds:schemaRef ds:uri="http://schemas.microsoft.com/sharepoint/v3/contenttype/forms"/>
  </ds:schemaRefs>
</ds:datastoreItem>
</file>

<file path=customXml/itemProps2.xml><?xml version="1.0" encoding="utf-8"?>
<ds:datastoreItem xmlns:ds="http://schemas.openxmlformats.org/officeDocument/2006/customXml" ds:itemID="{DF5B0C47-9F72-4D6D-BA0B-1C79BBB1A845}">
  <ds:schemaRefs>
    <ds:schemaRef ds:uri="0238f0ac-9b23-40a1-9bea-3608b3f97744"/>
    <ds:schemaRef ds:uri="9dd362d0-63f2-4e3c-ac06-664d054c73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9995722-7EE4-43F0-BFD1-A4A9177742E2}">
  <ds:schemaRefs>
    <ds:schemaRef ds:uri="0238f0ac-9b23-40a1-9bea-3608b3f97744"/>
    <ds:schemaRef ds:uri="9dd362d0-63f2-4e3c-ac06-664d054c738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80E82D94-E5A0-45E7-B4D7-7AF5C62331C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747</TotalTime>
  <Words>675</Words>
  <Application>Microsoft Office PowerPoint</Application>
  <PresentationFormat>Widescreen</PresentationFormat>
  <Paragraphs>60</Paragraphs>
  <Slides>8</Slides>
  <Notes>2</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8</vt:i4>
      </vt:variant>
    </vt:vector>
  </HeadingPairs>
  <TitlesOfParts>
    <vt:vector size="19" baseType="lpstr">
      <vt:lpstr>Avenir Book</vt:lpstr>
      <vt:lpstr>Avenir Heavy</vt:lpstr>
      <vt:lpstr>Aptos</vt:lpstr>
      <vt:lpstr>Aptos Display</vt:lpstr>
      <vt:lpstr>Arial</vt:lpstr>
      <vt:lpstr>Calibri</vt:lpstr>
      <vt:lpstr>Segoe UI</vt:lpstr>
      <vt:lpstr>Office Theme</vt:lpstr>
      <vt:lpstr>Custom Design</vt:lpstr>
      <vt:lpstr>1_Custom Design</vt:lpstr>
      <vt:lpstr>2_Custom Design</vt:lpstr>
      <vt:lpstr>PowerPoint Presentation</vt:lpstr>
      <vt:lpstr>PowerPoint Presentation</vt:lpstr>
      <vt:lpstr>Considerations 1</vt:lpstr>
      <vt:lpstr>Considerations 2</vt:lpstr>
      <vt:lpstr>Considerations 3</vt:lpstr>
      <vt:lpstr>Considerations 4</vt:lpstr>
      <vt:lpstr>Considerations 5</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Yuki Honda</cp:lastModifiedBy>
  <cp:revision>11</cp:revision>
  <dcterms:created xsi:type="dcterms:W3CDTF">2024-04-23T12:25:23Z</dcterms:created>
  <dcterms:modified xsi:type="dcterms:W3CDTF">2025-06-16T11:25:31Z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0x01010063F6497A16C24847AD78F11B87F7D548</vt:lpwstr>
  </property>
  <property fmtid="{D5CDD505-2E9C-101B-9397-08002B2CF9AE}" pid="3" name="_dlc_DocIdItemGuid">
    <vt:lpwstr>770e6ac8-842c-40d0-bc92-2c589e2b3feb</vt:lpwstr>
  </property>
</Properties>
</file>