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6858000" cx="9144000"/>
  <p:notesSz cx="6858000" cy="9144000"/>
  <p:embeddedFontLst>
    <p:embeddedFont>
      <p:font typeface="Helvetica Neue"/>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20" roundtripDataSignature="AMtx7mj8ldNPsqQGgj7dL9DuMM8vj0HWu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HelveticaNeue-bold.fntdata"/><Relationship Id="rId16" Type="http://schemas.openxmlformats.org/officeDocument/2006/relationships/font" Target="fonts/HelveticaNeue-regular.fntdata"/><Relationship Id="rId5" Type="http://schemas.openxmlformats.org/officeDocument/2006/relationships/notesMaster" Target="notesMasters/notesMaster1.xml"/><Relationship Id="rId19" Type="http://schemas.openxmlformats.org/officeDocument/2006/relationships/font" Target="fonts/HelveticaNeue-boldItalic.fntdata"/><Relationship Id="rId6" Type="http://schemas.openxmlformats.org/officeDocument/2006/relationships/slide" Target="slides/slide1.xml"/><Relationship Id="rId18" Type="http://schemas.openxmlformats.org/officeDocument/2006/relationships/font" Target="fonts/HelveticaNeue-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25000"/>
              </a:lnSpc>
              <a:spcBef>
                <a:spcPts val="0"/>
              </a:spcBef>
              <a:spcAft>
                <a:spcPts val="0"/>
              </a:spcAft>
              <a:buClr>
                <a:srgbClr val="000000"/>
              </a:buClr>
              <a:buSzPts val="1400"/>
              <a:buFont typeface="Arial"/>
              <a:buNone/>
              <a:defRPr b="0" i="0" sz="2400" u="none" cap="none" strike="noStrike">
                <a:solidFill>
                  <a:srgbClr val="000000"/>
                </a:solidFill>
                <a:latin typeface="Avenir"/>
                <a:ea typeface="Avenir"/>
                <a:cs typeface="Avenir"/>
                <a:sym typeface="Avenir"/>
              </a:defRPr>
            </a:lvl1pPr>
            <a:lvl2pPr indent="-228600" lvl="1" marL="914400" marR="0" rtl="0" algn="l">
              <a:lnSpc>
                <a:spcPct val="125000"/>
              </a:lnSpc>
              <a:spcBef>
                <a:spcPts val="0"/>
              </a:spcBef>
              <a:spcAft>
                <a:spcPts val="0"/>
              </a:spcAft>
              <a:buClr>
                <a:srgbClr val="000000"/>
              </a:buClr>
              <a:buSzPts val="1400"/>
              <a:buFont typeface="Arial"/>
              <a:buNone/>
              <a:defRPr b="0" i="0" sz="2400" u="none" cap="none" strike="noStrike">
                <a:solidFill>
                  <a:srgbClr val="000000"/>
                </a:solidFill>
                <a:latin typeface="Avenir"/>
                <a:ea typeface="Avenir"/>
                <a:cs typeface="Avenir"/>
                <a:sym typeface="Avenir"/>
              </a:defRPr>
            </a:lvl2pPr>
            <a:lvl3pPr indent="-228600" lvl="2" marL="1371600" marR="0" rtl="0" algn="l">
              <a:lnSpc>
                <a:spcPct val="125000"/>
              </a:lnSpc>
              <a:spcBef>
                <a:spcPts val="0"/>
              </a:spcBef>
              <a:spcAft>
                <a:spcPts val="0"/>
              </a:spcAft>
              <a:buClr>
                <a:srgbClr val="000000"/>
              </a:buClr>
              <a:buSzPts val="1400"/>
              <a:buFont typeface="Arial"/>
              <a:buNone/>
              <a:defRPr b="0" i="0" sz="2400" u="none" cap="none" strike="noStrike">
                <a:solidFill>
                  <a:srgbClr val="000000"/>
                </a:solidFill>
                <a:latin typeface="Avenir"/>
                <a:ea typeface="Avenir"/>
                <a:cs typeface="Avenir"/>
                <a:sym typeface="Avenir"/>
              </a:defRPr>
            </a:lvl3pPr>
            <a:lvl4pPr indent="-228600" lvl="3" marL="1828800" marR="0" rtl="0" algn="l">
              <a:lnSpc>
                <a:spcPct val="125000"/>
              </a:lnSpc>
              <a:spcBef>
                <a:spcPts val="0"/>
              </a:spcBef>
              <a:spcAft>
                <a:spcPts val="0"/>
              </a:spcAft>
              <a:buClr>
                <a:srgbClr val="000000"/>
              </a:buClr>
              <a:buSzPts val="1400"/>
              <a:buFont typeface="Arial"/>
              <a:buNone/>
              <a:defRPr b="0" i="0" sz="2400" u="none" cap="none" strike="noStrike">
                <a:solidFill>
                  <a:srgbClr val="000000"/>
                </a:solidFill>
                <a:latin typeface="Avenir"/>
                <a:ea typeface="Avenir"/>
                <a:cs typeface="Avenir"/>
                <a:sym typeface="Avenir"/>
              </a:defRPr>
            </a:lvl4pPr>
            <a:lvl5pPr indent="-228600" lvl="4" marL="2286000" marR="0" rtl="0" algn="l">
              <a:lnSpc>
                <a:spcPct val="125000"/>
              </a:lnSpc>
              <a:spcBef>
                <a:spcPts val="0"/>
              </a:spcBef>
              <a:spcAft>
                <a:spcPts val="0"/>
              </a:spcAft>
              <a:buClr>
                <a:srgbClr val="000000"/>
              </a:buClr>
              <a:buSzPts val="1400"/>
              <a:buFont typeface="Arial"/>
              <a:buNone/>
              <a:defRPr b="0" i="0" sz="2400" u="none" cap="none" strike="noStrike">
                <a:solidFill>
                  <a:srgbClr val="000000"/>
                </a:solidFill>
                <a:latin typeface="Avenir"/>
                <a:ea typeface="Avenir"/>
                <a:cs typeface="Avenir"/>
                <a:sym typeface="Avenir"/>
              </a:defRPr>
            </a:lvl5pPr>
            <a:lvl6pPr indent="-228600" lvl="5" marL="2743200" marR="0" rtl="0" algn="l">
              <a:lnSpc>
                <a:spcPct val="125000"/>
              </a:lnSpc>
              <a:spcBef>
                <a:spcPts val="0"/>
              </a:spcBef>
              <a:spcAft>
                <a:spcPts val="0"/>
              </a:spcAft>
              <a:buClr>
                <a:srgbClr val="000000"/>
              </a:buClr>
              <a:buSzPts val="1400"/>
              <a:buFont typeface="Arial"/>
              <a:buNone/>
              <a:defRPr b="0" i="0" sz="2400" u="none" cap="none" strike="noStrike">
                <a:solidFill>
                  <a:srgbClr val="000000"/>
                </a:solidFill>
                <a:latin typeface="Avenir"/>
                <a:ea typeface="Avenir"/>
                <a:cs typeface="Avenir"/>
                <a:sym typeface="Avenir"/>
              </a:defRPr>
            </a:lvl6pPr>
            <a:lvl7pPr indent="-228600" lvl="6" marL="3200400" marR="0" rtl="0" algn="l">
              <a:lnSpc>
                <a:spcPct val="125000"/>
              </a:lnSpc>
              <a:spcBef>
                <a:spcPts val="0"/>
              </a:spcBef>
              <a:spcAft>
                <a:spcPts val="0"/>
              </a:spcAft>
              <a:buClr>
                <a:srgbClr val="000000"/>
              </a:buClr>
              <a:buSzPts val="1400"/>
              <a:buFont typeface="Arial"/>
              <a:buNone/>
              <a:defRPr b="0" i="0" sz="2400" u="none" cap="none" strike="noStrike">
                <a:solidFill>
                  <a:srgbClr val="000000"/>
                </a:solidFill>
                <a:latin typeface="Avenir"/>
                <a:ea typeface="Avenir"/>
                <a:cs typeface="Avenir"/>
                <a:sym typeface="Avenir"/>
              </a:defRPr>
            </a:lvl7pPr>
            <a:lvl8pPr indent="-228600" lvl="7" marL="3657600" marR="0" rtl="0" algn="l">
              <a:lnSpc>
                <a:spcPct val="125000"/>
              </a:lnSpc>
              <a:spcBef>
                <a:spcPts val="0"/>
              </a:spcBef>
              <a:spcAft>
                <a:spcPts val="0"/>
              </a:spcAft>
              <a:buClr>
                <a:srgbClr val="000000"/>
              </a:buClr>
              <a:buSzPts val="1400"/>
              <a:buFont typeface="Arial"/>
              <a:buNone/>
              <a:defRPr b="0" i="0" sz="2400" u="none" cap="none" strike="noStrike">
                <a:solidFill>
                  <a:srgbClr val="000000"/>
                </a:solidFill>
                <a:latin typeface="Avenir"/>
                <a:ea typeface="Avenir"/>
                <a:cs typeface="Avenir"/>
                <a:sym typeface="Avenir"/>
              </a:defRPr>
            </a:lvl8pPr>
            <a:lvl9pPr indent="-228600" lvl="8" marL="4114800" marR="0" rtl="0" algn="l">
              <a:lnSpc>
                <a:spcPct val="125000"/>
              </a:lnSpc>
              <a:spcBef>
                <a:spcPts val="0"/>
              </a:spcBef>
              <a:spcAft>
                <a:spcPts val="0"/>
              </a:spcAft>
              <a:buClr>
                <a:srgbClr val="000000"/>
              </a:buClr>
              <a:buSzPts val="1400"/>
              <a:buFont typeface="Arial"/>
              <a:buNone/>
              <a:defRPr b="0" i="0" sz="2400" u="none" cap="none" strike="noStrike">
                <a:solidFill>
                  <a:srgbClr val="000000"/>
                </a:solidFill>
                <a:latin typeface="Avenir"/>
                <a:ea typeface="Avenir"/>
                <a:cs typeface="Avenir"/>
                <a:sym typeface="Avenir"/>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 name="Shape 30"/>
        <p:cNvGrpSpPr/>
        <p:nvPr/>
      </p:nvGrpSpPr>
      <p:grpSpPr>
        <a:xfrm>
          <a:off x="0" y="0"/>
          <a:ext cx="0" cy="0"/>
          <a:chOff x="0" y="0"/>
          <a:chExt cx="0" cy="0"/>
        </a:xfrm>
      </p:grpSpPr>
      <p:sp>
        <p:nvSpPr>
          <p:cNvPr id="31" name="Google Shape;31;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2" name="Google Shape;32;p1:notes"/>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25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a8b642381d_2_147: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131" name="Google Shape;131;ga8b642381d_2_14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132" name="Google Shape;132;ga8b642381d_2_147:notes"/>
          <p:cNvSpPr txBox="1"/>
          <p:nvPr>
            <p:ph idx="1" type="body"/>
          </p:nvPr>
        </p:nvSpPr>
        <p:spPr>
          <a:xfrm>
            <a:off x="914400" y="4343400"/>
            <a:ext cx="5029200" cy="41148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228600" lvl="0" marL="457200" rtl="0" algn="l">
              <a:lnSpc>
                <a:spcPct val="125000"/>
              </a:lnSpc>
              <a:spcBef>
                <a:spcPts val="0"/>
              </a:spcBef>
              <a:spcAft>
                <a:spcPts val="0"/>
              </a:spcAft>
              <a:buSzPts val="1400"/>
              <a:buNone/>
            </a:pPr>
            <a:r>
              <a:t/>
            </a:r>
            <a:endParaRPr>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 name="Shape 38"/>
        <p:cNvGrpSpPr/>
        <p:nvPr/>
      </p:nvGrpSpPr>
      <p:grpSpPr>
        <a:xfrm>
          <a:off x="0" y="0"/>
          <a:ext cx="0" cy="0"/>
          <a:chOff x="0" y="0"/>
          <a:chExt cx="0" cy="0"/>
        </a:xfrm>
      </p:grpSpPr>
      <p:sp>
        <p:nvSpPr>
          <p:cNvPr id="39" name="Google Shape;39;p4:notes"/>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SzPts val="1400"/>
              <a:buNone/>
            </a:pPr>
            <a:r>
              <a:t/>
            </a:r>
            <a:endParaRPr/>
          </a:p>
        </p:txBody>
      </p:sp>
      <p:sp>
        <p:nvSpPr>
          <p:cNvPr id="40" name="Google Shape;40;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a8b642381d_2_0: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61" name="Google Shape;61;ga8b642381d_2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2" name="Google Shape;62;ga8b642381d_2_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25000"/>
              </a:lnSpc>
              <a:spcBef>
                <a:spcPts val="0"/>
              </a:spcBef>
              <a:spcAft>
                <a:spcPts val="0"/>
              </a:spcAft>
              <a:buClr>
                <a:srgbClr val="000000"/>
              </a:buClr>
              <a:buSzPts val="1400"/>
              <a:buFont typeface="Arial"/>
              <a:buNone/>
            </a:pPr>
            <a:r>
              <a:t/>
            </a:r>
            <a:endParaRPr b="0" i="0" sz="2400" u="none" cap="none" strike="noStrike">
              <a:solidFill>
                <a:srgbClr val="000000"/>
              </a:solidFill>
              <a:latin typeface="Avenir"/>
              <a:ea typeface="Avenir"/>
              <a:cs typeface="Avenir"/>
              <a:sym typeface="Aveni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a282f5e9a6_0_9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0" name="Google Shape;70;ga282f5e9a6_0_99:notes"/>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SzPts val="24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13ceb31b1df_0_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13ceb31b1df_0_2: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f481e3fbac_0_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f481e3fbac_0_1: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f481e3fbac_0_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f481e3fbac_0_9: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a282f5e9a6_0_0:notes"/>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SzPts val="1400"/>
              <a:buNone/>
            </a:pPr>
            <a:r>
              <a:t/>
            </a:r>
            <a:endParaRPr/>
          </a:p>
        </p:txBody>
      </p:sp>
      <p:sp>
        <p:nvSpPr>
          <p:cNvPr id="113" name="Google Shape;113;ga282f5e9a6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a8b642381d_2_1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3" name="Google Shape;123;ga8b642381d_2_141:notes"/>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SzPts val="14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34"/>
          <p:cNvSpPr txBox="1"/>
          <p:nvPr>
            <p:ph type="ctrTitle"/>
          </p:nvPr>
        </p:nvSpPr>
        <p:spPr>
          <a:xfrm>
            <a:off x="685800" y="2130425"/>
            <a:ext cx="7772400" cy="14700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1" name="Google Shape;11;p34"/>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1pPr>
            <a:lvl2pPr lvl="1" marR="0" rtl="0" algn="ctr">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2pPr>
            <a:lvl3pPr lvl="2" marR="0" rtl="0" algn="ctr">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3pPr>
            <a:lvl4pPr lvl="3" marR="0" rtl="0" algn="ctr">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4pPr>
            <a:lvl5pPr lvl="4" marR="0" rtl="0" algn="ctr">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5pPr>
            <a:lvl6pPr lvl="5" marR="0" rtl="0" algn="ctr">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6pPr>
            <a:lvl7pPr lvl="6" marR="0" rtl="0" algn="ctr">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7pPr>
            <a:lvl8pPr lvl="7" marR="0" rtl="0" algn="ctr">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8pPr>
            <a:lvl9pPr lvl="8" marR="0" rtl="0" algn="ctr">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9pPr>
          </a:lstStyle>
          <a:p/>
        </p:txBody>
      </p:sp>
      <p:sp>
        <p:nvSpPr>
          <p:cNvPr id="12" name="Google Shape;12;p34"/>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3" name="Google Shape;13;p34"/>
          <p:cNvSpPr txBox="1"/>
          <p:nvPr>
            <p:ph idx="11" type="ftr"/>
          </p:nvPr>
        </p:nvSpPr>
        <p:spPr>
          <a:xfrm>
            <a:off x="3124200" y="6356350"/>
            <a:ext cx="28956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4" name="Google Shape;14;p34"/>
          <p:cNvSpPr txBox="1"/>
          <p:nvPr>
            <p:ph idx="12" type="sldNum"/>
          </p:nvPr>
        </p:nvSpPr>
        <p:spPr>
          <a:xfrm>
            <a:off x="4386856" y="6449062"/>
            <a:ext cx="350244" cy="269239"/>
          </a:xfrm>
          <a:prstGeom prst="rect">
            <a:avLst/>
          </a:prstGeom>
          <a:noFill/>
          <a:ln>
            <a:noFill/>
          </a:ln>
        </p:spPr>
        <p:txBody>
          <a:bodyPr anchorCtr="0" anchor="b" bIns="45700" lIns="45700" spcFirstLastPara="1" rIns="45700"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rgbClr val="0C419A"/>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rgbClr val="0C419A"/>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rgbClr val="0C419A"/>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rgbClr val="0C419A"/>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rgbClr val="0C419A"/>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rgbClr val="0C419A"/>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rgbClr val="0C419A"/>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rgbClr val="0C419A"/>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rgbClr val="0C419A"/>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ree">
  <p:cSld name="free">
    <p:spTree>
      <p:nvGrpSpPr>
        <p:cNvPr id="15" name="Shape 15"/>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白紙" type="blank">
  <p:cSld name="BLANK">
    <p:spTree>
      <p:nvGrpSpPr>
        <p:cNvPr id="16" name="Shape 16"/>
        <p:cNvGrpSpPr/>
        <p:nvPr/>
      </p:nvGrpSpPr>
      <p:grpSpPr>
        <a:xfrm>
          <a:off x="0" y="0"/>
          <a:ext cx="0" cy="0"/>
          <a:chOff x="0" y="0"/>
          <a:chExt cx="0" cy="0"/>
        </a:xfrm>
      </p:grpSpPr>
      <p:sp>
        <p:nvSpPr>
          <p:cNvPr id="17" name="Google Shape;17;p36"/>
          <p:cNvSpPr txBox="1"/>
          <p:nvPr>
            <p:ph idx="10" type="dt"/>
          </p:nvPr>
        </p:nvSpPr>
        <p:spPr>
          <a:xfrm>
            <a:off x="0" y="0"/>
            <a:ext cx="3000000" cy="3000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2400" u="none" cap="none" strike="noStrike">
                <a:solidFill>
                  <a:srgbClr val="000000"/>
                </a:solidFill>
                <a:latin typeface="Avenir"/>
                <a:ea typeface="Avenir"/>
                <a:cs typeface="Avenir"/>
                <a:sym typeface="Avenir"/>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rgbClr val="000000"/>
                </a:solidFill>
                <a:latin typeface="Avenir"/>
                <a:ea typeface="Avenir"/>
                <a:cs typeface="Avenir"/>
                <a:sym typeface="Avenir"/>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rgbClr val="000000"/>
                </a:solidFill>
                <a:latin typeface="Avenir"/>
                <a:ea typeface="Avenir"/>
                <a:cs typeface="Avenir"/>
                <a:sym typeface="Avenir"/>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rgbClr val="000000"/>
                </a:solidFill>
                <a:latin typeface="Avenir"/>
                <a:ea typeface="Avenir"/>
                <a:cs typeface="Avenir"/>
                <a:sym typeface="Avenir"/>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rgbClr val="000000"/>
                </a:solidFill>
                <a:latin typeface="Avenir"/>
                <a:ea typeface="Avenir"/>
                <a:cs typeface="Avenir"/>
                <a:sym typeface="Avenir"/>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rgbClr val="000000"/>
                </a:solidFill>
                <a:latin typeface="Avenir"/>
                <a:ea typeface="Avenir"/>
                <a:cs typeface="Avenir"/>
                <a:sym typeface="Avenir"/>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rgbClr val="000000"/>
                </a:solidFill>
                <a:latin typeface="Avenir"/>
                <a:ea typeface="Avenir"/>
                <a:cs typeface="Avenir"/>
                <a:sym typeface="Avenir"/>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rgbClr val="000000"/>
                </a:solidFill>
                <a:latin typeface="Avenir"/>
                <a:ea typeface="Avenir"/>
                <a:cs typeface="Avenir"/>
                <a:sym typeface="Avenir"/>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rgbClr val="000000"/>
                </a:solidFill>
                <a:latin typeface="Avenir"/>
                <a:ea typeface="Avenir"/>
                <a:cs typeface="Avenir"/>
                <a:sym typeface="Avenir"/>
              </a:defRPr>
            </a:lvl9pPr>
          </a:lstStyle>
          <a:p/>
        </p:txBody>
      </p:sp>
      <p:sp>
        <p:nvSpPr>
          <p:cNvPr id="18" name="Google Shape;18;p36"/>
          <p:cNvSpPr txBox="1"/>
          <p:nvPr>
            <p:ph idx="11" type="ftr"/>
          </p:nvPr>
        </p:nvSpPr>
        <p:spPr>
          <a:xfrm>
            <a:off x="0" y="0"/>
            <a:ext cx="3000000" cy="3000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2400" u="none" cap="none" strike="noStrike">
                <a:solidFill>
                  <a:srgbClr val="000000"/>
                </a:solidFill>
                <a:latin typeface="Avenir"/>
                <a:ea typeface="Avenir"/>
                <a:cs typeface="Avenir"/>
                <a:sym typeface="Avenir"/>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rgbClr val="000000"/>
                </a:solidFill>
                <a:latin typeface="Avenir"/>
                <a:ea typeface="Avenir"/>
                <a:cs typeface="Avenir"/>
                <a:sym typeface="Avenir"/>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rgbClr val="000000"/>
                </a:solidFill>
                <a:latin typeface="Avenir"/>
                <a:ea typeface="Avenir"/>
                <a:cs typeface="Avenir"/>
                <a:sym typeface="Avenir"/>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rgbClr val="000000"/>
                </a:solidFill>
                <a:latin typeface="Avenir"/>
                <a:ea typeface="Avenir"/>
                <a:cs typeface="Avenir"/>
                <a:sym typeface="Avenir"/>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rgbClr val="000000"/>
                </a:solidFill>
                <a:latin typeface="Avenir"/>
                <a:ea typeface="Avenir"/>
                <a:cs typeface="Avenir"/>
                <a:sym typeface="Avenir"/>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rgbClr val="000000"/>
                </a:solidFill>
                <a:latin typeface="Avenir"/>
                <a:ea typeface="Avenir"/>
                <a:cs typeface="Avenir"/>
                <a:sym typeface="Avenir"/>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rgbClr val="000000"/>
                </a:solidFill>
                <a:latin typeface="Avenir"/>
                <a:ea typeface="Avenir"/>
                <a:cs typeface="Avenir"/>
                <a:sym typeface="Avenir"/>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rgbClr val="000000"/>
                </a:solidFill>
                <a:latin typeface="Avenir"/>
                <a:ea typeface="Avenir"/>
                <a:cs typeface="Avenir"/>
                <a:sym typeface="Avenir"/>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rgbClr val="000000"/>
                </a:solidFill>
                <a:latin typeface="Avenir"/>
                <a:ea typeface="Avenir"/>
                <a:cs typeface="Avenir"/>
                <a:sym typeface="Avenir"/>
              </a:defRPr>
            </a:lvl9pPr>
          </a:lstStyle>
          <a:p/>
        </p:txBody>
      </p:sp>
      <p:sp>
        <p:nvSpPr>
          <p:cNvPr id="19" name="Google Shape;19;p36"/>
          <p:cNvSpPr txBox="1"/>
          <p:nvPr>
            <p:ph idx="12" type="sldNum"/>
          </p:nvPr>
        </p:nvSpPr>
        <p:spPr>
          <a:xfrm>
            <a:off x="4386856" y="6449062"/>
            <a:ext cx="350244" cy="269239"/>
          </a:xfrm>
          <a:prstGeom prst="rect">
            <a:avLst/>
          </a:prstGeom>
          <a:noFill/>
          <a:ln>
            <a:noFill/>
          </a:ln>
        </p:spPr>
        <p:txBody>
          <a:bodyPr anchorCtr="0" anchor="b" bIns="45700" lIns="45700" spcFirstLastPara="1" rIns="45700"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rgbClr val="0C419A"/>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rgbClr val="0C419A"/>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rgbClr val="0C419A"/>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rgbClr val="0C419A"/>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rgbClr val="0C419A"/>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rgbClr val="0C419A"/>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rgbClr val="0C419A"/>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rgbClr val="0C419A"/>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rgbClr val="0C419A"/>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p:cSld name="Default">
    <p:spTree>
      <p:nvGrpSpPr>
        <p:cNvPr id="20" name="Shape 20"/>
        <p:cNvGrpSpPr/>
        <p:nvPr/>
      </p:nvGrpSpPr>
      <p:grpSpPr>
        <a:xfrm>
          <a:off x="0" y="0"/>
          <a:ext cx="0" cy="0"/>
          <a:chOff x="0" y="0"/>
          <a:chExt cx="0" cy="0"/>
        </a:xfrm>
      </p:grpSpPr>
      <p:sp>
        <p:nvSpPr>
          <p:cNvPr id="21" name="Google Shape;21;p40"/>
          <p:cNvSpPr txBox="1"/>
          <p:nvPr>
            <p:ph idx="12" type="sldNum"/>
          </p:nvPr>
        </p:nvSpPr>
        <p:spPr>
          <a:xfrm>
            <a:off x="-76" y="6655709"/>
            <a:ext cx="9144000" cy="269100"/>
          </a:xfrm>
          <a:prstGeom prst="rect">
            <a:avLst/>
          </a:prstGeom>
          <a:noFill/>
          <a:ln>
            <a:noFill/>
          </a:ln>
        </p:spPr>
        <p:txBody>
          <a:bodyPr anchorCtr="0" anchor="ctr" bIns="45700" lIns="45700" spcFirstLastPara="1" rIns="45700" wrap="square" tIns="45700">
            <a:noAutofit/>
          </a:bodyPr>
          <a:lstStyle>
            <a:lvl1pPr indent="0" lvl="0" marL="0" marR="0" algn="ctr">
              <a:lnSpc>
                <a:spcPct val="100000"/>
              </a:lnSpc>
              <a:spcBef>
                <a:spcPts val="0"/>
              </a:spcBef>
              <a:spcAft>
                <a:spcPts val="0"/>
              </a:spcAft>
              <a:buClr>
                <a:srgbClr val="000000"/>
              </a:buClr>
              <a:buSzPts val="250"/>
              <a:buFont typeface="Arial"/>
              <a:buNone/>
              <a:defRPr b="1" i="0" sz="1000" u="none" cap="none" strike="noStrike">
                <a:solidFill>
                  <a:srgbClr val="1155CC"/>
                </a:solidFill>
                <a:latin typeface="Trebuchet MS"/>
                <a:ea typeface="Trebuchet MS"/>
                <a:cs typeface="Trebuchet MS"/>
                <a:sym typeface="Trebuchet MS"/>
              </a:defRPr>
            </a:lvl1pPr>
            <a:lvl2pPr indent="0" lvl="1" marL="0" marR="0" algn="ctr">
              <a:lnSpc>
                <a:spcPct val="100000"/>
              </a:lnSpc>
              <a:spcBef>
                <a:spcPts val="0"/>
              </a:spcBef>
              <a:spcAft>
                <a:spcPts val="0"/>
              </a:spcAft>
              <a:buClr>
                <a:srgbClr val="000000"/>
              </a:buClr>
              <a:buSzPts val="250"/>
              <a:buFont typeface="Arial"/>
              <a:buNone/>
              <a:defRPr b="1" i="0" sz="1000" u="none" cap="none" strike="noStrike">
                <a:solidFill>
                  <a:srgbClr val="1155CC"/>
                </a:solidFill>
                <a:latin typeface="Trebuchet MS"/>
                <a:ea typeface="Trebuchet MS"/>
                <a:cs typeface="Trebuchet MS"/>
                <a:sym typeface="Trebuchet MS"/>
              </a:defRPr>
            </a:lvl2pPr>
            <a:lvl3pPr indent="0" lvl="2" marL="0" marR="0" algn="ctr">
              <a:lnSpc>
                <a:spcPct val="100000"/>
              </a:lnSpc>
              <a:spcBef>
                <a:spcPts val="0"/>
              </a:spcBef>
              <a:spcAft>
                <a:spcPts val="0"/>
              </a:spcAft>
              <a:buClr>
                <a:srgbClr val="000000"/>
              </a:buClr>
              <a:buSzPts val="250"/>
              <a:buFont typeface="Arial"/>
              <a:buNone/>
              <a:defRPr b="1" i="0" sz="1000" u="none" cap="none" strike="noStrike">
                <a:solidFill>
                  <a:srgbClr val="1155CC"/>
                </a:solidFill>
                <a:latin typeface="Trebuchet MS"/>
                <a:ea typeface="Trebuchet MS"/>
                <a:cs typeface="Trebuchet MS"/>
                <a:sym typeface="Trebuchet MS"/>
              </a:defRPr>
            </a:lvl3pPr>
            <a:lvl4pPr indent="0" lvl="3" marL="0" marR="0" algn="ctr">
              <a:lnSpc>
                <a:spcPct val="100000"/>
              </a:lnSpc>
              <a:spcBef>
                <a:spcPts val="0"/>
              </a:spcBef>
              <a:spcAft>
                <a:spcPts val="0"/>
              </a:spcAft>
              <a:buClr>
                <a:srgbClr val="000000"/>
              </a:buClr>
              <a:buSzPts val="250"/>
              <a:buFont typeface="Arial"/>
              <a:buNone/>
              <a:defRPr b="1" i="0" sz="1000" u="none" cap="none" strike="noStrike">
                <a:solidFill>
                  <a:srgbClr val="1155CC"/>
                </a:solidFill>
                <a:latin typeface="Trebuchet MS"/>
                <a:ea typeface="Trebuchet MS"/>
                <a:cs typeface="Trebuchet MS"/>
                <a:sym typeface="Trebuchet MS"/>
              </a:defRPr>
            </a:lvl4pPr>
            <a:lvl5pPr indent="0" lvl="4" marL="0" marR="0" algn="ctr">
              <a:lnSpc>
                <a:spcPct val="100000"/>
              </a:lnSpc>
              <a:spcBef>
                <a:spcPts val="0"/>
              </a:spcBef>
              <a:spcAft>
                <a:spcPts val="0"/>
              </a:spcAft>
              <a:buClr>
                <a:srgbClr val="000000"/>
              </a:buClr>
              <a:buSzPts val="250"/>
              <a:buFont typeface="Arial"/>
              <a:buNone/>
              <a:defRPr b="1" i="0" sz="1000" u="none" cap="none" strike="noStrike">
                <a:solidFill>
                  <a:srgbClr val="1155CC"/>
                </a:solidFill>
                <a:latin typeface="Trebuchet MS"/>
                <a:ea typeface="Trebuchet MS"/>
                <a:cs typeface="Trebuchet MS"/>
                <a:sym typeface="Trebuchet MS"/>
              </a:defRPr>
            </a:lvl5pPr>
            <a:lvl6pPr indent="0" lvl="5" marL="0" marR="0" algn="ctr">
              <a:lnSpc>
                <a:spcPct val="100000"/>
              </a:lnSpc>
              <a:spcBef>
                <a:spcPts val="0"/>
              </a:spcBef>
              <a:spcAft>
                <a:spcPts val="0"/>
              </a:spcAft>
              <a:buClr>
                <a:srgbClr val="000000"/>
              </a:buClr>
              <a:buSzPts val="250"/>
              <a:buFont typeface="Arial"/>
              <a:buNone/>
              <a:defRPr b="1" i="0" sz="1000" u="none" cap="none" strike="noStrike">
                <a:solidFill>
                  <a:srgbClr val="1155CC"/>
                </a:solidFill>
                <a:latin typeface="Trebuchet MS"/>
                <a:ea typeface="Trebuchet MS"/>
                <a:cs typeface="Trebuchet MS"/>
                <a:sym typeface="Trebuchet MS"/>
              </a:defRPr>
            </a:lvl6pPr>
            <a:lvl7pPr indent="0" lvl="6" marL="0" marR="0" algn="ctr">
              <a:lnSpc>
                <a:spcPct val="100000"/>
              </a:lnSpc>
              <a:spcBef>
                <a:spcPts val="0"/>
              </a:spcBef>
              <a:spcAft>
                <a:spcPts val="0"/>
              </a:spcAft>
              <a:buClr>
                <a:srgbClr val="000000"/>
              </a:buClr>
              <a:buSzPts val="250"/>
              <a:buFont typeface="Arial"/>
              <a:buNone/>
              <a:defRPr b="1" i="0" sz="1000" u="none" cap="none" strike="noStrike">
                <a:solidFill>
                  <a:srgbClr val="1155CC"/>
                </a:solidFill>
                <a:latin typeface="Trebuchet MS"/>
                <a:ea typeface="Trebuchet MS"/>
                <a:cs typeface="Trebuchet MS"/>
                <a:sym typeface="Trebuchet MS"/>
              </a:defRPr>
            </a:lvl7pPr>
            <a:lvl8pPr indent="0" lvl="7" marL="0" marR="0" algn="ctr">
              <a:lnSpc>
                <a:spcPct val="100000"/>
              </a:lnSpc>
              <a:spcBef>
                <a:spcPts val="0"/>
              </a:spcBef>
              <a:spcAft>
                <a:spcPts val="0"/>
              </a:spcAft>
              <a:buClr>
                <a:srgbClr val="000000"/>
              </a:buClr>
              <a:buSzPts val="250"/>
              <a:buFont typeface="Arial"/>
              <a:buNone/>
              <a:defRPr b="1" i="0" sz="1000" u="none" cap="none" strike="noStrike">
                <a:solidFill>
                  <a:srgbClr val="1155CC"/>
                </a:solidFill>
                <a:latin typeface="Trebuchet MS"/>
                <a:ea typeface="Trebuchet MS"/>
                <a:cs typeface="Trebuchet MS"/>
                <a:sym typeface="Trebuchet MS"/>
              </a:defRPr>
            </a:lvl8pPr>
            <a:lvl9pPr indent="0" lvl="8" marL="0" marR="0" algn="ctr">
              <a:lnSpc>
                <a:spcPct val="100000"/>
              </a:lnSpc>
              <a:spcBef>
                <a:spcPts val="0"/>
              </a:spcBef>
              <a:spcAft>
                <a:spcPts val="0"/>
              </a:spcAft>
              <a:buClr>
                <a:srgbClr val="000000"/>
              </a:buClr>
              <a:buSzPts val="250"/>
              <a:buFont typeface="Arial"/>
              <a:buNone/>
              <a:defRPr b="1" i="0" sz="1000" u="none" cap="none" strike="noStrike">
                <a:solidFill>
                  <a:srgbClr val="1155CC"/>
                </a:solidFill>
                <a:latin typeface="Trebuchet MS"/>
                <a:ea typeface="Trebuchet MS"/>
                <a:cs typeface="Trebuchet MS"/>
                <a:sym typeface="Trebuchet MS"/>
              </a:defRPr>
            </a:lvl9pPr>
          </a:lstStyle>
          <a:p>
            <a:pPr indent="0" lvl="0" marL="0" rtl="0" algn="ctr">
              <a:spcBef>
                <a:spcPts val="0"/>
              </a:spcBef>
              <a:spcAft>
                <a:spcPts val="0"/>
              </a:spcAft>
              <a:buNone/>
            </a:pPr>
            <a:r>
              <a:rPr lang="en-US"/>
              <a:t>- </a:t>
            </a:r>
            <a:fld id="{00000000-1234-1234-1234-123412341234}" type="slidenum">
              <a:rPr lang="en-US"/>
              <a:t>‹#›</a:t>
            </a:fld>
            <a:r>
              <a:rPr lang="en-US"/>
              <a:t> -</a:t>
            </a:r>
            <a:endParaRPr sz="1200">
              <a:solidFill>
                <a:srgbClr val="0C419A"/>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Middle Pages" showMasterSp="0">
  <p:cSld name="1_Middle Pages">
    <p:spTree>
      <p:nvGrpSpPr>
        <p:cNvPr id="22" name="Shape 22"/>
        <p:cNvGrpSpPr/>
        <p:nvPr/>
      </p:nvGrpSpPr>
      <p:grpSpPr>
        <a:xfrm>
          <a:off x="0" y="0"/>
          <a:ext cx="0" cy="0"/>
          <a:chOff x="0" y="0"/>
          <a:chExt cx="0" cy="0"/>
        </a:xfrm>
      </p:grpSpPr>
      <p:pic>
        <p:nvPicPr>
          <p:cNvPr id="23" name="Google Shape;23;p38"/>
          <p:cNvPicPr preferRelativeResize="0"/>
          <p:nvPr/>
        </p:nvPicPr>
        <p:blipFill rotWithShape="1">
          <a:blip r:embed="rId2">
            <a:alphaModFix/>
          </a:blip>
          <a:srcRect b="0" l="0" r="0" t="0"/>
          <a:stretch/>
        </p:blipFill>
        <p:spPr>
          <a:xfrm>
            <a:off x="0" y="1587"/>
            <a:ext cx="7092900" cy="581200"/>
          </a:xfrm>
          <a:prstGeom prst="rect">
            <a:avLst/>
          </a:prstGeom>
          <a:noFill/>
          <a:ln>
            <a:noFill/>
          </a:ln>
        </p:spPr>
      </p:pic>
      <p:pic>
        <p:nvPicPr>
          <p:cNvPr id="24" name="Google Shape;24;p38"/>
          <p:cNvPicPr preferRelativeResize="0"/>
          <p:nvPr/>
        </p:nvPicPr>
        <p:blipFill rotWithShape="1">
          <a:blip r:embed="rId3">
            <a:alphaModFix/>
          </a:blip>
          <a:srcRect b="0" l="0" r="0" t="0"/>
          <a:stretch/>
        </p:blipFill>
        <p:spPr>
          <a:xfrm>
            <a:off x="7049475" y="14612"/>
            <a:ext cx="1938217" cy="422127"/>
          </a:xfrm>
          <a:prstGeom prst="rect">
            <a:avLst/>
          </a:prstGeom>
          <a:noFill/>
          <a:ln>
            <a:noFill/>
          </a:ln>
        </p:spPr>
      </p:pic>
      <p:sp>
        <p:nvSpPr>
          <p:cNvPr id="25" name="Google Shape;25;p38"/>
          <p:cNvSpPr txBox="1"/>
          <p:nvPr>
            <p:ph idx="12" type="sldNum"/>
          </p:nvPr>
        </p:nvSpPr>
        <p:spPr>
          <a:xfrm>
            <a:off x="4478435" y="6532932"/>
            <a:ext cx="266353" cy="325068"/>
          </a:xfrm>
          <a:prstGeom prst="rect">
            <a:avLst/>
          </a:prstGeom>
          <a:noFill/>
          <a:ln>
            <a:noFill/>
          </a:ln>
        </p:spPr>
        <p:txBody>
          <a:bodyPr anchorCtr="0" anchor="b" bIns="45675" lIns="45675" spcFirstLastPara="1" rIns="45675" wrap="square" tIns="45675">
            <a:noAutofit/>
          </a:bodyPr>
          <a:lstStyle>
            <a:lvl1pPr indent="0" lvl="0" marL="0" marR="0" algn="l">
              <a:lnSpc>
                <a:spcPct val="100000"/>
              </a:lnSpc>
              <a:spcBef>
                <a:spcPts val="0"/>
              </a:spcBef>
              <a:spcAft>
                <a:spcPts val="0"/>
              </a:spcAft>
              <a:buClr>
                <a:srgbClr val="000000"/>
              </a:buClr>
              <a:buSzPts val="1000"/>
              <a:buFont typeface="Arial"/>
              <a:buNone/>
              <a:defRPr b="1" i="0" sz="1000" u="none" cap="none" strike="noStrike">
                <a:solidFill>
                  <a:srgbClr val="0C419A"/>
                </a:solidFill>
                <a:latin typeface="Helvetica Neue"/>
                <a:ea typeface="Helvetica Neue"/>
                <a:cs typeface="Helvetica Neue"/>
                <a:sym typeface="Helvetica Neue"/>
              </a:defRPr>
            </a:lvl1pPr>
            <a:lvl2pPr indent="0" lvl="1" marL="0" marR="0" algn="l">
              <a:lnSpc>
                <a:spcPct val="100000"/>
              </a:lnSpc>
              <a:spcBef>
                <a:spcPts val="0"/>
              </a:spcBef>
              <a:spcAft>
                <a:spcPts val="0"/>
              </a:spcAft>
              <a:buClr>
                <a:srgbClr val="000000"/>
              </a:buClr>
              <a:buSzPts val="1000"/>
              <a:buFont typeface="Arial"/>
              <a:buNone/>
              <a:defRPr b="1" i="0" sz="1000" u="none" cap="none" strike="noStrike">
                <a:solidFill>
                  <a:srgbClr val="0C419A"/>
                </a:solidFill>
                <a:latin typeface="Helvetica Neue"/>
                <a:ea typeface="Helvetica Neue"/>
                <a:cs typeface="Helvetica Neue"/>
                <a:sym typeface="Helvetica Neue"/>
              </a:defRPr>
            </a:lvl2pPr>
            <a:lvl3pPr indent="0" lvl="2" marL="0" marR="0" algn="l">
              <a:lnSpc>
                <a:spcPct val="100000"/>
              </a:lnSpc>
              <a:spcBef>
                <a:spcPts val="0"/>
              </a:spcBef>
              <a:spcAft>
                <a:spcPts val="0"/>
              </a:spcAft>
              <a:buClr>
                <a:srgbClr val="000000"/>
              </a:buClr>
              <a:buSzPts val="1000"/>
              <a:buFont typeface="Arial"/>
              <a:buNone/>
              <a:defRPr b="1" i="0" sz="1000" u="none" cap="none" strike="noStrike">
                <a:solidFill>
                  <a:srgbClr val="0C419A"/>
                </a:solidFill>
                <a:latin typeface="Helvetica Neue"/>
                <a:ea typeface="Helvetica Neue"/>
                <a:cs typeface="Helvetica Neue"/>
                <a:sym typeface="Helvetica Neue"/>
              </a:defRPr>
            </a:lvl3pPr>
            <a:lvl4pPr indent="0" lvl="3" marL="0" marR="0" algn="l">
              <a:lnSpc>
                <a:spcPct val="100000"/>
              </a:lnSpc>
              <a:spcBef>
                <a:spcPts val="0"/>
              </a:spcBef>
              <a:spcAft>
                <a:spcPts val="0"/>
              </a:spcAft>
              <a:buClr>
                <a:srgbClr val="000000"/>
              </a:buClr>
              <a:buSzPts val="1000"/>
              <a:buFont typeface="Arial"/>
              <a:buNone/>
              <a:defRPr b="1" i="0" sz="1000" u="none" cap="none" strike="noStrike">
                <a:solidFill>
                  <a:srgbClr val="0C419A"/>
                </a:solidFill>
                <a:latin typeface="Helvetica Neue"/>
                <a:ea typeface="Helvetica Neue"/>
                <a:cs typeface="Helvetica Neue"/>
                <a:sym typeface="Helvetica Neue"/>
              </a:defRPr>
            </a:lvl4pPr>
            <a:lvl5pPr indent="0" lvl="4" marL="0" marR="0" algn="l">
              <a:lnSpc>
                <a:spcPct val="100000"/>
              </a:lnSpc>
              <a:spcBef>
                <a:spcPts val="0"/>
              </a:spcBef>
              <a:spcAft>
                <a:spcPts val="0"/>
              </a:spcAft>
              <a:buClr>
                <a:srgbClr val="000000"/>
              </a:buClr>
              <a:buSzPts val="1000"/>
              <a:buFont typeface="Arial"/>
              <a:buNone/>
              <a:defRPr b="1" i="0" sz="1000" u="none" cap="none" strike="noStrike">
                <a:solidFill>
                  <a:srgbClr val="0C419A"/>
                </a:solidFill>
                <a:latin typeface="Helvetica Neue"/>
                <a:ea typeface="Helvetica Neue"/>
                <a:cs typeface="Helvetica Neue"/>
                <a:sym typeface="Helvetica Neue"/>
              </a:defRPr>
            </a:lvl5pPr>
            <a:lvl6pPr indent="0" lvl="5" marL="0" marR="0" algn="l">
              <a:lnSpc>
                <a:spcPct val="100000"/>
              </a:lnSpc>
              <a:spcBef>
                <a:spcPts val="0"/>
              </a:spcBef>
              <a:spcAft>
                <a:spcPts val="0"/>
              </a:spcAft>
              <a:buClr>
                <a:srgbClr val="000000"/>
              </a:buClr>
              <a:buSzPts val="1000"/>
              <a:buFont typeface="Arial"/>
              <a:buNone/>
              <a:defRPr b="1" i="0" sz="1000" u="none" cap="none" strike="noStrike">
                <a:solidFill>
                  <a:srgbClr val="0C419A"/>
                </a:solidFill>
                <a:latin typeface="Helvetica Neue"/>
                <a:ea typeface="Helvetica Neue"/>
                <a:cs typeface="Helvetica Neue"/>
                <a:sym typeface="Helvetica Neue"/>
              </a:defRPr>
            </a:lvl6pPr>
            <a:lvl7pPr indent="0" lvl="6" marL="0" marR="0" algn="l">
              <a:lnSpc>
                <a:spcPct val="100000"/>
              </a:lnSpc>
              <a:spcBef>
                <a:spcPts val="0"/>
              </a:spcBef>
              <a:spcAft>
                <a:spcPts val="0"/>
              </a:spcAft>
              <a:buClr>
                <a:srgbClr val="000000"/>
              </a:buClr>
              <a:buSzPts val="1000"/>
              <a:buFont typeface="Arial"/>
              <a:buNone/>
              <a:defRPr b="1" i="0" sz="1000" u="none" cap="none" strike="noStrike">
                <a:solidFill>
                  <a:srgbClr val="0C419A"/>
                </a:solidFill>
                <a:latin typeface="Helvetica Neue"/>
                <a:ea typeface="Helvetica Neue"/>
                <a:cs typeface="Helvetica Neue"/>
                <a:sym typeface="Helvetica Neue"/>
              </a:defRPr>
            </a:lvl7pPr>
            <a:lvl8pPr indent="0" lvl="7" marL="0" marR="0" algn="l">
              <a:lnSpc>
                <a:spcPct val="100000"/>
              </a:lnSpc>
              <a:spcBef>
                <a:spcPts val="0"/>
              </a:spcBef>
              <a:spcAft>
                <a:spcPts val="0"/>
              </a:spcAft>
              <a:buClr>
                <a:srgbClr val="000000"/>
              </a:buClr>
              <a:buSzPts val="1000"/>
              <a:buFont typeface="Arial"/>
              <a:buNone/>
              <a:defRPr b="1" i="0" sz="1000" u="none" cap="none" strike="noStrike">
                <a:solidFill>
                  <a:srgbClr val="0C419A"/>
                </a:solidFill>
                <a:latin typeface="Helvetica Neue"/>
                <a:ea typeface="Helvetica Neue"/>
                <a:cs typeface="Helvetica Neue"/>
                <a:sym typeface="Helvetica Neue"/>
              </a:defRPr>
            </a:lvl8pPr>
            <a:lvl9pPr indent="0" lvl="8" marL="0" marR="0" algn="l">
              <a:lnSpc>
                <a:spcPct val="100000"/>
              </a:lnSpc>
              <a:spcBef>
                <a:spcPts val="0"/>
              </a:spcBef>
              <a:spcAft>
                <a:spcPts val="0"/>
              </a:spcAft>
              <a:buClr>
                <a:srgbClr val="000000"/>
              </a:buClr>
              <a:buSzPts val="1000"/>
              <a:buFont typeface="Arial"/>
              <a:buNone/>
              <a:defRPr b="1" i="0" sz="1000" u="none" cap="none" strike="noStrike">
                <a:solidFill>
                  <a:srgbClr val="0C419A"/>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US"/>
              <a:t>‹#›</a:t>
            </a:fld>
            <a:endParaRPr/>
          </a:p>
        </p:txBody>
      </p:sp>
      <p:sp>
        <p:nvSpPr>
          <p:cNvPr id="26" name="Google Shape;26;p38"/>
          <p:cNvSpPr/>
          <p:nvPr/>
        </p:nvSpPr>
        <p:spPr>
          <a:xfrm>
            <a:off x="7295530" y="6642133"/>
            <a:ext cx="1814852" cy="182001"/>
          </a:xfrm>
          <a:prstGeom prst="rect">
            <a:avLst/>
          </a:prstGeom>
          <a:noFill/>
          <a:ln>
            <a:noFill/>
          </a:ln>
        </p:spPr>
        <p:txBody>
          <a:bodyPr anchorCtr="0" anchor="t" bIns="0" lIns="0" spcFirstLastPara="1" rIns="0" wrap="square" tIns="0">
            <a:no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rgbClr val="5A5A5A"/>
                </a:solidFill>
                <a:latin typeface="Helvetica Neue"/>
                <a:ea typeface="Helvetica Neue"/>
                <a:cs typeface="Helvetica Neue"/>
                <a:sym typeface="Helvetica Neue"/>
              </a:rPr>
              <a:t>Copyright©Weathernews Inc.          </a:t>
            </a:r>
            <a:endParaRPr b="0" i="0" sz="1400" u="none" cap="none" strike="noStrike">
              <a:solidFill>
                <a:srgbClr val="000000"/>
              </a:solidFill>
              <a:latin typeface="Arial"/>
              <a:ea typeface="Arial"/>
              <a:cs typeface="Arial"/>
              <a:sym typeface="Arial"/>
            </a:endParaRPr>
          </a:p>
        </p:txBody>
      </p:sp>
      <p:sp>
        <p:nvSpPr>
          <p:cNvPr id="27" name="Google Shape;27;p38"/>
          <p:cNvSpPr/>
          <p:nvPr/>
        </p:nvSpPr>
        <p:spPr>
          <a:xfrm>
            <a:off x="8449278" y="596232"/>
            <a:ext cx="699204" cy="169335"/>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rgbClr val="A7A7A7"/>
                </a:solidFill>
                <a:latin typeface="Helvetica Neue"/>
                <a:ea typeface="Helvetica Neue"/>
                <a:cs typeface="Helvetica Neue"/>
                <a:sym typeface="Helvetica Neue"/>
              </a:rPr>
              <a:t>“Confidential”  </a:t>
            </a:r>
            <a:endParaRPr b="0" i="0" sz="1400" u="none" cap="none" strike="noStrike">
              <a:solidFill>
                <a:srgbClr val="000000"/>
              </a:solidFill>
              <a:latin typeface="Arial"/>
              <a:ea typeface="Arial"/>
              <a:cs typeface="Arial"/>
              <a:sym typeface="Arial"/>
            </a:endParaRPr>
          </a:p>
        </p:txBody>
      </p:sp>
      <p:sp>
        <p:nvSpPr>
          <p:cNvPr id="28" name="Google Shape;28;p38"/>
          <p:cNvSpPr txBox="1"/>
          <p:nvPr>
            <p:ph type="title"/>
          </p:nvPr>
        </p:nvSpPr>
        <p:spPr>
          <a:xfrm>
            <a:off x="0" y="1"/>
            <a:ext cx="9144000" cy="58937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2600" u="none" cap="none" strike="noStrike">
                <a:solidFill>
                  <a:schemeClr val="lt1"/>
                </a:solidFill>
                <a:latin typeface="Calibri"/>
                <a:ea typeface="Calibri"/>
                <a:cs typeface="Calibri"/>
                <a:sym typeface="Calibri"/>
              </a:defRPr>
            </a:lvl1pPr>
            <a:lvl2pPr lvl="1" marR="0" rtl="0" algn="ctr">
              <a:lnSpc>
                <a:spcPct val="100000"/>
              </a:lnSpc>
              <a:spcBef>
                <a:spcPts val="0"/>
              </a:spcBef>
              <a:spcAft>
                <a:spcPts val="0"/>
              </a:spcAft>
              <a:buClr>
                <a:srgbClr val="000000"/>
              </a:buClr>
              <a:buSzPts val="1400"/>
              <a:buFont typeface="Arial"/>
              <a:buNone/>
              <a:defRPr b="1" i="0" sz="3600" u="none" cap="none" strike="noStrike">
                <a:solidFill>
                  <a:srgbClr val="0C419A"/>
                </a:solidFill>
                <a:latin typeface="Calibri"/>
                <a:ea typeface="Calibri"/>
                <a:cs typeface="Calibri"/>
                <a:sym typeface="Calibri"/>
              </a:defRPr>
            </a:lvl2pPr>
            <a:lvl3pPr lvl="2" marR="0" rtl="0" algn="ctr">
              <a:lnSpc>
                <a:spcPct val="100000"/>
              </a:lnSpc>
              <a:spcBef>
                <a:spcPts val="0"/>
              </a:spcBef>
              <a:spcAft>
                <a:spcPts val="0"/>
              </a:spcAft>
              <a:buClr>
                <a:srgbClr val="000000"/>
              </a:buClr>
              <a:buSzPts val="1400"/>
              <a:buFont typeface="Arial"/>
              <a:buNone/>
              <a:defRPr b="1" i="0" sz="3600" u="none" cap="none" strike="noStrike">
                <a:solidFill>
                  <a:srgbClr val="0C419A"/>
                </a:solidFill>
                <a:latin typeface="Calibri"/>
                <a:ea typeface="Calibri"/>
                <a:cs typeface="Calibri"/>
                <a:sym typeface="Calibri"/>
              </a:defRPr>
            </a:lvl3pPr>
            <a:lvl4pPr lvl="3" marR="0" rtl="0" algn="ctr">
              <a:lnSpc>
                <a:spcPct val="100000"/>
              </a:lnSpc>
              <a:spcBef>
                <a:spcPts val="0"/>
              </a:spcBef>
              <a:spcAft>
                <a:spcPts val="0"/>
              </a:spcAft>
              <a:buClr>
                <a:srgbClr val="000000"/>
              </a:buClr>
              <a:buSzPts val="1400"/>
              <a:buFont typeface="Arial"/>
              <a:buNone/>
              <a:defRPr b="1" i="0" sz="3600" u="none" cap="none" strike="noStrike">
                <a:solidFill>
                  <a:srgbClr val="0C419A"/>
                </a:solidFill>
                <a:latin typeface="Calibri"/>
                <a:ea typeface="Calibri"/>
                <a:cs typeface="Calibri"/>
                <a:sym typeface="Calibri"/>
              </a:defRPr>
            </a:lvl4pPr>
            <a:lvl5pPr lvl="4" marR="0" rtl="0" algn="ctr">
              <a:lnSpc>
                <a:spcPct val="100000"/>
              </a:lnSpc>
              <a:spcBef>
                <a:spcPts val="0"/>
              </a:spcBef>
              <a:spcAft>
                <a:spcPts val="0"/>
              </a:spcAft>
              <a:buClr>
                <a:srgbClr val="000000"/>
              </a:buClr>
              <a:buSzPts val="1400"/>
              <a:buFont typeface="Arial"/>
              <a:buNone/>
              <a:defRPr b="1" i="0" sz="3600" u="none" cap="none" strike="noStrike">
                <a:solidFill>
                  <a:srgbClr val="0C419A"/>
                </a:solidFill>
                <a:latin typeface="Calibri"/>
                <a:ea typeface="Calibri"/>
                <a:cs typeface="Calibri"/>
                <a:sym typeface="Calibri"/>
              </a:defRPr>
            </a:lvl5pPr>
            <a:lvl6pPr lvl="5" marR="0" rtl="0" algn="ctr">
              <a:lnSpc>
                <a:spcPct val="100000"/>
              </a:lnSpc>
              <a:spcBef>
                <a:spcPts val="0"/>
              </a:spcBef>
              <a:spcAft>
                <a:spcPts val="0"/>
              </a:spcAft>
              <a:buClr>
                <a:srgbClr val="000000"/>
              </a:buClr>
              <a:buSzPts val="1400"/>
              <a:buFont typeface="Arial"/>
              <a:buNone/>
              <a:defRPr b="1" i="0" sz="3600" u="none" cap="none" strike="noStrike">
                <a:solidFill>
                  <a:srgbClr val="0C419A"/>
                </a:solidFill>
                <a:latin typeface="Calibri"/>
                <a:ea typeface="Calibri"/>
                <a:cs typeface="Calibri"/>
                <a:sym typeface="Calibri"/>
              </a:defRPr>
            </a:lvl6pPr>
            <a:lvl7pPr lvl="6" marR="0" rtl="0" algn="ctr">
              <a:lnSpc>
                <a:spcPct val="100000"/>
              </a:lnSpc>
              <a:spcBef>
                <a:spcPts val="0"/>
              </a:spcBef>
              <a:spcAft>
                <a:spcPts val="0"/>
              </a:spcAft>
              <a:buClr>
                <a:srgbClr val="000000"/>
              </a:buClr>
              <a:buSzPts val="1400"/>
              <a:buFont typeface="Arial"/>
              <a:buNone/>
              <a:defRPr b="1" i="0" sz="3600" u="none" cap="none" strike="noStrike">
                <a:solidFill>
                  <a:srgbClr val="0C419A"/>
                </a:solidFill>
                <a:latin typeface="Calibri"/>
                <a:ea typeface="Calibri"/>
                <a:cs typeface="Calibri"/>
                <a:sym typeface="Calibri"/>
              </a:defRPr>
            </a:lvl7pPr>
            <a:lvl8pPr lvl="7" marR="0" rtl="0" algn="ctr">
              <a:lnSpc>
                <a:spcPct val="100000"/>
              </a:lnSpc>
              <a:spcBef>
                <a:spcPts val="0"/>
              </a:spcBef>
              <a:spcAft>
                <a:spcPts val="0"/>
              </a:spcAft>
              <a:buClr>
                <a:srgbClr val="000000"/>
              </a:buClr>
              <a:buSzPts val="1400"/>
              <a:buFont typeface="Arial"/>
              <a:buNone/>
              <a:defRPr b="1" i="0" sz="3600" u="none" cap="none" strike="noStrike">
                <a:solidFill>
                  <a:srgbClr val="0C419A"/>
                </a:solidFill>
                <a:latin typeface="Calibri"/>
                <a:ea typeface="Calibri"/>
                <a:cs typeface="Calibri"/>
                <a:sym typeface="Calibri"/>
              </a:defRPr>
            </a:lvl8pPr>
            <a:lvl9pPr lvl="8" marR="0" rtl="0" algn="ctr">
              <a:lnSpc>
                <a:spcPct val="100000"/>
              </a:lnSpc>
              <a:spcBef>
                <a:spcPts val="0"/>
              </a:spcBef>
              <a:spcAft>
                <a:spcPts val="0"/>
              </a:spcAft>
              <a:buClr>
                <a:srgbClr val="000000"/>
              </a:buClr>
              <a:buSzPts val="1400"/>
              <a:buFont typeface="Arial"/>
              <a:buNone/>
              <a:defRPr b="1" i="0" sz="3600" u="none" cap="none" strike="noStrike">
                <a:solidFill>
                  <a:srgbClr val="0C419A"/>
                </a:solidFill>
                <a:latin typeface="Calibri"/>
                <a:ea typeface="Calibri"/>
                <a:cs typeface="Calibri"/>
                <a:sym typeface="Calibri"/>
              </a:defRPr>
            </a:lvl9pPr>
          </a:lstStyle>
          <a:p/>
        </p:txBody>
      </p:sp>
      <p:sp>
        <p:nvSpPr>
          <p:cNvPr id="29" name="Google Shape;29;p38"/>
          <p:cNvSpPr txBox="1"/>
          <p:nvPr>
            <p:ph idx="1" type="body"/>
          </p:nvPr>
        </p:nvSpPr>
        <p:spPr>
          <a:xfrm>
            <a:off x="298450" y="935565"/>
            <a:ext cx="8377516" cy="5356892"/>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00000"/>
              </a:lnSpc>
              <a:spcBef>
                <a:spcPts val="400"/>
              </a:spcBef>
              <a:spcAft>
                <a:spcPts val="0"/>
              </a:spcAft>
              <a:buClr>
                <a:srgbClr val="262626"/>
              </a:buClr>
              <a:buSzPts val="2400"/>
              <a:buFont typeface="Noto Sans Symbols"/>
              <a:buChar char="▪"/>
              <a:defRPr b="0" i="0" sz="2400" u="none" cap="none" strike="noStrike">
                <a:solidFill>
                  <a:srgbClr val="262626"/>
                </a:solidFill>
                <a:latin typeface="Helvetica Neue"/>
                <a:ea typeface="Helvetica Neue"/>
                <a:cs typeface="Helvetica Neue"/>
                <a:sym typeface="Helvetica Neue"/>
              </a:defRPr>
            </a:lvl1pPr>
            <a:lvl2pPr indent="-355600" lvl="1" marL="914400" marR="0" rtl="0" algn="l">
              <a:lnSpc>
                <a:spcPct val="100000"/>
              </a:lnSpc>
              <a:spcBef>
                <a:spcPts val="400"/>
              </a:spcBef>
              <a:spcAft>
                <a:spcPts val="0"/>
              </a:spcAft>
              <a:buClr>
                <a:srgbClr val="262626"/>
              </a:buClr>
              <a:buSzPts val="2000"/>
              <a:buFont typeface="Noto Sans Symbols"/>
              <a:buChar char="⮚"/>
              <a:defRPr b="0" i="0" sz="2000" u="none" cap="none" strike="noStrike">
                <a:solidFill>
                  <a:srgbClr val="262626"/>
                </a:solidFill>
                <a:latin typeface="Calibri"/>
                <a:ea typeface="Calibri"/>
                <a:cs typeface="Calibri"/>
                <a:sym typeface="Calibri"/>
              </a:defRPr>
            </a:lvl2pPr>
            <a:lvl3pPr indent="-342900" lvl="2" marL="1371600" marR="0" rtl="0" algn="l">
              <a:lnSpc>
                <a:spcPct val="100000"/>
              </a:lnSpc>
              <a:spcBef>
                <a:spcPts val="400"/>
              </a:spcBef>
              <a:spcAft>
                <a:spcPts val="0"/>
              </a:spcAft>
              <a:buClr>
                <a:srgbClr val="262626"/>
              </a:buClr>
              <a:buSzPts val="1800"/>
              <a:buFont typeface="Calibri"/>
              <a:buChar char="-"/>
              <a:defRPr b="0" i="0" sz="1800" u="none" cap="none" strike="noStrike">
                <a:solidFill>
                  <a:srgbClr val="262626"/>
                </a:solidFill>
                <a:latin typeface="Calibri"/>
                <a:ea typeface="Calibri"/>
                <a:cs typeface="Calibri"/>
                <a:sym typeface="Calibri"/>
              </a:defRPr>
            </a:lvl3pPr>
            <a:lvl4pPr indent="-342900" lvl="3" marL="1828800" marR="0" rtl="0" algn="l">
              <a:lnSpc>
                <a:spcPct val="100000"/>
              </a:lnSpc>
              <a:spcBef>
                <a:spcPts val="400"/>
              </a:spcBef>
              <a:spcAft>
                <a:spcPts val="0"/>
              </a:spcAft>
              <a:buClr>
                <a:srgbClr val="262626"/>
              </a:buClr>
              <a:buSzPts val="1800"/>
              <a:buFont typeface="Calibri"/>
              <a:buChar char="-"/>
              <a:defRPr b="0" i="0" sz="1800" u="none" cap="none" strike="noStrike">
                <a:solidFill>
                  <a:srgbClr val="262626"/>
                </a:solidFill>
                <a:latin typeface="Calibri"/>
                <a:ea typeface="Calibri"/>
                <a:cs typeface="Calibri"/>
                <a:sym typeface="Calibri"/>
              </a:defRPr>
            </a:lvl4pPr>
            <a:lvl5pPr indent="-342900" lvl="4" marL="2286000" marR="0" rtl="0" algn="l">
              <a:lnSpc>
                <a:spcPct val="100000"/>
              </a:lnSpc>
              <a:spcBef>
                <a:spcPts val="400"/>
              </a:spcBef>
              <a:spcAft>
                <a:spcPts val="0"/>
              </a:spcAft>
              <a:buClr>
                <a:srgbClr val="262626"/>
              </a:buClr>
              <a:buSzPts val="1800"/>
              <a:buFont typeface="Calibri"/>
              <a:buChar char="-"/>
              <a:defRPr b="0" i="0" sz="1800" u="none" cap="none" strike="noStrike">
                <a:solidFill>
                  <a:srgbClr val="262626"/>
                </a:solidFill>
                <a:latin typeface="Calibri"/>
                <a:ea typeface="Calibri"/>
                <a:cs typeface="Calibri"/>
                <a:sym typeface="Calibri"/>
              </a:defRPr>
            </a:lvl5pPr>
            <a:lvl6pPr indent="-228600" lvl="5" marL="2743200" marR="0" rtl="0" algn="ctr">
              <a:lnSpc>
                <a:spcPct val="100000"/>
              </a:lnSpc>
              <a:spcBef>
                <a:spcPts val="400"/>
              </a:spcBef>
              <a:spcAft>
                <a:spcPts val="0"/>
              </a:spcAft>
              <a:buClr>
                <a:srgbClr val="000000"/>
              </a:buClr>
              <a:buSzPts val="1400"/>
              <a:buFont typeface="Arial"/>
              <a:buNone/>
              <a:defRPr b="0" i="0" sz="2000" u="none" cap="none" strike="noStrike">
                <a:solidFill>
                  <a:srgbClr val="262626"/>
                </a:solidFill>
                <a:latin typeface="Calibri"/>
                <a:ea typeface="Calibri"/>
                <a:cs typeface="Calibri"/>
                <a:sym typeface="Calibri"/>
              </a:defRPr>
            </a:lvl6pPr>
            <a:lvl7pPr indent="-228600" lvl="6" marL="3200400" marR="0" rtl="0" algn="ctr">
              <a:lnSpc>
                <a:spcPct val="100000"/>
              </a:lnSpc>
              <a:spcBef>
                <a:spcPts val="400"/>
              </a:spcBef>
              <a:spcAft>
                <a:spcPts val="0"/>
              </a:spcAft>
              <a:buClr>
                <a:srgbClr val="000000"/>
              </a:buClr>
              <a:buSzPts val="1400"/>
              <a:buFont typeface="Arial"/>
              <a:buNone/>
              <a:defRPr b="0" i="0" sz="2000" u="none" cap="none" strike="noStrike">
                <a:solidFill>
                  <a:srgbClr val="262626"/>
                </a:solidFill>
                <a:latin typeface="Calibri"/>
                <a:ea typeface="Calibri"/>
                <a:cs typeface="Calibri"/>
                <a:sym typeface="Calibri"/>
              </a:defRPr>
            </a:lvl7pPr>
            <a:lvl8pPr indent="-228600" lvl="7" marL="3657600" marR="0" rtl="0" algn="ctr">
              <a:lnSpc>
                <a:spcPct val="100000"/>
              </a:lnSpc>
              <a:spcBef>
                <a:spcPts val="400"/>
              </a:spcBef>
              <a:spcAft>
                <a:spcPts val="0"/>
              </a:spcAft>
              <a:buClr>
                <a:srgbClr val="000000"/>
              </a:buClr>
              <a:buSzPts val="1400"/>
              <a:buFont typeface="Arial"/>
              <a:buNone/>
              <a:defRPr b="0" i="0" sz="2000" u="none" cap="none" strike="noStrike">
                <a:solidFill>
                  <a:srgbClr val="262626"/>
                </a:solidFill>
                <a:latin typeface="Calibri"/>
                <a:ea typeface="Calibri"/>
                <a:cs typeface="Calibri"/>
                <a:sym typeface="Calibri"/>
              </a:defRPr>
            </a:lvl8pPr>
            <a:lvl9pPr indent="-228600" lvl="8" marL="4114800" marR="0" rtl="0" algn="ctr">
              <a:lnSpc>
                <a:spcPct val="100000"/>
              </a:lnSpc>
              <a:spcBef>
                <a:spcPts val="400"/>
              </a:spcBef>
              <a:spcAft>
                <a:spcPts val="0"/>
              </a:spcAft>
              <a:buClr>
                <a:srgbClr val="000000"/>
              </a:buClr>
              <a:buSzPts val="1400"/>
              <a:buFont typeface="Arial"/>
              <a:buNone/>
              <a:defRPr b="0" i="0" sz="2000" u="none" cap="none" strike="noStrike">
                <a:solidFill>
                  <a:srgbClr val="262626"/>
                </a:solidFill>
                <a:latin typeface="Calibri"/>
                <a:ea typeface="Calibri"/>
                <a:cs typeface="Calibri"/>
                <a:sym typeface="Calibri"/>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3.jpg"/><Relationship Id="rId2" Type="http://schemas.openxmlformats.org/officeDocument/2006/relationships/image" Target="../media/image12.jp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pic>
        <p:nvPicPr>
          <p:cNvPr id="6" name="Google Shape;6;p33"/>
          <p:cNvPicPr preferRelativeResize="0"/>
          <p:nvPr/>
        </p:nvPicPr>
        <p:blipFill rotWithShape="1">
          <a:blip r:embed="rId1">
            <a:alphaModFix/>
          </a:blip>
          <a:srcRect b="0" l="0" r="0" t="0"/>
          <a:stretch/>
        </p:blipFill>
        <p:spPr>
          <a:xfrm>
            <a:off x="0" y="1587"/>
            <a:ext cx="7092950" cy="581027"/>
          </a:xfrm>
          <a:prstGeom prst="rect">
            <a:avLst/>
          </a:prstGeom>
          <a:noFill/>
          <a:ln>
            <a:noFill/>
          </a:ln>
        </p:spPr>
      </p:pic>
      <p:pic>
        <p:nvPicPr>
          <p:cNvPr id="7" name="Google Shape;7;p33"/>
          <p:cNvPicPr preferRelativeResize="0"/>
          <p:nvPr/>
        </p:nvPicPr>
        <p:blipFill rotWithShape="1">
          <a:blip r:embed="rId2">
            <a:alphaModFix/>
          </a:blip>
          <a:srcRect b="0" l="0" r="0" t="0"/>
          <a:stretch/>
        </p:blipFill>
        <p:spPr>
          <a:xfrm>
            <a:off x="7204914" y="86548"/>
            <a:ext cx="1939086" cy="421998"/>
          </a:xfrm>
          <a:prstGeom prst="rect">
            <a:avLst/>
          </a:prstGeom>
          <a:noFill/>
          <a:ln>
            <a:noFill/>
          </a:ln>
        </p:spPr>
      </p:pic>
      <p:sp>
        <p:nvSpPr>
          <p:cNvPr id="8" name="Google Shape;8;p33"/>
          <p:cNvSpPr txBox="1"/>
          <p:nvPr>
            <p:ph idx="12" type="sldNum"/>
          </p:nvPr>
        </p:nvSpPr>
        <p:spPr>
          <a:xfrm>
            <a:off x="4386856" y="6449062"/>
            <a:ext cx="350244" cy="269239"/>
          </a:xfrm>
          <a:prstGeom prst="rect">
            <a:avLst/>
          </a:prstGeom>
          <a:noFill/>
          <a:ln>
            <a:noFill/>
          </a:ln>
        </p:spPr>
        <p:txBody>
          <a:bodyPr anchorCtr="0" anchor="b" bIns="45700" lIns="45700" spcFirstLastPara="1" rIns="45700" wrap="square" tIns="45700">
            <a:noAutofit/>
          </a:bodyPr>
          <a:lstStyle>
            <a:lvl1pPr indent="0" lvl="0" marL="0" marR="0" rtl="0" algn="r">
              <a:lnSpc>
                <a:spcPct val="100000"/>
              </a:lnSpc>
              <a:spcBef>
                <a:spcPts val="0"/>
              </a:spcBef>
              <a:spcAft>
                <a:spcPts val="0"/>
              </a:spcAft>
              <a:buClr>
                <a:srgbClr val="000000"/>
              </a:buClr>
              <a:buSzPts val="1200"/>
              <a:buFont typeface="Arial"/>
              <a:buNone/>
              <a:defRPr b="1" i="0" sz="1200" u="none" cap="none" strike="noStrike">
                <a:solidFill>
                  <a:srgbClr val="0C419A"/>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1" i="0" sz="1200" u="none" cap="none" strike="noStrike">
                <a:solidFill>
                  <a:srgbClr val="0C419A"/>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1" i="0" sz="1200" u="none" cap="none" strike="noStrike">
                <a:solidFill>
                  <a:srgbClr val="0C419A"/>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1" i="0" sz="1200" u="none" cap="none" strike="noStrike">
                <a:solidFill>
                  <a:srgbClr val="0C419A"/>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1" i="0" sz="1200" u="none" cap="none" strike="noStrike">
                <a:solidFill>
                  <a:srgbClr val="0C419A"/>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1" i="0" sz="1200" u="none" cap="none" strike="noStrike">
                <a:solidFill>
                  <a:srgbClr val="0C419A"/>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1" i="0" sz="1200" u="none" cap="none" strike="noStrike">
                <a:solidFill>
                  <a:srgbClr val="0C419A"/>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1" i="0" sz="1200" u="none" cap="none" strike="noStrike">
                <a:solidFill>
                  <a:srgbClr val="0C419A"/>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1" i="0" sz="1200" u="none" cap="none" strike="noStrike">
                <a:solidFill>
                  <a:srgbClr val="0C419A"/>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8.png"/><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png"/><Relationship Id="rId4" Type="http://schemas.openxmlformats.org/officeDocument/2006/relationships/image" Target="../media/image14.png"/><Relationship Id="rId9"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13.jpg"/><Relationship Id="rId7" Type="http://schemas.openxmlformats.org/officeDocument/2006/relationships/image" Target="../media/image2.jpg"/><Relationship Id="rId8"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20.jpg"/><Relationship Id="rId4" Type="http://schemas.openxmlformats.org/officeDocument/2006/relationships/image" Target="../media/image7.jpg"/><Relationship Id="rId11" Type="http://schemas.openxmlformats.org/officeDocument/2006/relationships/image" Target="../media/image21.png"/><Relationship Id="rId10" Type="http://schemas.openxmlformats.org/officeDocument/2006/relationships/image" Target="../media/image23.png"/><Relationship Id="rId9" Type="http://schemas.openxmlformats.org/officeDocument/2006/relationships/image" Target="../media/image33.jpg"/><Relationship Id="rId5" Type="http://schemas.openxmlformats.org/officeDocument/2006/relationships/image" Target="../media/image8.jpg"/><Relationship Id="rId6" Type="http://schemas.openxmlformats.org/officeDocument/2006/relationships/image" Target="../media/image10.png"/><Relationship Id="rId7" Type="http://schemas.openxmlformats.org/officeDocument/2006/relationships/image" Target="../media/image17.jpg"/><Relationship Id="rId8"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22.jpg"/><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24.png"/><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25.jpg"/><Relationship Id="rId4" Type="http://schemas.openxmlformats.org/officeDocument/2006/relationships/image" Target="../media/image2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32.png"/><Relationship Id="rId4" Type="http://schemas.openxmlformats.org/officeDocument/2006/relationships/image" Target="../media/image30.png"/><Relationship Id="rId5" Type="http://schemas.openxmlformats.org/officeDocument/2006/relationships/image" Target="../media/image3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 name="Shape 33"/>
        <p:cNvGrpSpPr/>
        <p:nvPr/>
      </p:nvGrpSpPr>
      <p:grpSpPr>
        <a:xfrm>
          <a:off x="0" y="0"/>
          <a:ext cx="0" cy="0"/>
          <a:chOff x="0" y="0"/>
          <a:chExt cx="0" cy="0"/>
        </a:xfrm>
      </p:grpSpPr>
      <p:sp>
        <p:nvSpPr>
          <p:cNvPr id="34" name="Google Shape;34;p1"/>
          <p:cNvSpPr txBox="1"/>
          <p:nvPr>
            <p:ph idx="1" type="subTitle"/>
          </p:nvPr>
        </p:nvSpPr>
        <p:spPr>
          <a:xfrm>
            <a:off x="4264750" y="2698000"/>
            <a:ext cx="4718400" cy="1398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000"/>
              <a:buNone/>
            </a:pPr>
            <a:r>
              <a:rPr b="1" i="1" lang="en-US" sz="2000">
                <a:solidFill>
                  <a:srgbClr val="002060"/>
                </a:solidFill>
              </a:rPr>
              <a:t>Daisuke Abe</a:t>
            </a:r>
            <a:endParaRPr b="1" i="1">
              <a:solidFill>
                <a:srgbClr val="002060"/>
              </a:solidFill>
            </a:endParaRPr>
          </a:p>
          <a:p>
            <a:pPr indent="0" lvl="0" marL="0" rtl="0" algn="l">
              <a:lnSpc>
                <a:spcPct val="100000"/>
              </a:lnSpc>
              <a:spcBef>
                <a:spcPts val="0"/>
              </a:spcBef>
              <a:spcAft>
                <a:spcPts val="0"/>
              </a:spcAft>
              <a:buSzPts val="2000"/>
              <a:buNone/>
            </a:pPr>
            <a:r>
              <a:rPr b="1" i="1" lang="en-US" sz="2000">
                <a:solidFill>
                  <a:srgbClr val="002060"/>
                </a:solidFill>
              </a:rPr>
              <a:t>Executive Officer</a:t>
            </a:r>
            <a:endParaRPr b="1" i="1">
              <a:solidFill>
                <a:srgbClr val="002060"/>
              </a:solidFill>
            </a:endParaRPr>
          </a:p>
          <a:p>
            <a:pPr indent="0" lvl="0" marL="0" rtl="0" algn="l">
              <a:lnSpc>
                <a:spcPct val="100000"/>
              </a:lnSpc>
              <a:spcBef>
                <a:spcPts val="0"/>
              </a:spcBef>
              <a:spcAft>
                <a:spcPts val="0"/>
              </a:spcAft>
              <a:buSzPts val="2000"/>
              <a:buNone/>
            </a:pPr>
            <a:r>
              <a:rPr b="1" i="1" lang="en-US" sz="2000">
                <a:solidFill>
                  <a:srgbClr val="002060"/>
                </a:solidFill>
              </a:rPr>
              <a:t>Service Operation and Development</a:t>
            </a:r>
            <a:endParaRPr b="1" i="1">
              <a:solidFill>
                <a:srgbClr val="002060"/>
              </a:solidFill>
            </a:endParaRPr>
          </a:p>
          <a:p>
            <a:pPr indent="0" lvl="0" marL="0" rtl="0" algn="l">
              <a:lnSpc>
                <a:spcPct val="100000"/>
              </a:lnSpc>
              <a:spcBef>
                <a:spcPts val="0"/>
              </a:spcBef>
              <a:spcAft>
                <a:spcPts val="0"/>
              </a:spcAft>
              <a:buSzPts val="2000"/>
              <a:buNone/>
            </a:pPr>
            <a:r>
              <a:rPr b="1" i="1" lang="en-US" sz="2000">
                <a:solidFill>
                  <a:srgbClr val="002060"/>
                </a:solidFill>
              </a:rPr>
              <a:t>Weathernews Inc. (WNI)</a:t>
            </a:r>
            <a:endParaRPr b="1" i="1">
              <a:solidFill>
                <a:srgbClr val="002060"/>
              </a:solidFill>
            </a:endParaRPr>
          </a:p>
        </p:txBody>
      </p:sp>
      <p:pic>
        <p:nvPicPr>
          <p:cNvPr id="35" name="Google Shape;35;p1"/>
          <p:cNvPicPr preferRelativeResize="0"/>
          <p:nvPr/>
        </p:nvPicPr>
        <p:blipFill rotWithShape="1">
          <a:blip r:embed="rId3">
            <a:alphaModFix/>
          </a:blip>
          <a:srcRect b="0" l="0" r="0" t="0"/>
          <a:stretch/>
        </p:blipFill>
        <p:spPr>
          <a:xfrm>
            <a:off x="244184" y="4376082"/>
            <a:ext cx="8655631" cy="2063372"/>
          </a:xfrm>
          <a:prstGeom prst="rect">
            <a:avLst/>
          </a:prstGeom>
          <a:noFill/>
          <a:ln>
            <a:noFill/>
          </a:ln>
        </p:spPr>
      </p:pic>
      <p:sp>
        <p:nvSpPr>
          <p:cNvPr id="36" name="Google Shape;36;p1"/>
          <p:cNvSpPr txBox="1"/>
          <p:nvPr/>
        </p:nvSpPr>
        <p:spPr>
          <a:xfrm>
            <a:off x="0" y="761096"/>
            <a:ext cx="9144000" cy="1470000"/>
          </a:xfrm>
          <a:prstGeom prst="rect">
            <a:avLst/>
          </a:prstGeom>
          <a:noFill/>
          <a:ln>
            <a:noFill/>
          </a:ln>
        </p:spPr>
        <p:txBody>
          <a:bodyPr anchorCtr="0" anchor="t" bIns="45700" lIns="91425" spcFirstLastPara="1" rIns="91425" wrap="square" tIns="45700">
            <a:noAutofit/>
          </a:bodyPr>
          <a:lstStyle/>
          <a:p>
            <a:pPr indent="0" lvl="0" marL="0" rtl="0" algn="ctr">
              <a:lnSpc>
                <a:spcPct val="120000"/>
              </a:lnSpc>
              <a:spcBef>
                <a:spcPts val="400"/>
              </a:spcBef>
              <a:spcAft>
                <a:spcPts val="0"/>
              </a:spcAft>
              <a:buClr>
                <a:schemeClr val="dk1"/>
              </a:buClr>
              <a:buSzPts val="1100"/>
              <a:buFont typeface="Arial"/>
              <a:buNone/>
            </a:pPr>
            <a:r>
              <a:rPr b="1" lang="en-US">
                <a:solidFill>
                  <a:srgbClr val="20124D"/>
                </a:solidFill>
                <a:highlight>
                  <a:srgbClr val="FFFFFF"/>
                </a:highlight>
              </a:rPr>
              <a:t>Launch of the High-Level Regional Forum of the OCP in the Regional Association III</a:t>
            </a:r>
            <a:endParaRPr b="1" sz="2300">
              <a:solidFill>
                <a:srgbClr val="20124D"/>
              </a:solidFill>
            </a:endParaRPr>
          </a:p>
          <a:p>
            <a:pPr indent="0" lvl="0" marL="0" marR="0" rtl="0" algn="ctr">
              <a:lnSpc>
                <a:spcPct val="100000"/>
              </a:lnSpc>
              <a:spcBef>
                <a:spcPts val="800"/>
              </a:spcBef>
              <a:spcAft>
                <a:spcPts val="0"/>
              </a:spcAft>
              <a:buClr>
                <a:srgbClr val="000000"/>
              </a:buClr>
              <a:buSzPts val="3000"/>
              <a:buFont typeface="Arial"/>
              <a:buNone/>
            </a:pPr>
            <a:r>
              <a:rPr b="1" lang="en-US" sz="3100">
                <a:solidFill>
                  <a:schemeClr val="dk1"/>
                </a:solidFill>
              </a:rPr>
              <a:t>An Efficient PPE/PPP Framework </a:t>
            </a:r>
            <a:endParaRPr b="1" sz="3100">
              <a:solidFill>
                <a:schemeClr val="dk1"/>
              </a:solidFill>
            </a:endParaRPr>
          </a:p>
          <a:p>
            <a:pPr indent="0" lvl="0" marL="0" marR="0" rtl="0" algn="ctr">
              <a:lnSpc>
                <a:spcPct val="100000"/>
              </a:lnSpc>
              <a:spcBef>
                <a:spcPts val="0"/>
              </a:spcBef>
              <a:spcAft>
                <a:spcPts val="0"/>
              </a:spcAft>
              <a:buClr>
                <a:srgbClr val="000000"/>
              </a:buClr>
              <a:buSzPts val="3000"/>
              <a:buFont typeface="Arial"/>
              <a:buNone/>
            </a:pPr>
            <a:r>
              <a:rPr b="1" lang="en-US" sz="3100">
                <a:solidFill>
                  <a:schemeClr val="dk1"/>
                </a:solidFill>
              </a:rPr>
              <a:t>from a Private Sector Perspective</a:t>
            </a:r>
            <a:r>
              <a:rPr b="1" i="0" lang="en-US" sz="3100" u="none" cap="none" strike="noStrike">
                <a:solidFill>
                  <a:schemeClr val="dk1"/>
                </a:solidFill>
                <a:latin typeface="Arial"/>
                <a:ea typeface="Arial"/>
                <a:cs typeface="Arial"/>
                <a:sym typeface="Arial"/>
              </a:rPr>
              <a:t> </a:t>
            </a:r>
            <a:endParaRPr b="1" i="0" sz="3100" u="none" cap="none" strike="noStrike">
              <a:solidFill>
                <a:schemeClr val="dk1"/>
              </a:solidFill>
              <a:latin typeface="Arial"/>
              <a:ea typeface="Arial"/>
              <a:cs typeface="Arial"/>
              <a:sym typeface="Arial"/>
            </a:endParaRPr>
          </a:p>
          <a:p>
            <a:pPr indent="0" lvl="0" marL="0" rtl="0" algn="ctr">
              <a:lnSpc>
                <a:spcPct val="120000"/>
              </a:lnSpc>
              <a:spcBef>
                <a:spcPts val="400"/>
              </a:spcBef>
              <a:spcAft>
                <a:spcPts val="800"/>
              </a:spcAft>
              <a:buClr>
                <a:schemeClr val="dk1"/>
              </a:buClr>
              <a:buSzPts val="1100"/>
              <a:buFont typeface="Arial"/>
              <a:buNone/>
            </a:pPr>
            <a:r>
              <a:t/>
            </a:r>
            <a:endParaRPr b="1" sz="2300">
              <a:solidFill>
                <a:srgbClr val="0000FF"/>
              </a:solidFill>
            </a:endParaRPr>
          </a:p>
        </p:txBody>
      </p:sp>
      <p:pic>
        <p:nvPicPr>
          <p:cNvPr id="37" name="Google Shape;37;p1"/>
          <p:cNvPicPr preferRelativeResize="0"/>
          <p:nvPr/>
        </p:nvPicPr>
        <p:blipFill rotWithShape="1">
          <a:blip r:embed="rId4">
            <a:alphaModFix/>
          </a:blip>
          <a:srcRect b="0" l="0" r="0" t="0"/>
          <a:stretch/>
        </p:blipFill>
        <p:spPr>
          <a:xfrm>
            <a:off x="2450050" y="2510875"/>
            <a:ext cx="1585425" cy="15854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pic>
        <p:nvPicPr>
          <p:cNvPr id="134" name="Google Shape;134;ga8b642381d_2_147"/>
          <p:cNvPicPr preferRelativeResize="0"/>
          <p:nvPr/>
        </p:nvPicPr>
        <p:blipFill rotWithShape="1">
          <a:blip r:embed="rId3">
            <a:alphaModFix/>
          </a:blip>
          <a:srcRect b="0" l="0" r="0" t="0"/>
          <a:stretch/>
        </p:blipFill>
        <p:spPr>
          <a:xfrm>
            <a:off x="0" y="540700"/>
            <a:ext cx="9144000" cy="6317299"/>
          </a:xfrm>
          <a:prstGeom prst="rect">
            <a:avLst/>
          </a:prstGeom>
          <a:noFill/>
          <a:ln>
            <a:noFill/>
          </a:ln>
        </p:spPr>
      </p:pic>
      <p:sp>
        <p:nvSpPr>
          <p:cNvPr id="135" name="Google Shape;135;ga8b642381d_2_147"/>
          <p:cNvSpPr txBox="1"/>
          <p:nvPr/>
        </p:nvSpPr>
        <p:spPr>
          <a:xfrm>
            <a:off x="0" y="3854196"/>
            <a:ext cx="9144000" cy="12834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rPr lang="en-US" sz="6100">
                <a:latin typeface="Century"/>
                <a:ea typeface="Century"/>
                <a:cs typeface="Century"/>
                <a:sym typeface="Century"/>
              </a:rPr>
              <a:t>Gracias</a:t>
            </a:r>
            <a:r>
              <a:rPr b="0" i="0" lang="en-US" sz="6100" u="none" cap="none" strike="noStrike">
                <a:solidFill>
                  <a:srgbClr val="000000"/>
                </a:solidFill>
                <a:latin typeface="Century"/>
                <a:ea typeface="Century"/>
                <a:cs typeface="Century"/>
                <a:sym typeface="Century"/>
              </a:rPr>
              <a:t> </a:t>
            </a:r>
            <a:endParaRPr b="0" i="0" sz="3500" u="none" cap="none" strike="noStrike">
              <a:solidFill>
                <a:srgbClr val="000000"/>
              </a:solidFill>
              <a:latin typeface="Arial"/>
              <a:ea typeface="Arial"/>
              <a:cs typeface="Arial"/>
              <a:sym typeface="Arial"/>
            </a:endParaRPr>
          </a:p>
        </p:txBody>
      </p:sp>
      <p:sp>
        <p:nvSpPr>
          <p:cNvPr id="136" name="Google Shape;136;ga8b642381d_2_147"/>
          <p:cNvSpPr txBox="1"/>
          <p:nvPr/>
        </p:nvSpPr>
        <p:spPr>
          <a:xfrm>
            <a:off x="-1" y="1113494"/>
            <a:ext cx="9144000" cy="26775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lang="en-US" sz="3000">
                <a:solidFill>
                  <a:schemeClr val="lt1"/>
                </a:solidFill>
                <a:latin typeface="Century"/>
                <a:ea typeface="Century"/>
                <a:cs typeface="Century"/>
                <a:sym typeface="Century"/>
              </a:rPr>
              <a:t>We hope,</a:t>
            </a:r>
            <a:endParaRPr b="1" sz="3000">
              <a:solidFill>
                <a:schemeClr val="lt1"/>
              </a:solidFill>
              <a:latin typeface="Century"/>
              <a:ea typeface="Century"/>
              <a:cs typeface="Century"/>
              <a:sym typeface="Century"/>
            </a:endParaRPr>
          </a:p>
          <a:p>
            <a:pPr indent="0" lvl="0" marL="0" marR="0" rtl="0" algn="ctr">
              <a:lnSpc>
                <a:spcPct val="100000"/>
              </a:lnSpc>
              <a:spcBef>
                <a:spcPts val="0"/>
              </a:spcBef>
              <a:spcAft>
                <a:spcPts val="0"/>
              </a:spcAft>
              <a:buClr>
                <a:srgbClr val="000000"/>
              </a:buClr>
              <a:buSzPts val="2400"/>
              <a:buFont typeface="Arial"/>
              <a:buNone/>
            </a:pPr>
            <a:r>
              <a:rPr b="1" lang="en-US" sz="3000">
                <a:solidFill>
                  <a:schemeClr val="lt1"/>
                </a:solidFill>
                <a:latin typeface="Century"/>
                <a:ea typeface="Century"/>
                <a:cs typeface="Century"/>
                <a:sym typeface="Century"/>
              </a:rPr>
              <a:t>appropriate </a:t>
            </a:r>
            <a:r>
              <a:rPr b="1" i="0" lang="en-US" sz="3000" u="none" cap="none" strike="noStrike">
                <a:solidFill>
                  <a:schemeClr val="lt1"/>
                </a:solidFill>
                <a:latin typeface="Century"/>
                <a:ea typeface="Century"/>
                <a:cs typeface="Century"/>
                <a:sym typeface="Century"/>
              </a:rPr>
              <a:t>mechanism/system for PPE/PPP</a:t>
            </a:r>
            <a:r>
              <a:rPr b="1" lang="en-US" sz="3000">
                <a:solidFill>
                  <a:schemeClr val="lt1"/>
                </a:solidFill>
                <a:latin typeface="Century"/>
                <a:ea typeface="Century"/>
                <a:cs typeface="Century"/>
                <a:sym typeface="Century"/>
              </a:rPr>
              <a:t> </a:t>
            </a:r>
            <a:r>
              <a:rPr b="1" i="0" lang="en-US" sz="3000" u="none" cap="none" strike="noStrike">
                <a:solidFill>
                  <a:schemeClr val="lt1"/>
                </a:solidFill>
                <a:latin typeface="Century"/>
                <a:ea typeface="Century"/>
                <a:cs typeface="Century"/>
                <a:sym typeface="Century"/>
              </a:rPr>
              <a:t>will</a:t>
            </a:r>
            <a:endParaRPr i="0" sz="2000" u="none" cap="none" strike="noStrike">
              <a:solidFill>
                <a:schemeClr val="lt1"/>
              </a:solidFill>
              <a:latin typeface="Century"/>
              <a:ea typeface="Century"/>
              <a:cs typeface="Century"/>
              <a:sym typeface="Century"/>
            </a:endParaRPr>
          </a:p>
          <a:p>
            <a:pPr indent="0" lvl="0" marL="0" marR="0" rtl="0" algn="ctr">
              <a:lnSpc>
                <a:spcPct val="100000"/>
              </a:lnSpc>
              <a:spcBef>
                <a:spcPts val="0"/>
              </a:spcBef>
              <a:spcAft>
                <a:spcPts val="0"/>
              </a:spcAft>
              <a:buClr>
                <a:srgbClr val="000000"/>
              </a:buClr>
              <a:buSzPts val="2400"/>
              <a:buFont typeface="Arial"/>
              <a:buNone/>
            </a:pPr>
            <a:r>
              <a:rPr b="1" i="0" lang="en-US" sz="3000" u="none" cap="none" strike="noStrike">
                <a:solidFill>
                  <a:schemeClr val="lt1"/>
                </a:solidFill>
                <a:latin typeface="Century"/>
                <a:ea typeface="Century"/>
                <a:cs typeface="Century"/>
                <a:sym typeface="Century"/>
              </a:rPr>
              <a:t>enhance and maximize the contribution of </a:t>
            </a:r>
            <a:endParaRPr i="0" sz="2000" u="none" cap="none" strike="noStrike">
              <a:solidFill>
                <a:schemeClr val="lt1"/>
              </a:solidFill>
              <a:latin typeface="Century"/>
              <a:ea typeface="Century"/>
              <a:cs typeface="Century"/>
              <a:sym typeface="Century"/>
            </a:endParaRPr>
          </a:p>
          <a:p>
            <a:pPr indent="0" lvl="0" marL="0" marR="0" rtl="0" algn="ctr">
              <a:lnSpc>
                <a:spcPct val="100000"/>
              </a:lnSpc>
              <a:spcBef>
                <a:spcPts val="0"/>
              </a:spcBef>
              <a:spcAft>
                <a:spcPts val="0"/>
              </a:spcAft>
              <a:buClr>
                <a:srgbClr val="000000"/>
              </a:buClr>
              <a:buSzPts val="2400"/>
              <a:buFont typeface="Arial"/>
              <a:buNone/>
            </a:pPr>
            <a:r>
              <a:rPr b="1" i="0" lang="en-US" sz="3000" u="none" cap="none" strike="noStrike">
                <a:solidFill>
                  <a:schemeClr val="lt1"/>
                </a:solidFill>
                <a:latin typeface="Century"/>
                <a:ea typeface="Century"/>
                <a:cs typeface="Century"/>
                <a:sym typeface="Century"/>
              </a:rPr>
              <a:t>Weather and Climate Enterprise to the Society</a:t>
            </a:r>
            <a:endParaRPr b="1" i="0" sz="3000" u="none" cap="none" strike="noStrike">
              <a:solidFill>
                <a:schemeClr val="lt1"/>
              </a:solidFill>
              <a:latin typeface="Century"/>
              <a:ea typeface="Century"/>
              <a:cs typeface="Century"/>
              <a:sym typeface="Century"/>
            </a:endParaRPr>
          </a:p>
        </p:txBody>
      </p:sp>
      <p:sp>
        <p:nvSpPr>
          <p:cNvPr id="137" name="Google Shape;137;ga8b642381d_2_147"/>
          <p:cNvSpPr txBox="1"/>
          <p:nvPr/>
        </p:nvSpPr>
        <p:spPr>
          <a:xfrm>
            <a:off x="-449824" y="6351788"/>
            <a:ext cx="4519800" cy="4584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700"/>
              <a:buFont typeface="Arial"/>
              <a:buNone/>
            </a:pPr>
            <a:r>
              <a:rPr b="1" i="0" lang="en-US" sz="1700" u="none" cap="none" strike="noStrike">
                <a:solidFill>
                  <a:srgbClr val="FFFFFF"/>
                </a:solidFill>
                <a:latin typeface="Arial"/>
                <a:ea typeface="Arial"/>
                <a:cs typeface="Arial"/>
                <a:sym typeface="Arial"/>
              </a:rPr>
              <a:t>https://global.weathernews.com/</a:t>
            </a:r>
            <a:endParaRPr b="1" i="0" sz="1700" u="none" cap="none" strike="noStrike">
              <a:solidFill>
                <a:srgbClr val="FFFFFF"/>
              </a:solidFill>
              <a:latin typeface="Arial"/>
              <a:ea typeface="Arial"/>
              <a:cs typeface="Arial"/>
              <a:sym typeface="Arial"/>
            </a:endParaRPr>
          </a:p>
        </p:txBody>
      </p:sp>
      <p:sp>
        <p:nvSpPr>
          <p:cNvPr id="138" name="Google Shape;138;ga8b642381d_2_147"/>
          <p:cNvSpPr txBox="1"/>
          <p:nvPr/>
        </p:nvSpPr>
        <p:spPr>
          <a:xfrm>
            <a:off x="-1" y="1"/>
            <a:ext cx="7347006" cy="540688"/>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en-US" sz="2400" u="none" cap="none" strike="noStrike">
                <a:solidFill>
                  <a:srgbClr val="FFFFFF"/>
                </a:solidFill>
                <a:latin typeface="Arial"/>
                <a:ea typeface="Arial"/>
                <a:cs typeface="Arial"/>
                <a:sym typeface="Arial"/>
              </a:rPr>
              <a:t> Our Hope</a:t>
            </a:r>
            <a:endParaRPr b="1" i="0" sz="2400" u="none" cap="none" strike="noStrike">
              <a:solidFill>
                <a:srgbClr val="FFFFFF"/>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 name="Shape 41"/>
        <p:cNvGrpSpPr/>
        <p:nvPr/>
      </p:nvGrpSpPr>
      <p:grpSpPr>
        <a:xfrm>
          <a:off x="0" y="0"/>
          <a:ext cx="0" cy="0"/>
          <a:chOff x="0" y="0"/>
          <a:chExt cx="0" cy="0"/>
        </a:xfrm>
      </p:grpSpPr>
      <p:pic>
        <p:nvPicPr>
          <p:cNvPr id="42" name="Google Shape;42;p4"/>
          <p:cNvPicPr preferRelativeResize="0"/>
          <p:nvPr/>
        </p:nvPicPr>
        <p:blipFill rotWithShape="1">
          <a:blip r:embed="rId3">
            <a:alphaModFix/>
          </a:blip>
          <a:srcRect b="0" l="0" r="0" t="0"/>
          <a:stretch/>
        </p:blipFill>
        <p:spPr>
          <a:xfrm>
            <a:off x="15075" y="677625"/>
            <a:ext cx="9144000" cy="5490704"/>
          </a:xfrm>
          <a:prstGeom prst="rect">
            <a:avLst/>
          </a:prstGeom>
          <a:noFill/>
          <a:ln>
            <a:noFill/>
          </a:ln>
        </p:spPr>
      </p:pic>
      <p:pic>
        <p:nvPicPr>
          <p:cNvPr id="43" name="Google Shape;43;p4"/>
          <p:cNvPicPr preferRelativeResize="0"/>
          <p:nvPr/>
        </p:nvPicPr>
        <p:blipFill rotWithShape="1">
          <a:blip r:embed="rId4">
            <a:alphaModFix/>
          </a:blip>
          <a:srcRect b="0" l="0" r="0" t="0"/>
          <a:stretch/>
        </p:blipFill>
        <p:spPr>
          <a:xfrm>
            <a:off x="7641350" y="1477150"/>
            <a:ext cx="1341600" cy="913963"/>
          </a:xfrm>
          <a:prstGeom prst="rect">
            <a:avLst/>
          </a:prstGeom>
          <a:noFill/>
          <a:ln>
            <a:noFill/>
          </a:ln>
          <a:effectLst>
            <a:outerShdw rotWithShape="0" algn="ctr" dir="2700000" dist="35921">
              <a:schemeClr val="dk2"/>
            </a:outerShdw>
          </a:effectLst>
        </p:spPr>
      </p:pic>
      <p:pic>
        <p:nvPicPr>
          <p:cNvPr id="44" name="Google Shape;44;p4"/>
          <p:cNvPicPr preferRelativeResize="0"/>
          <p:nvPr/>
        </p:nvPicPr>
        <p:blipFill rotWithShape="1">
          <a:blip r:embed="rId5">
            <a:alphaModFix/>
          </a:blip>
          <a:srcRect b="0" l="0" r="0" t="0"/>
          <a:stretch/>
        </p:blipFill>
        <p:spPr>
          <a:xfrm>
            <a:off x="295124" y="2005277"/>
            <a:ext cx="1391100" cy="930298"/>
          </a:xfrm>
          <a:prstGeom prst="rect">
            <a:avLst/>
          </a:prstGeom>
          <a:noFill/>
          <a:ln>
            <a:noFill/>
          </a:ln>
          <a:effectLst>
            <a:outerShdw rotWithShape="0" algn="ctr" dir="2700000" dist="35921">
              <a:schemeClr val="dk2"/>
            </a:outerShdw>
          </a:effectLst>
        </p:spPr>
      </p:pic>
      <p:sp>
        <p:nvSpPr>
          <p:cNvPr id="45" name="Google Shape;45;p4"/>
          <p:cNvSpPr txBox="1"/>
          <p:nvPr/>
        </p:nvSpPr>
        <p:spPr>
          <a:xfrm>
            <a:off x="3732430" y="2178397"/>
            <a:ext cx="1440300" cy="461700"/>
          </a:xfrm>
          <a:prstGeom prst="rect">
            <a:avLst/>
          </a:prstGeom>
          <a:solidFill>
            <a:srgbClr val="0B2885"/>
          </a:solidFill>
          <a:ln cap="flat" cmpd="sng" w="38100">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1200"/>
              <a:buFont typeface="Arial"/>
              <a:buNone/>
            </a:pPr>
            <a:r>
              <a:rPr b="1" i="0" lang="en-US" sz="1100" u="none" cap="none" strike="noStrike">
                <a:solidFill>
                  <a:srgbClr val="FFFFFF"/>
                </a:solidFill>
                <a:latin typeface="Calibri"/>
                <a:ea typeface="Calibri"/>
                <a:cs typeface="Calibri"/>
                <a:sym typeface="Calibri"/>
              </a:rPr>
              <a:t>Amsterdam</a:t>
            </a:r>
            <a:endParaRPr b="0" i="0" sz="11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FFFFFF"/>
              </a:buClr>
              <a:buSzPts val="1200"/>
              <a:buFont typeface="Arial"/>
              <a:buNone/>
            </a:pPr>
            <a:r>
              <a:rPr b="1" i="0" lang="en-US" sz="1100" u="none" cap="none" strike="noStrike">
                <a:solidFill>
                  <a:srgbClr val="FFFFFF"/>
                </a:solidFill>
                <a:latin typeface="Calibri"/>
                <a:ea typeface="Calibri"/>
                <a:cs typeface="Calibri"/>
                <a:sym typeface="Calibri"/>
              </a:rPr>
              <a:t>Operations Center</a:t>
            </a:r>
            <a:endParaRPr b="1" i="0" sz="1100" u="none" cap="none" strike="noStrike">
              <a:solidFill>
                <a:srgbClr val="FFFFFF"/>
              </a:solidFill>
              <a:latin typeface="Calibri"/>
              <a:ea typeface="Calibri"/>
              <a:cs typeface="Calibri"/>
              <a:sym typeface="Calibri"/>
            </a:endParaRPr>
          </a:p>
        </p:txBody>
      </p:sp>
      <p:sp>
        <p:nvSpPr>
          <p:cNvPr id="46" name="Google Shape;46;p4"/>
          <p:cNvSpPr txBox="1"/>
          <p:nvPr/>
        </p:nvSpPr>
        <p:spPr>
          <a:xfrm>
            <a:off x="270525" y="1495226"/>
            <a:ext cx="1440300" cy="430800"/>
          </a:xfrm>
          <a:prstGeom prst="rect">
            <a:avLst/>
          </a:prstGeom>
          <a:solidFill>
            <a:srgbClr val="0B2D85"/>
          </a:solidFill>
          <a:ln cap="flat" cmpd="sng" w="38100">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1100"/>
              <a:buFont typeface="Arial"/>
              <a:buNone/>
            </a:pPr>
            <a:r>
              <a:rPr b="1" i="0" lang="en-US" sz="1100" u="none" cap="none" strike="noStrike">
                <a:solidFill>
                  <a:srgbClr val="FFFFFF"/>
                </a:solidFill>
                <a:latin typeface="Calibri"/>
                <a:ea typeface="Calibri"/>
                <a:cs typeface="Calibri"/>
                <a:sym typeface="Calibri"/>
              </a:rPr>
              <a:t>Oklahoma Operations Center</a:t>
            </a:r>
            <a:endParaRPr b="1" i="0" sz="1100" u="none" cap="none" strike="noStrike">
              <a:solidFill>
                <a:srgbClr val="FFFFFF"/>
              </a:solidFill>
              <a:latin typeface="Calibri"/>
              <a:ea typeface="Calibri"/>
              <a:cs typeface="Calibri"/>
              <a:sym typeface="Calibri"/>
            </a:endParaRPr>
          </a:p>
        </p:txBody>
      </p:sp>
      <p:sp>
        <p:nvSpPr>
          <p:cNvPr id="47" name="Google Shape;47;p4"/>
          <p:cNvSpPr txBox="1"/>
          <p:nvPr/>
        </p:nvSpPr>
        <p:spPr>
          <a:xfrm>
            <a:off x="5642875" y="2858675"/>
            <a:ext cx="1341600" cy="415500"/>
          </a:xfrm>
          <a:prstGeom prst="rect">
            <a:avLst/>
          </a:prstGeom>
          <a:solidFill>
            <a:srgbClr val="0B2D85"/>
          </a:solidFill>
          <a:ln cap="flat" cmpd="sng" w="38100">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1050"/>
              <a:buFont typeface="Arial"/>
              <a:buNone/>
            </a:pPr>
            <a:r>
              <a:rPr b="1" i="0" lang="en-US" sz="1100" u="none" cap="none" strike="noStrike">
                <a:solidFill>
                  <a:srgbClr val="FFFFFF"/>
                </a:solidFill>
                <a:latin typeface="Calibri"/>
                <a:ea typeface="Calibri"/>
                <a:cs typeface="Calibri"/>
                <a:sym typeface="Calibri"/>
              </a:rPr>
              <a:t>Yangon</a:t>
            </a:r>
            <a:endParaRPr b="0" i="0" sz="11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FFFFFF"/>
              </a:buClr>
              <a:buSzPts val="1050"/>
              <a:buFont typeface="Arial"/>
              <a:buNone/>
            </a:pPr>
            <a:r>
              <a:rPr b="1" i="0" lang="en-US" sz="1100" u="none" cap="none" strike="noStrike">
                <a:solidFill>
                  <a:srgbClr val="FFFFFF"/>
                </a:solidFill>
                <a:latin typeface="Calibri"/>
                <a:ea typeface="Calibri"/>
                <a:cs typeface="Calibri"/>
                <a:sym typeface="Calibri"/>
              </a:rPr>
              <a:t>Operations Center</a:t>
            </a:r>
            <a:endParaRPr b="1" i="0" sz="1100" u="none" cap="none" strike="noStrike">
              <a:solidFill>
                <a:srgbClr val="FFFFFF"/>
              </a:solidFill>
              <a:latin typeface="Calibri"/>
              <a:ea typeface="Calibri"/>
              <a:cs typeface="Calibri"/>
              <a:sym typeface="Calibri"/>
            </a:endParaRPr>
          </a:p>
        </p:txBody>
      </p:sp>
      <p:pic>
        <p:nvPicPr>
          <p:cNvPr id="48" name="Google Shape;48;p4"/>
          <p:cNvPicPr preferRelativeResize="0"/>
          <p:nvPr/>
        </p:nvPicPr>
        <p:blipFill rotWithShape="1">
          <a:blip r:embed="rId6">
            <a:alphaModFix/>
          </a:blip>
          <a:srcRect b="0" l="0" r="0" t="0"/>
          <a:stretch/>
        </p:blipFill>
        <p:spPr>
          <a:xfrm>
            <a:off x="2319100" y="1305575"/>
            <a:ext cx="1298516" cy="913975"/>
          </a:xfrm>
          <a:prstGeom prst="rect">
            <a:avLst/>
          </a:prstGeom>
          <a:noFill/>
          <a:ln>
            <a:noFill/>
          </a:ln>
          <a:effectLst>
            <a:outerShdw rotWithShape="0" algn="ctr" dir="2700000" dist="35921">
              <a:schemeClr val="dk2"/>
            </a:outerShdw>
          </a:effectLst>
        </p:spPr>
      </p:pic>
      <p:sp>
        <p:nvSpPr>
          <p:cNvPr id="49" name="Google Shape;49;p4"/>
          <p:cNvSpPr txBox="1"/>
          <p:nvPr/>
        </p:nvSpPr>
        <p:spPr>
          <a:xfrm>
            <a:off x="899559" y="571488"/>
            <a:ext cx="7344900" cy="792000"/>
          </a:xfrm>
          <a:prstGeom prst="rect">
            <a:avLst/>
          </a:prstGeom>
          <a:noFill/>
          <a:ln>
            <a:noFill/>
          </a:ln>
        </p:spPr>
        <p:txBody>
          <a:bodyPr anchorCtr="0" anchor="ctr" bIns="45700" lIns="91425" spcFirstLastPara="1" rIns="91425" wrap="square" tIns="45700">
            <a:noAutofit/>
          </a:bodyPr>
          <a:lstStyle/>
          <a:p>
            <a:pPr indent="0" lvl="0" marL="0" marR="0" rtl="0" algn="ctr">
              <a:lnSpc>
                <a:spcPct val="120000"/>
              </a:lnSpc>
              <a:spcBef>
                <a:spcPts val="0"/>
              </a:spcBef>
              <a:spcAft>
                <a:spcPts val="0"/>
              </a:spcAft>
              <a:buClr>
                <a:srgbClr val="000000"/>
              </a:buClr>
              <a:buSzPts val="2200"/>
              <a:buFont typeface="Arial"/>
              <a:buNone/>
            </a:pPr>
            <a:r>
              <a:rPr b="1" i="0" lang="en-US" sz="1800" u="none" cap="none" strike="noStrike">
                <a:solidFill>
                  <a:srgbClr val="000000"/>
                </a:solidFill>
                <a:latin typeface="Arial"/>
                <a:ea typeface="Arial"/>
                <a:cs typeface="Arial"/>
                <a:sym typeface="Arial"/>
              </a:rPr>
              <a:t>Global Operation Network </a:t>
            </a:r>
            <a:endParaRPr b="0" i="0" sz="1800" u="none" cap="none" strike="noStrike">
              <a:solidFill>
                <a:srgbClr val="000000"/>
              </a:solidFill>
              <a:latin typeface="Arial"/>
              <a:ea typeface="Arial"/>
              <a:cs typeface="Arial"/>
              <a:sym typeface="Arial"/>
            </a:endParaRPr>
          </a:p>
          <a:p>
            <a:pPr indent="0" lvl="0" marL="0" marR="0" rtl="0" algn="ctr">
              <a:lnSpc>
                <a:spcPct val="120000"/>
              </a:lnSpc>
              <a:spcBef>
                <a:spcPts val="0"/>
              </a:spcBef>
              <a:spcAft>
                <a:spcPts val="0"/>
              </a:spcAft>
              <a:buClr>
                <a:srgbClr val="000000"/>
              </a:buClr>
              <a:buSzPts val="2200"/>
              <a:buFont typeface="Arial"/>
              <a:buNone/>
            </a:pPr>
            <a:r>
              <a:rPr b="1" i="0" lang="en-US" sz="1800" u="none" cap="none" strike="noStrike">
                <a:solidFill>
                  <a:srgbClr val="000000"/>
                </a:solidFill>
                <a:latin typeface="Arial"/>
                <a:ea typeface="Arial"/>
                <a:cs typeface="Arial"/>
                <a:sym typeface="Arial"/>
              </a:rPr>
              <a:t>Supporting 24 x 7, from 32 offices in 21 countries</a:t>
            </a:r>
            <a:endParaRPr b="0" i="0" sz="1800" u="none" cap="none" strike="noStrike">
              <a:solidFill>
                <a:srgbClr val="000000"/>
              </a:solidFill>
              <a:latin typeface="Arial"/>
              <a:ea typeface="Arial"/>
              <a:cs typeface="Arial"/>
              <a:sym typeface="Arial"/>
            </a:endParaRPr>
          </a:p>
        </p:txBody>
      </p:sp>
      <p:pic>
        <p:nvPicPr>
          <p:cNvPr id="50" name="Google Shape;50;p4"/>
          <p:cNvPicPr preferRelativeResize="0"/>
          <p:nvPr/>
        </p:nvPicPr>
        <p:blipFill rotWithShape="1">
          <a:blip r:embed="rId7">
            <a:alphaModFix/>
          </a:blip>
          <a:srcRect b="0" l="0" r="0" t="0"/>
          <a:stretch/>
        </p:blipFill>
        <p:spPr>
          <a:xfrm>
            <a:off x="2297563" y="2300037"/>
            <a:ext cx="1341600" cy="840272"/>
          </a:xfrm>
          <a:prstGeom prst="rect">
            <a:avLst/>
          </a:prstGeom>
          <a:noFill/>
          <a:ln>
            <a:noFill/>
          </a:ln>
          <a:effectLst>
            <a:outerShdw rotWithShape="0" algn="ctr" dir="2700000" dist="35921">
              <a:schemeClr val="dk2"/>
            </a:outerShdw>
          </a:effectLst>
        </p:spPr>
      </p:pic>
      <p:sp>
        <p:nvSpPr>
          <p:cNvPr id="51" name="Google Shape;51;p4"/>
          <p:cNvSpPr txBox="1"/>
          <p:nvPr/>
        </p:nvSpPr>
        <p:spPr>
          <a:xfrm>
            <a:off x="3734148" y="1305583"/>
            <a:ext cx="1391100" cy="430800"/>
          </a:xfrm>
          <a:prstGeom prst="rect">
            <a:avLst/>
          </a:prstGeom>
          <a:solidFill>
            <a:srgbClr val="0B2D85"/>
          </a:solidFill>
          <a:ln cap="flat" cmpd="sng" w="38100">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1100"/>
              <a:buFont typeface="Arial"/>
              <a:buNone/>
            </a:pPr>
            <a:r>
              <a:rPr b="1" i="0" lang="en-US" sz="1100" u="none" cap="none" strike="noStrike">
                <a:solidFill>
                  <a:srgbClr val="FFFFFF"/>
                </a:solidFill>
                <a:latin typeface="Calibri"/>
                <a:ea typeface="Calibri"/>
                <a:cs typeface="Calibri"/>
                <a:sym typeface="Calibri"/>
              </a:rPr>
              <a:t>Copenhagen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FFFFFF"/>
              </a:buClr>
              <a:buSzPts val="1100"/>
              <a:buFont typeface="Arial"/>
              <a:buNone/>
            </a:pPr>
            <a:r>
              <a:rPr b="1" i="0" lang="en-US" sz="1100" u="none" cap="none" strike="noStrike">
                <a:solidFill>
                  <a:srgbClr val="FFFFFF"/>
                </a:solidFill>
                <a:latin typeface="Calibri"/>
                <a:ea typeface="Calibri"/>
                <a:cs typeface="Calibri"/>
                <a:sym typeface="Calibri"/>
              </a:rPr>
              <a:t>Operations Center</a:t>
            </a:r>
            <a:endParaRPr b="1" i="0" sz="1100" u="none" cap="none" strike="noStrike">
              <a:solidFill>
                <a:srgbClr val="FFFFFF"/>
              </a:solidFill>
              <a:latin typeface="Calibri"/>
              <a:ea typeface="Calibri"/>
              <a:cs typeface="Calibri"/>
              <a:sym typeface="Calibri"/>
            </a:endParaRPr>
          </a:p>
        </p:txBody>
      </p:sp>
      <p:sp>
        <p:nvSpPr>
          <p:cNvPr id="52" name="Google Shape;52;p4"/>
          <p:cNvSpPr txBox="1"/>
          <p:nvPr/>
        </p:nvSpPr>
        <p:spPr>
          <a:xfrm>
            <a:off x="7241745" y="3116352"/>
            <a:ext cx="1341600" cy="415500"/>
          </a:xfrm>
          <a:prstGeom prst="rect">
            <a:avLst/>
          </a:prstGeom>
          <a:solidFill>
            <a:srgbClr val="0B2D85"/>
          </a:solidFill>
          <a:ln cap="flat" cmpd="sng" w="38100">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1050"/>
              <a:buFont typeface="Arial"/>
              <a:buNone/>
            </a:pPr>
            <a:r>
              <a:rPr b="1" i="0" lang="en-US" sz="1100" u="none" cap="none" strike="noStrike">
                <a:solidFill>
                  <a:srgbClr val="FFFFFF"/>
                </a:solidFill>
                <a:latin typeface="Calibri"/>
                <a:ea typeface="Calibri"/>
                <a:cs typeface="Calibri"/>
                <a:sym typeface="Calibri"/>
              </a:rPr>
              <a:t>Manila</a:t>
            </a:r>
            <a:endParaRPr b="0" i="0" sz="11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FFFFFF"/>
              </a:buClr>
              <a:buSzPts val="1050"/>
              <a:buFont typeface="Arial"/>
              <a:buNone/>
            </a:pPr>
            <a:r>
              <a:rPr b="1" i="0" lang="en-US" sz="1100" u="none" cap="none" strike="noStrike">
                <a:solidFill>
                  <a:srgbClr val="FFFFFF"/>
                </a:solidFill>
                <a:latin typeface="Calibri"/>
                <a:ea typeface="Calibri"/>
                <a:cs typeface="Calibri"/>
                <a:sym typeface="Calibri"/>
              </a:rPr>
              <a:t>Operations Center</a:t>
            </a:r>
            <a:endParaRPr b="1" i="0" sz="1100" u="none" cap="none" strike="noStrike">
              <a:solidFill>
                <a:srgbClr val="FFFFFF"/>
              </a:solidFill>
              <a:latin typeface="Calibri"/>
              <a:ea typeface="Calibri"/>
              <a:cs typeface="Calibri"/>
              <a:sym typeface="Calibri"/>
            </a:endParaRPr>
          </a:p>
        </p:txBody>
      </p:sp>
      <p:sp>
        <p:nvSpPr>
          <p:cNvPr id="53" name="Google Shape;53;p4"/>
          <p:cNvSpPr txBox="1"/>
          <p:nvPr/>
        </p:nvSpPr>
        <p:spPr>
          <a:xfrm>
            <a:off x="7542645" y="2504779"/>
            <a:ext cx="1440300" cy="430800"/>
          </a:xfrm>
          <a:prstGeom prst="rect">
            <a:avLst/>
          </a:prstGeom>
          <a:solidFill>
            <a:srgbClr val="0B2D85"/>
          </a:solidFill>
          <a:ln cap="flat" cmpd="sng" w="38100">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1100"/>
              <a:buFont typeface="Arial"/>
              <a:buNone/>
            </a:pPr>
            <a:r>
              <a:rPr b="1" i="0" lang="en-US" sz="1100" u="none" cap="none" strike="noStrike">
                <a:solidFill>
                  <a:srgbClr val="FFFFFF"/>
                </a:solidFill>
                <a:latin typeface="Calibri"/>
                <a:ea typeface="Calibri"/>
                <a:cs typeface="Calibri"/>
                <a:sym typeface="Calibri"/>
              </a:rPr>
              <a:t>Tokyo Global Operations Center</a:t>
            </a:r>
            <a:endParaRPr b="1" i="0" sz="1100" u="none" cap="none" strike="noStrike">
              <a:solidFill>
                <a:srgbClr val="FFFFFF"/>
              </a:solidFill>
              <a:latin typeface="Calibri"/>
              <a:ea typeface="Calibri"/>
              <a:cs typeface="Calibri"/>
              <a:sym typeface="Calibri"/>
            </a:endParaRPr>
          </a:p>
        </p:txBody>
      </p:sp>
      <p:sp>
        <p:nvSpPr>
          <p:cNvPr id="54" name="Google Shape;54;p4"/>
          <p:cNvSpPr/>
          <p:nvPr/>
        </p:nvSpPr>
        <p:spPr>
          <a:xfrm>
            <a:off x="122538" y="3248288"/>
            <a:ext cx="4034700" cy="1971600"/>
          </a:xfrm>
          <a:prstGeom prst="rect">
            <a:avLst/>
          </a:prstGeom>
          <a:solidFill>
            <a:srgbClr val="002060">
              <a:alpha val="84313"/>
            </a:srgbClr>
          </a:solid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1"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Arial"/>
                <a:ea typeface="Arial"/>
                <a:cs typeface="Arial"/>
                <a:sym typeface="Arial"/>
              </a:rPr>
              <a:t>Established in 1986</a:t>
            </a:r>
            <a:endParaRPr b="1" i="0" sz="1400" u="none" cap="none" strike="noStrike">
              <a:solidFill>
                <a:schemeClr val="lt1"/>
              </a:solidFill>
              <a:latin typeface="Arial"/>
              <a:ea typeface="Arial"/>
              <a:cs typeface="Arial"/>
              <a:sym typeface="Arial"/>
            </a:endParaRPr>
          </a:p>
          <a:p>
            <a:pPr indent="0" lvl="1"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Arial"/>
                <a:ea typeface="Arial"/>
                <a:cs typeface="Arial"/>
                <a:sym typeface="Arial"/>
              </a:rPr>
              <a:t>Sales in 44 areas of global market</a:t>
            </a:r>
            <a:endParaRPr b="1" i="0" sz="1400" u="none" cap="none" strike="noStrike">
              <a:solidFill>
                <a:srgbClr val="000000"/>
              </a:solidFill>
              <a:latin typeface="Arial"/>
              <a:ea typeface="Arial"/>
              <a:cs typeface="Arial"/>
              <a:sym typeface="Arial"/>
            </a:endParaRPr>
          </a:p>
          <a:p>
            <a:pPr indent="0" lvl="1"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Arial"/>
                <a:ea typeface="Arial"/>
                <a:cs typeface="Arial"/>
                <a:sym typeface="Arial"/>
              </a:rPr>
              <a:t>1,</a:t>
            </a:r>
            <a:r>
              <a:rPr b="1" lang="en-US">
                <a:solidFill>
                  <a:schemeClr val="lt1"/>
                </a:solidFill>
              </a:rPr>
              <a:t>1</a:t>
            </a:r>
            <a:r>
              <a:rPr b="1" i="0" lang="en-US" sz="1400" u="none" cap="none" strike="noStrike">
                <a:solidFill>
                  <a:schemeClr val="lt1"/>
                </a:solidFill>
                <a:latin typeface="Arial"/>
                <a:ea typeface="Arial"/>
                <a:cs typeface="Arial"/>
                <a:sym typeface="Arial"/>
              </a:rPr>
              <a:t>00+ employees</a:t>
            </a:r>
            <a:endParaRPr b="1" i="0" sz="1400" u="none" cap="none" strike="noStrike">
              <a:solidFill>
                <a:srgbClr val="000000"/>
              </a:solidFill>
              <a:latin typeface="Arial"/>
              <a:ea typeface="Arial"/>
              <a:cs typeface="Arial"/>
              <a:sym typeface="Arial"/>
            </a:endParaRPr>
          </a:p>
          <a:p>
            <a:pPr indent="0" lvl="1"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Arial"/>
                <a:ea typeface="Arial"/>
                <a:cs typeface="Arial"/>
                <a:sym typeface="Arial"/>
              </a:rPr>
              <a:t> (including </a:t>
            </a:r>
            <a:r>
              <a:rPr b="1" lang="en-US">
                <a:solidFill>
                  <a:schemeClr val="lt1"/>
                </a:solidFill>
              </a:rPr>
              <a:t>200</a:t>
            </a:r>
            <a:r>
              <a:rPr b="1" i="0" lang="en-US" sz="1400" u="none" cap="none" strike="noStrike">
                <a:solidFill>
                  <a:schemeClr val="lt1"/>
                </a:solidFill>
                <a:latin typeface="Arial"/>
                <a:ea typeface="Arial"/>
                <a:cs typeface="Arial"/>
                <a:sym typeface="Arial"/>
              </a:rPr>
              <a:t> </a:t>
            </a:r>
            <a:r>
              <a:rPr b="1" lang="en-US">
                <a:solidFill>
                  <a:schemeClr val="lt1"/>
                </a:solidFill>
              </a:rPr>
              <a:t>Certified </a:t>
            </a:r>
            <a:r>
              <a:rPr b="1" i="0" lang="en-US" sz="1400" u="none" cap="none" strike="noStrike">
                <a:solidFill>
                  <a:schemeClr val="lt1"/>
                </a:solidFill>
                <a:latin typeface="Arial"/>
                <a:ea typeface="Arial"/>
                <a:cs typeface="Arial"/>
                <a:sym typeface="Arial"/>
              </a:rPr>
              <a:t>Forecasters,</a:t>
            </a:r>
            <a:endParaRPr b="1" i="0" sz="1400" u="none" cap="none" strike="noStrike">
              <a:solidFill>
                <a:srgbClr val="000000"/>
              </a:solidFill>
              <a:latin typeface="Arial"/>
              <a:ea typeface="Arial"/>
              <a:cs typeface="Arial"/>
              <a:sym typeface="Arial"/>
            </a:endParaRPr>
          </a:p>
          <a:p>
            <a:pPr indent="0" lvl="1"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Arial"/>
                <a:ea typeface="Arial"/>
                <a:cs typeface="Arial"/>
                <a:sym typeface="Arial"/>
              </a:rPr>
              <a:t>300 Risk Communicators &amp; 250 IT Experts)</a:t>
            </a:r>
            <a:endParaRPr b="1" i="0" sz="1400" u="none" cap="none" strike="noStrike">
              <a:solidFill>
                <a:srgbClr val="000000"/>
              </a:solidFill>
              <a:latin typeface="Arial"/>
              <a:ea typeface="Arial"/>
              <a:cs typeface="Arial"/>
              <a:sym typeface="Arial"/>
            </a:endParaRPr>
          </a:p>
          <a:p>
            <a:pPr indent="0" lvl="1"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Arial"/>
                <a:ea typeface="Arial"/>
                <a:cs typeface="Arial"/>
                <a:sym typeface="Arial"/>
              </a:rPr>
              <a:t>2,500+ BtoB customers in 50 countries</a:t>
            </a:r>
            <a:endParaRPr b="1" i="0" sz="1400" u="none" cap="none" strike="noStrike">
              <a:solidFill>
                <a:srgbClr val="000000"/>
              </a:solidFill>
              <a:latin typeface="Arial"/>
              <a:ea typeface="Arial"/>
              <a:cs typeface="Arial"/>
              <a:sym typeface="Arial"/>
            </a:endParaRPr>
          </a:p>
          <a:p>
            <a:pPr indent="0" lvl="1"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Arial"/>
                <a:ea typeface="Arial"/>
                <a:cs typeface="Arial"/>
                <a:sym typeface="Arial"/>
              </a:rPr>
              <a:t>2,000,000+ BtoS “Supporters”</a:t>
            </a:r>
            <a:endParaRPr b="1" i="0" sz="1400" u="none" cap="none" strike="noStrike">
              <a:solidFill>
                <a:srgbClr val="000000"/>
              </a:solidFill>
              <a:latin typeface="Arial"/>
              <a:ea typeface="Arial"/>
              <a:cs typeface="Arial"/>
              <a:sym typeface="Arial"/>
            </a:endParaRPr>
          </a:p>
          <a:p>
            <a:pPr indent="0" lvl="1"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Arial"/>
                <a:ea typeface="Arial"/>
                <a:cs typeface="Arial"/>
                <a:sym typeface="Arial"/>
              </a:rPr>
              <a:t>180,000 Weather Reports / Day</a:t>
            </a:r>
            <a:endParaRPr b="1" i="0" sz="1400" u="none" cap="none" strike="noStrike">
              <a:solidFill>
                <a:srgbClr val="000000"/>
              </a:solidFill>
              <a:latin typeface="Arial"/>
              <a:ea typeface="Arial"/>
              <a:cs typeface="Arial"/>
              <a:sym typeface="Arial"/>
            </a:endParaRPr>
          </a:p>
        </p:txBody>
      </p:sp>
      <p:sp>
        <p:nvSpPr>
          <p:cNvPr id="55" name="Google Shape;55;p4"/>
          <p:cNvSpPr txBox="1"/>
          <p:nvPr/>
        </p:nvSpPr>
        <p:spPr>
          <a:xfrm>
            <a:off x="44283" y="44625"/>
            <a:ext cx="6940200" cy="461624"/>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FFFFFF"/>
              </a:buClr>
              <a:buSzPts val="2800"/>
              <a:buFont typeface="Arial"/>
              <a:buNone/>
            </a:pPr>
            <a:r>
              <a:rPr b="1" i="0" lang="en-US" sz="2400" u="none" cap="none" strike="noStrike">
                <a:solidFill>
                  <a:srgbClr val="FFFFFF"/>
                </a:solidFill>
                <a:latin typeface="Arial"/>
                <a:ea typeface="Arial"/>
                <a:cs typeface="Arial"/>
                <a:sym typeface="Arial"/>
              </a:rPr>
              <a:t> Weathernews Inc. (WNI) in Brief </a:t>
            </a:r>
            <a:endParaRPr b="1" i="0" sz="2400" u="none" cap="none" strike="noStrike">
              <a:solidFill>
                <a:srgbClr val="FFFFFF"/>
              </a:solidFill>
              <a:latin typeface="Arial"/>
              <a:ea typeface="Arial"/>
              <a:cs typeface="Arial"/>
              <a:sym typeface="Arial"/>
            </a:endParaRPr>
          </a:p>
        </p:txBody>
      </p:sp>
      <p:sp>
        <p:nvSpPr>
          <p:cNvPr id="56" name="Google Shape;56;p4"/>
          <p:cNvSpPr txBox="1"/>
          <p:nvPr/>
        </p:nvSpPr>
        <p:spPr>
          <a:xfrm>
            <a:off x="5244457" y="1834787"/>
            <a:ext cx="1684500" cy="415500"/>
          </a:xfrm>
          <a:prstGeom prst="rect">
            <a:avLst/>
          </a:prstGeom>
          <a:solidFill>
            <a:srgbClr val="0B2885"/>
          </a:solidFill>
          <a:ln cap="flat" cmpd="sng" w="38100">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FFFFFF"/>
                </a:solidFill>
                <a:latin typeface="Calibri"/>
                <a:ea typeface="Calibri"/>
                <a:cs typeface="Calibri"/>
                <a:sym typeface="Calibri"/>
              </a:rPr>
              <a:t>Athens </a:t>
            </a:r>
            <a:endParaRPr b="0" i="0" sz="11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FFFFFF"/>
                </a:solidFill>
                <a:latin typeface="Calibri"/>
                <a:ea typeface="Calibri"/>
                <a:cs typeface="Calibri"/>
                <a:sym typeface="Calibri"/>
              </a:rPr>
              <a:t>Operations Sub-Center</a:t>
            </a:r>
            <a:endParaRPr b="1" i="0" sz="1100" u="none" cap="none" strike="noStrike">
              <a:solidFill>
                <a:srgbClr val="FFFFFF"/>
              </a:solidFill>
              <a:latin typeface="Calibri"/>
              <a:ea typeface="Calibri"/>
              <a:cs typeface="Calibri"/>
              <a:sym typeface="Calibri"/>
            </a:endParaRPr>
          </a:p>
        </p:txBody>
      </p:sp>
      <p:pic>
        <p:nvPicPr>
          <p:cNvPr id="57" name="Google Shape;57;p4"/>
          <p:cNvPicPr preferRelativeResize="0"/>
          <p:nvPr/>
        </p:nvPicPr>
        <p:blipFill rotWithShape="1">
          <a:blip r:embed="rId8">
            <a:alphaModFix/>
          </a:blip>
          <a:srcRect b="0" l="0" r="0" t="0"/>
          <a:stretch/>
        </p:blipFill>
        <p:spPr>
          <a:xfrm>
            <a:off x="4238875" y="3828500"/>
            <a:ext cx="4905125" cy="2979750"/>
          </a:xfrm>
          <a:prstGeom prst="rect">
            <a:avLst/>
          </a:prstGeom>
          <a:noFill/>
          <a:ln>
            <a:noFill/>
          </a:ln>
        </p:spPr>
      </p:pic>
      <p:pic>
        <p:nvPicPr>
          <p:cNvPr id="58" name="Google Shape;58;p4"/>
          <p:cNvPicPr preferRelativeResize="0"/>
          <p:nvPr/>
        </p:nvPicPr>
        <p:blipFill rotWithShape="1">
          <a:blip r:embed="rId9">
            <a:alphaModFix/>
          </a:blip>
          <a:srcRect b="0" l="0" r="0" t="0"/>
          <a:stretch/>
        </p:blipFill>
        <p:spPr>
          <a:xfrm>
            <a:off x="77038" y="5327900"/>
            <a:ext cx="4125725" cy="146187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ga8b642381d_2_0"/>
          <p:cNvSpPr txBox="1"/>
          <p:nvPr/>
        </p:nvSpPr>
        <p:spPr>
          <a:xfrm>
            <a:off x="6092" y="35641"/>
            <a:ext cx="6577588" cy="486873"/>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Arial"/>
                <a:ea typeface="Arial"/>
                <a:cs typeface="Arial"/>
                <a:sym typeface="Arial"/>
              </a:rPr>
              <a:t> Public Private Engagement (PPE) </a:t>
            </a:r>
            <a:endParaRPr b="0" i="0" sz="2400" u="none" cap="none" strike="noStrike">
              <a:solidFill>
                <a:srgbClr val="000000"/>
              </a:solidFill>
              <a:latin typeface="Arial"/>
              <a:ea typeface="Arial"/>
              <a:cs typeface="Arial"/>
              <a:sym typeface="Arial"/>
            </a:endParaRPr>
          </a:p>
        </p:txBody>
      </p:sp>
      <p:sp>
        <p:nvSpPr>
          <p:cNvPr id="65" name="Google Shape;65;ga8b642381d_2_0"/>
          <p:cNvSpPr txBox="1"/>
          <p:nvPr/>
        </p:nvSpPr>
        <p:spPr>
          <a:xfrm>
            <a:off x="441960" y="703898"/>
            <a:ext cx="8191500" cy="725487"/>
          </a:xfrm>
          <a:prstGeom prst="rect">
            <a:avLst/>
          </a:prstGeom>
          <a:noFill/>
          <a:ln>
            <a:noFill/>
          </a:ln>
        </p:spPr>
        <p:txBody>
          <a:bodyPr anchorCtr="0" anchor="t" bIns="45700" lIns="91425" spcFirstLastPara="1" rIns="91425" wrap="square" tIns="45700">
            <a:noAutofit/>
          </a:bodyPr>
          <a:lstStyle/>
          <a:p>
            <a:pPr indent="0" lvl="0" marL="0" marR="0" rtl="0" algn="ctr">
              <a:lnSpc>
                <a:spcPct val="91666"/>
              </a:lnSpc>
              <a:spcBef>
                <a:spcPts val="0"/>
              </a:spcBef>
              <a:spcAft>
                <a:spcPts val="0"/>
              </a:spcAft>
              <a:buClr>
                <a:srgbClr val="000000"/>
              </a:buClr>
              <a:buSzPts val="2400"/>
              <a:buFont typeface="Arial"/>
              <a:buNone/>
            </a:pPr>
            <a:r>
              <a:rPr b="1" i="0" lang="en-US" sz="2400" u="none" cap="none" strike="noStrike">
                <a:solidFill>
                  <a:srgbClr val="000090"/>
                </a:solidFill>
                <a:latin typeface="Trebuchet MS"/>
                <a:ea typeface="Trebuchet MS"/>
                <a:cs typeface="Trebuchet MS"/>
                <a:sym typeface="Trebuchet MS"/>
              </a:rPr>
              <a:t>Legal Framework for Meteorological Services in Japan </a:t>
            </a:r>
            <a:br>
              <a:rPr b="1" i="0" lang="en-US" sz="2000" u="none" cap="none" strike="noStrike">
                <a:solidFill>
                  <a:srgbClr val="000090"/>
                </a:solidFill>
                <a:latin typeface="Trebuchet MS"/>
                <a:ea typeface="Trebuchet MS"/>
                <a:cs typeface="Trebuchet MS"/>
                <a:sym typeface="Trebuchet MS"/>
              </a:rPr>
            </a:br>
            <a:r>
              <a:rPr b="1" i="0" lang="en-US" sz="2000" u="none" cap="none" strike="noStrike">
                <a:solidFill>
                  <a:srgbClr val="000090"/>
                </a:solidFill>
                <a:latin typeface="Trebuchet MS"/>
                <a:ea typeface="Trebuchet MS"/>
                <a:cs typeface="Trebuchet MS"/>
                <a:sym typeface="Trebuchet MS"/>
              </a:rPr>
              <a:t>- Meteorological Service Act -  (1952)</a:t>
            </a:r>
            <a:endParaRPr b="1" i="0" sz="2000" u="none" cap="none" strike="noStrike">
              <a:solidFill>
                <a:srgbClr val="000090"/>
              </a:solidFill>
              <a:latin typeface="Trebuchet MS"/>
              <a:ea typeface="Trebuchet MS"/>
              <a:cs typeface="Trebuchet MS"/>
              <a:sym typeface="Trebuchet MS"/>
            </a:endParaRPr>
          </a:p>
        </p:txBody>
      </p:sp>
      <p:sp>
        <p:nvSpPr>
          <p:cNvPr id="66" name="Google Shape;66;ga8b642381d_2_0"/>
          <p:cNvSpPr txBox="1"/>
          <p:nvPr/>
        </p:nvSpPr>
        <p:spPr>
          <a:xfrm>
            <a:off x="232200" y="1353100"/>
            <a:ext cx="8911800" cy="936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00"/>
              <a:buFont typeface="Arial"/>
              <a:buNone/>
            </a:pPr>
            <a:r>
              <a:rPr b="1" i="0" lang="en-US" sz="1300" u="none" cap="none" strike="noStrike">
                <a:solidFill>
                  <a:srgbClr val="000000"/>
                </a:solidFill>
                <a:latin typeface="Arial"/>
                <a:ea typeface="Arial"/>
                <a:cs typeface="Arial"/>
                <a:sym typeface="Arial"/>
              </a:rPr>
              <a:t>1993: </a:t>
            </a:r>
            <a:r>
              <a:rPr b="1" i="0" lang="en-US" sz="1300" u="none" cap="none" strike="noStrike">
                <a:solidFill>
                  <a:srgbClr val="0070C0"/>
                </a:solidFill>
                <a:latin typeface="Arial"/>
                <a:ea typeface="Arial"/>
                <a:cs typeface="Arial"/>
                <a:sym typeface="Arial"/>
              </a:rPr>
              <a:t>Enhancement of Public-Private Partnership</a:t>
            </a:r>
            <a:endParaRPr b="1" i="0" sz="1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1" i="0" lang="en-US" sz="1300" u="none" cap="none" strike="noStrike">
                <a:solidFill>
                  <a:srgbClr val="000000"/>
                </a:solidFill>
                <a:latin typeface="Arial"/>
                <a:ea typeface="Arial"/>
                <a:cs typeface="Arial"/>
                <a:sym typeface="Arial"/>
              </a:rPr>
              <a:t>- Establishment of an authorized organization for dissemination of meteorological data to the private sector</a:t>
            </a:r>
            <a:endParaRPr b="0" i="0" sz="1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1" i="0" lang="en-US" sz="1300" u="none" cap="none" strike="noStrike">
                <a:solidFill>
                  <a:srgbClr val="000000"/>
                </a:solidFill>
                <a:latin typeface="Arial"/>
                <a:ea typeface="Arial"/>
                <a:cs typeface="Arial"/>
                <a:sym typeface="Arial"/>
              </a:rPr>
              <a:t>- Establishment of </a:t>
            </a:r>
            <a:r>
              <a:rPr b="1" lang="en-US" sz="1300"/>
              <a:t>“</a:t>
            </a:r>
            <a:r>
              <a:rPr b="1" i="0" lang="en-US" sz="1300" u="none" cap="none" strike="noStrike">
                <a:solidFill>
                  <a:srgbClr val="000000"/>
                </a:solidFill>
                <a:latin typeface="Arial"/>
                <a:ea typeface="Arial"/>
                <a:cs typeface="Arial"/>
                <a:sym typeface="Arial"/>
              </a:rPr>
              <a:t>certified meteorological forecasters</a:t>
            </a:r>
            <a:r>
              <a:rPr b="1" lang="en-US" sz="1300"/>
              <a:t>”</a:t>
            </a:r>
            <a:r>
              <a:rPr b="1" i="0" lang="en-US" sz="1300" u="none" cap="none" strike="noStrike">
                <a:solidFill>
                  <a:srgbClr val="000000"/>
                </a:solidFill>
                <a:latin typeface="Arial"/>
                <a:ea typeface="Arial"/>
                <a:cs typeface="Arial"/>
                <a:sym typeface="Arial"/>
              </a:rPr>
              <a:t> system</a:t>
            </a:r>
            <a:endParaRPr b="0" i="0" sz="1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1" i="0" lang="en-US" sz="1300" u="none" cap="none" strike="noStrike">
                <a:solidFill>
                  <a:srgbClr val="000000"/>
                </a:solidFill>
                <a:latin typeface="Arial"/>
                <a:ea typeface="Arial"/>
                <a:cs typeface="Arial"/>
                <a:sym typeface="Arial"/>
              </a:rPr>
              <a:t>- Authorization of </a:t>
            </a:r>
            <a:r>
              <a:rPr b="1" i="0" lang="en-US" sz="1300" u="sng" cap="none" strike="noStrike">
                <a:solidFill>
                  <a:srgbClr val="000000"/>
                </a:solidFill>
                <a:latin typeface="Arial"/>
                <a:ea typeface="Arial"/>
                <a:cs typeface="Arial"/>
                <a:sym typeface="Arial"/>
              </a:rPr>
              <a:t>Public Weather Forecast </a:t>
            </a:r>
            <a:r>
              <a:rPr b="1" i="0" lang="en-US" sz="1300" u="none" cap="none" strike="noStrike">
                <a:solidFill>
                  <a:srgbClr val="000000"/>
                </a:solidFill>
                <a:latin typeface="Arial"/>
                <a:ea typeface="Arial"/>
                <a:cs typeface="Arial"/>
                <a:sym typeface="Arial"/>
              </a:rPr>
              <a:t>by the Private Sector</a:t>
            </a:r>
            <a:endParaRPr b="0" i="0" sz="1300" u="none" cap="none" strike="noStrike">
              <a:solidFill>
                <a:srgbClr val="000000"/>
              </a:solidFill>
              <a:latin typeface="Arial"/>
              <a:ea typeface="Arial"/>
              <a:cs typeface="Arial"/>
              <a:sym typeface="Arial"/>
            </a:endParaRPr>
          </a:p>
        </p:txBody>
      </p:sp>
      <p:pic>
        <p:nvPicPr>
          <p:cNvPr id="67" name="Google Shape;67;ga8b642381d_2_0"/>
          <p:cNvPicPr preferRelativeResize="0"/>
          <p:nvPr/>
        </p:nvPicPr>
        <p:blipFill rotWithShape="1">
          <a:blip r:embed="rId3">
            <a:alphaModFix/>
          </a:blip>
          <a:srcRect b="0" l="0" r="0" t="0"/>
          <a:stretch/>
        </p:blipFill>
        <p:spPr>
          <a:xfrm>
            <a:off x="1025425" y="2381600"/>
            <a:ext cx="6544116" cy="42635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ga282f5e9a6_0_99"/>
          <p:cNvSpPr txBox="1"/>
          <p:nvPr>
            <p:ph type="title"/>
          </p:nvPr>
        </p:nvSpPr>
        <p:spPr>
          <a:xfrm>
            <a:off x="0" y="1"/>
            <a:ext cx="9144000" cy="5895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sz="2400">
                <a:latin typeface="Arial"/>
                <a:ea typeface="Arial"/>
                <a:cs typeface="Arial"/>
                <a:sym typeface="Arial"/>
              </a:rPr>
              <a:t> PPE: Warning Dissemination in Japan</a:t>
            </a:r>
            <a:endParaRPr sz="2400">
              <a:latin typeface="Arial"/>
              <a:ea typeface="Arial"/>
              <a:cs typeface="Arial"/>
              <a:sym typeface="Arial"/>
            </a:endParaRPr>
          </a:p>
        </p:txBody>
      </p:sp>
      <p:pic>
        <p:nvPicPr>
          <p:cNvPr id="73" name="Google Shape;73;ga282f5e9a6_0_99"/>
          <p:cNvPicPr preferRelativeResize="0"/>
          <p:nvPr/>
        </p:nvPicPr>
        <p:blipFill rotWithShape="1">
          <a:blip r:embed="rId3">
            <a:alphaModFix/>
          </a:blip>
          <a:srcRect b="0" l="0" r="0" t="0"/>
          <a:stretch/>
        </p:blipFill>
        <p:spPr>
          <a:xfrm>
            <a:off x="2529425" y="672999"/>
            <a:ext cx="1834975" cy="1375254"/>
          </a:xfrm>
          <a:prstGeom prst="rect">
            <a:avLst/>
          </a:prstGeom>
          <a:noFill/>
          <a:ln>
            <a:noFill/>
          </a:ln>
        </p:spPr>
      </p:pic>
      <p:pic>
        <p:nvPicPr>
          <p:cNvPr id="74" name="Google Shape;74;ga282f5e9a6_0_99"/>
          <p:cNvPicPr preferRelativeResize="0"/>
          <p:nvPr/>
        </p:nvPicPr>
        <p:blipFill rotWithShape="1">
          <a:blip r:embed="rId4">
            <a:alphaModFix/>
          </a:blip>
          <a:srcRect b="0" l="0" r="0" t="0"/>
          <a:stretch/>
        </p:blipFill>
        <p:spPr>
          <a:xfrm>
            <a:off x="387912" y="673500"/>
            <a:ext cx="1725525" cy="1292225"/>
          </a:xfrm>
          <a:prstGeom prst="rect">
            <a:avLst/>
          </a:prstGeom>
          <a:noFill/>
          <a:ln>
            <a:noFill/>
          </a:ln>
        </p:spPr>
      </p:pic>
      <p:pic>
        <p:nvPicPr>
          <p:cNvPr id="75" name="Google Shape;75;ga282f5e9a6_0_99"/>
          <p:cNvPicPr preferRelativeResize="0"/>
          <p:nvPr/>
        </p:nvPicPr>
        <p:blipFill rotWithShape="1">
          <a:blip r:embed="rId5">
            <a:alphaModFix/>
          </a:blip>
          <a:srcRect b="0" l="0" r="0" t="0"/>
          <a:stretch/>
        </p:blipFill>
        <p:spPr>
          <a:xfrm>
            <a:off x="4803325" y="630356"/>
            <a:ext cx="1834975" cy="1376244"/>
          </a:xfrm>
          <a:prstGeom prst="rect">
            <a:avLst/>
          </a:prstGeom>
          <a:noFill/>
          <a:ln>
            <a:noFill/>
          </a:ln>
        </p:spPr>
      </p:pic>
      <p:pic>
        <p:nvPicPr>
          <p:cNvPr id="76" name="Google Shape;76;ga282f5e9a6_0_99"/>
          <p:cNvPicPr preferRelativeResize="0"/>
          <p:nvPr/>
        </p:nvPicPr>
        <p:blipFill rotWithShape="1">
          <a:blip r:embed="rId6">
            <a:alphaModFix/>
          </a:blip>
          <a:srcRect b="0" l="0" r="0" t="0"/>
          <a:stretch/>
        </p:blipFill>
        <p:spPr>
          <a:xfrm>
            <a:off x="306400" y="1919325"/>
            <a:ext cx="7124824" cy="4782050"/>
          </a:xfrm>
          <a:prstGeom prst="rect">
            <a:avLst/>
          </a:prstGeom>
          <a:noFill/>
          <a:ln>
            <a:noFill/>
          </a:ln>
        </p:spPr>
      </p:pic>
      <p:pic>
        <p:nvPicPr>
          <p:cNvPr id="77" name="Google Shape;77;ga282f5e9a6_0_99"/>
          <p:cNvPicPr preferRelativeResize="0"/>
          <p:nvPr/>
        </p:nvPicPr>
        <p:blipFill rotWithShape="1">
          <a:blip r:embed="rId7">
            <a:alphaModFix/>
          </a:blip>
          <a:srcRect b="0" l="0" r="0" t="0"/>
          <a:stretch/>
        </p:blipFill>
        <p:spPr>
          <a:xfrm>
            <a:off x="7077225" y="630349"/>
            <a:ext cx="1725525" cy="1335375"/>
          </a:xfrm>
          <a:prstGeom prst="rect">
            <a:avLst/>
          </a:prstGeom>
          <a:noFill/>
          <a:ln>
            <a:noFill/>
          </a:ln>
        </p:spPr>
      </p:pic>
      <p:sp>
        <p:nvSpPr>
          <p:cNvPr id="78" name="Google Shape;78;ga282f5e9a6_0_99"/>
          <p:cNvSpPr txBox="1"/>
          <p:nvPr/>
        </p:nvSpPr>
        <p:spPr>
          <a:xfrm>
            <a:off x="171300" y="5606300"/>
            <a:ext cx="2447100" cy="88830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1400"/>
              <a:buFont typeface="Arial"/>
              <a:buNone/>
            </a:pPr>
            <a:r>
              <a:rPr b="1" i="0" lang="en-US" sz="1100" u="none" cap="none" strike="noStrike">
                <a:solidFill>
                  <a:srgbClr val="002060"/>
                </a:solidFill>
                <a:latin typeface="Arial"/>
                <a:ea typeface="Arial"/>
                <a:cs typeface="Arial"/>
                <a:sym typeface="Arial"/>
              </a:rPr>
              <a:t>Private Sector plays a key role </a:t>
            </a:r>
            <a:endParaRPr b="1" i="0" sz="1100" u="none" cap="none" strike="noStrike">
              <a:solidFill>
                <a:srgbClr val="00206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Arial"/>
              <a:buNone/>
            </a:pPr>
            <a:r>
              <a:rPr b="1" i="0" lang="en-US" sz="1100" u="none" cap="none" strike="noStrike">
                <a:solidFill>
                  <a:srgbClr val="002060"/>
                </a:solidFill>
                <a:latin typeface="Arial"/>
                <a:ea typeface="Arial"/>
                <a:cs typeface="Arial"/>
                <a:sym typeface="Arial"/>
              </a:rPr>
              <a:t>in organizing and disseminating</a:t>
            </a:r>
            <a:endParaRPr b="1" i="0" sz="1100" u="none" cap="none" strike="noStrike">
              <a:solidFill>
                <a:srgbClr val="00206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Arial"/>
              <a:buNone/>
            </a:pPr>
            <a:r>
              <a:rPr b="1" i="0" lang="en-US" sz="1100" u="none" cap="none" strike="noStrike">
                <a:solidFill>
                  <a:srgbClr val="002060"/>
                </a:solidFill>
                <a:latin typeface="Arial"/>
                <a:ea typeface="Arial"/>
                <a:cs typeface="Arial"/>
                <a:sym typeface="Arial"/>
              </a:rPr>
              <a:t>the information on disaster </a:t>
            </a:r>
            <a:endParaRPr b="1" i="0" sz="1100" u="none" cap="none" strike="noStrike">
              <a:solidFill>
                <a:srgbClr val="00206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Arial"/>
              <a:buNone/>
            </a:pPr>
            <a:r>
              <a:rPr b="1" i="0" lang="en-US" sz="1100" u="none" cap="none" strike="noStrike">
                <a:solidFill>
                  <a:srgbClr val="002060"/>
                </a:solidFill>
                <a:latin typeface="Arial"/>
                <a:ea typeface="Arial"/>
                <a:cs typeface="Arial"/>
                <a:sym typeface="Arial"/>
              </a:rPr>
              <a:t>and warning to end-users</a:t>
            </a:r>
            <a:endParaRPr b="1" i="0" sz="1100" u="none" cap="none" strike="noStrike">
              <a:solidFill>
                <a:srgbClr val="002060"/>
              </a:solidFill>
              <a:latin typeface="Arial"/>
              <a:ea typeface="Arial"/>
              <a:cs typeface="Arial"/>
              <a:sym typeface="Arial"/>
            </a:endParaRPr>
          </a:p>
        </p:txBody>
      </p:sp>
      <p:grpSp>
        <p:nvGrpSpPr>
          <p:cNvPr id="79" name="Google Shape;79;ga282f5e9a6_0_99"/>
          <p:cNvGrpSpPr/>
          <p:nvPr/>
        </p:nvGrpSpPr>
        <p:grpSpPr>
          <a:xfrm>
            <a:off x="7299275" y="2764900"/>
            <a:ext cx="1834975" cy="3343875"/>
            <a:chOff x="7299275" y="2612500"/>
            <a:chExt cx="1834975" cy="3343875"/>
          </a:xfrm>
        </p:grpSpPr>
        <p:pic>
          <p:nvPicPr>
            <p:cNvPr id="80" name="Google Shape;80;ga282f5e9a6_0_99"/>
            <p:cNvPicPr preferRelativeResize="0"/>
            <p:nvPr/>
          </p:nvPicPr>
          <p:blipFill rotWithShape="1">
            <a:blip r:embed="rId8">
              <a:alphaModFix/>
            </a:blip>
            <a:srcRect b="0" l="0" r="0" t="0"/>
            <a:stretch/>
          </p:blipFill>
          <p:spPr>
            <a:xfrm>
              <a:off x="7299275" y="2612500"/>
              <a:ext cx="1834975" cy="3343875"/>
            </a:xfrm>
            <a:prstGeom prst="rect">
              <a:avLst/>
            </a:prstGeom>
            <a:noFill/>
            <a:ln>
              <a:noFill/>
            </a:ln>
          </p:spPr>
        </p:pic>
        <p:pic>
          <p:nvPicPr>
            <p:cNvPr id="81" name="Google Shape;81;ga282f5e9a6_0_99"/>
            <p:cNvPicPr preferRelativeResize="0"/>
            <p:nvPr/>
          </p:nvPicPr>
          <p:blipFill rotWithShape="1">
            <a:blip r:embed="rId9">
              <a:alphaModFix/>
            </a:blip>
            <a:srcRect b="0" l="0" r="0" t="0"/>
            <a:stretch/>
          </p:blipFill>
          <p:spPr>
            <a:xfrm>
              <a:off x="7612250" y="3043375"/>
              <a:ext cx="1198375" cy="2404925"/>
            </a:xfrm>
            <a:prstGeom prst="rect">
              <a:avLst/>
            </a:prstGeom>
            <a:noFill/>
            <a:ln>
              <a:noFill/>
            </a:ln>
          </p:spPr>
        </p:pic>
        <p:pic>
          <p:nvPicPr>
            <p:cNvPr id="82" name="Google Shape;82;ga282f5e9a6_0_99"/>
            <p:cNvPicPr preferRelativeResize="0"/>
            <p:nvPr/>
          </p:nvPicPr>
          <p:blipFill rotWithShape="1">
            <a:blip r:embed="rId10">
              <a:alphaModFix/>
            </a:blip>
            <a:srcRect b="0" l="0" r="0" t="0"/>
            <a:stretch/>
          </p:blipFill>
          <p:spPr>
            <a:xfrm>
              <a:off x="7650437" y="3624588"/>
              <a:ext cx="1132650" cy="637650"/>
            </a:xfrm>
            <a:prstGeom prst="rect">
              <a:avLst/>
            </a:prstGeom>
            <a:noFill/>
            <a:ln>
              <a:noFill/>
            </a:ln>
          </p:spPr>
        </p:pic>
      </p:grpSp>
      <p:pic>
        <p:nvPicPr>
          <p:cNvPr id="83" name="Google Shape;83;ga282f5e9a6_0_99"/>
          <p:cNvPicPr preferRelativeResize="0"/>
          <p:nvPr/>
        </p:nvPicPr>
        <p:blipFill rotWithShape="1">
          <a:blip r:embed="rId11">
            <a:alphaModFix/>
          </a:blip>
          <a:srcRect b="0" l="0" r="0" t="0"/>
          <a:stretch/>
        </p:blipFill>
        <p:spPr>
          <a:xfrm>
            <a:off x="8802750" y="589500"/>
            <a:ext cx="304150" cy="1149825"/>
          </a:xfrm>
          <a:prstGeom prst="rect">
            <a:avLst/>
          </a:prstGeom>
          <a:noFill/>
          <a:ln>
            <a:noFill/>
          </a:ln>
        </p:spPr>
      </p:pic>
      <p:sp>
        <p:nvSpPr>
          <p:cNvPr id="84" name="Google Shape;84;ga282f5e9a6_0_99"/>
          <p:cNvSpPr/>
          <p:nvPr/>
        </p:nvSpPr>
        <p:spPr>
          <a:xfrm>
            <a:off x="7501719" y="6494600"/>
            <a:ext cx="1632531" cy="32473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g13ceb31b1df_0_2"/>
          <p:cNvSpPr txBox="1"/>
          <p:nvPr/>
        </p:nvSpPr>
        <p:spPr>
          <a:xfrm>
            <a:off x="18821" y="-14976"/>
            <a:ext cx="7362600" cy="5733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1" lang="en-US" sz="2400">
                <a:solidFill>
                  <a:schemeClr val="lt1"/>
                </a:solidFill>
              </a:rPr>
              <a:t>PPP: Joint Project for Climate Action</a:t>
            </a:r>
            <a:endParaRPr b="0" i="0" sz="2400" u="none" cap="none" strike="noStrike">
              <a:solidFill>
                <a:srgbClr val="000000"/>
              </a:solidFill>
              <a:latin typeface="Arial"/>
              <a:ea typeface="Arial"/>
              <a:cs typeface="Arial"/>
              <a:sym typeface="Arial"/>
            </a:endParaRPr>
          </a:p>
        </p:txBody>
      </p:sp>
      <p:pic>
        <p:nvPicPr>
          <p:cNvPr id="90" name="Google Shape;90;g13ceb31b1df_0_2"/>
          <p:cNvPicPr preferRelativeResize="0"/>
          <p:nvPr/>
        </p:nvPicPr>
        <p:blipFill>
          <a:blip r:embed="rId3">
            <a:alphaModFix/>
          </a:blip>
          <a:stretch>
            <a:fillRect/>
          </a:stretch>
        </p:blipFill>
        <p:spPr>
          <a:xfrm>
            <a:off x="216451" y="3690234"/>
            <a:ext cx="4503150" cy="2528624"/>
          </a:xfrm>
          <a:prstGeom prst="rect">
            <a:avLst/>
          </a:prstGeom>
          <a:noFill/>
          <a:ln>
            <a:noFill/>
          </a:ln>
        </p:spPr>
      </p:pic>
      <p:sp>
        <p:nvSpPr>
          <p:cNvPr id="91" name="Google Shape;91;g13ceb31b1df_0_2"/>
          <p:cNvSpPr txBox="1"/>
          <p:nvPr/>
        </p:nvSpPr>
        <p:spPr>
          <a:xfrm>
            <a:off x="216450" y="888575"/>
            <a:ext cx="8692200" cy="24012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en-US" sz="1600">
                <a:solidFill>
                  <a:schemeClr val="dk1"/>
                </a:solidFill>
                <a:latin typeface="Century"/>
                <a:ea typeface="Century"/>
                <a:cs typeface="Century"/>
                <a:sym typeface="Century"/>
              </a:rPr>
              <a:t>Weathernews entered into an agreement with The Ministry of the Environment (MOE) of Japan to collaborate in raising awareness of climate change adaptation and promoting adaptation measures by the private sector and local governments. </a:t>
            </a:r>
            <a:endParaRPr sz="1600">
              <a:solidFill>
                <a:schemeClr val="dk1"/>
              </a:solidFill>
              <a:latin typeface="Century"/>
              <a:ea typeface="Century"/>
              <a:cs typeface="Century"/>
              <a:sym typeface="Century"/>
            </a:endParaRPr>
          </a:p>
          <a:p>
            <a:pPr indent="0" lvl="0" marL="0" rtl="0" algn="just">
              <a:spcBef>
                <a:spcPts val="0"/>
              </a:spcBef>
              <a:spcAft>
                <a:spcPts val="0"/>
              </a:spcAft>
              <a:buNone/>
            </a:pPr>
            <a:r>
              <a:t/>
            </a:r>
            <a:endParaRPr sz="1600">
              <a:solidFill>
                <a:schemeClr val="dk1"/>
              </a:solidFill>
              <a:latin typeface="Century"/>
              <a:ea typeface="Century"/>
              <a:cs typeface="Century"/>
              <a:sym typeface="Century"/>
            </a:endParaRPr>
          </a:p>
          <a:p>
            <a:pPr indent="0" lvl="0" marL="0" rtl="0" algn="just">
              <a:spcBef>
                <a:spcPts val="0"/>
              </a:spcBef>
              <a:spcAft>
                <a:spcPts val="0"/>
              </a:spcAft>
              <a:buNone/>
            </a:pPr>
            <a:r>
              <a:rPr lang="en-US" sz="1600">
                <a:solidFill>
                  <a:schemeClr val="dk1"/>
                </a:solidFill>
                <a:latin typeface="Century"/>
                <a:ea typeface="Century"/>
                <a:cs typeface="Century"/>
                <a:sym typeface="Century"/>
              </a:rPr>
              <a:t>Through this agreement, Weathernews will engage in ongoing discussions to promote the development and provision of climate risk information in Japan and the Asia-Pacific region, to examine the sustainable use of natural capital to ensure disaster prevention and mitigation and the conservation of natural ecosystems, and to promote climate change adaptation efforts including measures against heat stroke.</a:t>
            </a:r>
            <a:endParaRPr sz="1600">
              <a:solidFill>
                <a:schemeClr val="dk1"/>
              </a:solidFill>
              <a:latin typeface="Century"/>
              <a:ea typeface="Century"/>
              <a:cs typeface="Century"/>
              <a:sym typeface="Century"/>
            </a:endParaRPr>
          </a:p>
        </p:txBody>
      </p:sp>
      <p:pic>
        <p:nvPicPr>
          <p:cNvPr id="92" name="Google Shape;92;g13ceb31b1df_0_2"/>
          <p:cNvPicPr preferRelativeResize="0"/>
          <p:nvPr/>
        </p:nvPicPr>
        <p:blipFill>
          <a:blip r:embed="rId4">
            <a:alphaModFix/>
          </a:blip>
          <a:stretch>
            <a:fillRect/>
          </a:stretch>
        </p:blipFill>
        <p:spPr>
          <a:xfrm>
            <a:off x="4951751" y="3365575"/>
            <a:ext cx="3903149" cy="292736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gf481e3fbac_0_1"/>
          <p:cNvSpPr txBox="1"/>
          <p:nvPr/>
        </p:nvSpPr>
        <p:spPr>
          <a:xfrm>
            <a:off x="18821" y="-14976"/>
            <a:ext cx="7362600" cy="5733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1" lang="en-US" sz="2400">
                <a:solidFill>
                  <a:schemeClr val="lt1"/>
                </a:solidFill>
              </a:rPr>
              <a:t>PPP: Joint Research with NMHS</a:t>
            </a:r>
            <a:endParaRPr b="0" i="0" sz="2400" u="none" cap="none" strike="noStrike">
              <a:solidFill>
                <a:srgbClr val="000000"/>
              </a:solidFill>
              <a:latin typeface="Arial"/>
              <a:ea typeface="Arial"/>
              <a:cs typeface="Arial"/>
              <a:sym typeface="Arial"/>
            </a:endParaRPr>
          </a:p>
        </p:txBody>
      </p:sp>
      <p:sp>
        <p:nvSpPr>
          <p:cNvPr id="98" name="Google Shape;98;gf481e3fbac_0_1"/>
          <p:cNvSpPr txBox="1"/>
          <p:nvPr/>
        </p:nvSpPr>
        <p:spPr>
          <a:xfrm>
            <a:off x="258750" y="888575"/>
            <a:ext cx="86703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600">
                <a:latin typeface="Century"/>
                <a:ea typeface="Century"/>
                <a:cs typeface="Century"/>
                <a:sym typeface="Century"/>
              </a:rPr>
              <a:t>Weathernews Inc. renewed the MoU on partnership </a:t>
            </a:r>
            <a:r>
              <a:rPr lang="en-US" sz="1600">
                <a:solidFill>
                  <a:schemeClr val="dk1"/>
                </a:solidFill>
                <a:latin typeface="Century"/>
                <a:ea typeface="Century"/>
                <a:cs typeface="Century"/>
                <a:sym typeface="Century"/>
              </a:rPr>
              <a:t>in 2022 </a:t>
            </a:r>
            <a:r>
              <a:rPr lang="en-US" sz="1600">
                <a:latin typeface="Century"/>
                <a:ea typeface="Century"/>
                <a:cs typeface="Century"/>
                <a:sym typeface="Century"/>
              </a:rPr>
              <a:t>with the Agency for Meteorology, Climatology and Geophysics (BMKG) </a:t>
            </a:r>
            <a:r>
              <a:rPr lang="en-US" sz="1600">
                <a:solidFill>
                  <a:schemeClr val="dk1"/>
                </a:solidFill>
                <a:latin typeface="Century"/>
                <a:ea typeface="Century"/>
                <a:cs typeface="Century"/>
                <a:sym typeface="Century"/>
              </a:rPr>
              <a:t>of Indonesia</a:t>
            </a:r>
            <a:r>
              <a:rPr lang="en-US" sz="1600">
                <a:latin typeface="Century"/>
                <a:ea typeface="Century"/>
                <a:cs typeface="Century"/>
                <a:sym typeface="Century"/>
              </a:rPr>
              <a:t>, and initiated a research and development project for AI-based Automatic Cloud Classification, with using webcams.</a:t>
            </a:r>
            <a:endParaRPr sz="1600">
              <a:latin typeface="Century"/>
              <a:ea typeface="Century"/>
              <a:cs typeface="Century"/>
              <a:sym typeface="Century"/>
            </a:endParaRPr>
          </a:p>
        </p:txBody>
      </p:sp>
      <p:pic>
        <p:nvPicPr>
          <p:cNvPr id="99" name="Google Shape;99;gf481e3fbac_0_1"/>
          <p:cNvPicPr preferRelativeResize="0"/>
          <p:nvPr/>
        </p:nvPicPr>
        <p:blipFill>
          <a:blip r:embed="rId3">
            <a:alphaModFix/>
          </a:blip>
          <a:stretch>
            <a:fillRect/>
          </a:stretch>
        </p:blipFill>
        <p:spPr>
          <a:xfrm>
            <a:off x="119100" y="2014650"/>
            <a:ext cx="3516175" cy="4683525"/>
          </a:xfrm>
          <a:prstGeom prst="rect">
            <a:avLst/>
          </a:prstGeom>
          <a:noFill/>
          <a:ln>
            <a:noFill/>
          </a:ln>
        </p:spPr>
      </p:pic>
      <p:pic>
        <p:nvPicPr>
          <p:cNvPr id="100" name="Google Shape;100;gf481e3fbac_0_1"/>
          <p:cNvPicPr preferRelativeResize="0"/>
          <p:nvPr/>
        </p:nvPicPr>
        <p:blipFill>
          <a:blip r:embed="rId4">
            <a:alphaModFix/>
          </a:blip>
          <a:stretch>
            <a:fillRect/>
          </a:stretch>
        </p:blipFill>
        <p:spPr>
          <a:xfrm>
            <a:off x="3412250" y="2485775"/>
            <a:ext cx="5516650" cy="39197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gf481e3fbac_0_9"/>
          <p:cNvSpPr txBox="1"/>
          <p:nvPr/>
        </p:nvSpPr>
        <p:spPr>
          <a:xfrm>
            <a:off x="18821" y="-14976"/>
            <a:ext cx="7362600" cy="5733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1" lang="en-US" sz="2400">
                <a:solidFill>
                  <a:schemeClr val="lt1"/>
                </a:solidFill>
              </a:rPr>
              <a:t>PPP: VCP </a:t>
            </a:r>
            <a:r>
              <a:rPr b="1" lang="en-US">
                <a:solidFill>
                  <a:schemeClr val="lt1"/>
                </a:solidFill>
              </a:rPr>
              <a:t>(Voluntary Cooperation Programme of WMO)</a:t>
            </a:r>
            <a:endParaRPr b="0" i="0" u="none" cap="none" strike="noStrike">
              <a:solidFill>
                <a:srgbClr val="000000"/>
              </a:solidFill>
              <a:latin typeface="Arial"/>
              <a:ea typeface="Arial"/>
              <a:cs typeface="Arial"/>
              <a:sym typeface="Arial"/>
            </a:endParaRPr>
          </a:p>
        </p:txBody>
      </p:sp>
      <p:pic>
        <p:nvPicPr>
          <p:cNvPr id="106" name="Google Shape;106;gf481e3fbac_0_9"/>
          <p:cNvPicPr preferRelativeResize="0"/>
          <p:nvPr/>
        </p:nvPicPr>
        <p:blipFill>
          <a:blip r:embed="rId3">
            <a:alphaModFix/>
          </a:blip>
          <a:stretch>
            <a:fillRect/>
          </a:stretch>
        </p:blipFill>
        <p:spPr>
          <a:xfrm>
            <a:off x="4793150" y="3551100"/>
            <a:ext cx="3497451" cy="2623075"/>
          </a:xfrm>
          <a:prstGeom prst="rect">
            <a:avLst/>
          </a:prstGeom>
          <a:noFill/>
          <a:ln>
            <a:noFill/>
          </a:ln>
        </p:spPr>
      </p:pic>
      <p:pic>
        <p:nvPicPr>
          <p:cNvPr id="107" name="Google Shape;107;gf481e3fbac_0_9"/>
          <p:cNvPicPr preferRelativeResize="0"/>
          <p:nvPr/>
        </p:nvPicPr>
        <p:blipFill>
          <a:blip r:embed="rId4">
            <a:alphaModFix/>
          </a:blip>
          <a:stretch>
            <a:fillRect/>
          </a:stretch>
        </p:blipFill>
        <p:spPr>
          <a:xfrm>
            <a:off x="741900" y="3551088"/>
            <a:ext cx="3497451" cy="2623088"/>
          </a:xfrm>
          <a:prstGeom prst="rect">
            <a:avLst/>
          </a:prstGeom>
          <a:noFill/>
          <a:ln>
            <a:noFill/>
          </a:ln>
        </p:spPr>
      </p:pic>
      <p:sp>
        <p:nvSpPr>
          <p:cNvPr id="108" name="Google Shape;108;gf481e3fbac_0_9"/>
          <p:cNvSpPr txBox="1"/>
          <p:nvPr/>
        </p:nvSpPr>
        <p:spPr>
          <a:xfrm>
            <a:off x="191850" y="2139825"/>
            <a:ext cx="8760300" cy="9234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en-US" sz="1600">
                <a:latin typeface="Century"/>
                <a:ea typeface="Century"/>
                <a:cs typeface="Century"/>
                <a:sym typeface="Century"/>
              </a:rPr>
              <a:t>Weathernews works together with VNMHA to install and commence the operation of an EAGLE radar in Hanoi through an international technical cooperation programme</a:t>
            </a:r>
            <a:r>
              <a:rPr lang="en-US" sz="1600">
                <a:solidFill>
                  <a:schemeClr val="dk1"/>
                </a:solidFill>
                <a:latin typeface="Century"/>
                <a:ea typeface="Century"/>
                <a:cs typeface="Century"/>
                <a:sym typeface="Century"/>
              </a:rPr>
              <a:t> “VCP”</a:t>
            </a:r>
            <a:r>
              <a:rPr lang="en-US" sz="1600">
                <a:latin typeface="Century"/>
                <a:ea typeface="Century"/>
                <a:cs typeface="Century"/>
                <a:sym typeface="Century"/>
              </a:rPr>
              <a:t> of the World Meteorological Organization and in cooperation with Japan Meteorological Agency (JMA).</a:t>
            </a:r>
            <a:endParaRPr sz="1600">
              <a:latin typeface="Century"/>
              <a:ea typeface="Century"/>
              <a:cs typeface="Century"/>
              <a:sym typeface="Century"/>
            </a:endParaRPr>
          </a:p>
        </p:txBody>
      </p:sp>
      <p:sp>
        <p:nvSpPr>
          <p:cNvPr id="109" name="Google Shape;109;gf481e3fbac_0_9"/>
          <p:cNvSpPr txBox="1"/>
          <p:nvPr/>
        </p:nvSpPr>
        <p:spPr>
          <a:xfrm>
            <a:off x="583225" y="6174175"/>
            <a:ext cx="37458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000"/>
              <a:t>The EAGLE radar is a new meteorological radar that performs 3D observation of 50-km periphery in 30 seconds.</a:t>
            </a:r>
            <a:endParaRPr sz="1000"/>
          </a:p>
        </p:txBody>
      </p:sp>
      <p:sp>
        <p:nvSpPr>
          <p:cNvPr id="110" name="Google Shape;110;gf481e3fbac_0_9"/>
          <p:cNvSpPr txBox="1"/>
          <p:nvPr/>
        </p:nvSpPr>
        <p:spPr>
          <a:xfrm>
            <a:off x="191850" y="888575"/>
            <a:ext cx="8760300" cy="116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600">
                <a:latin typeface="Century"/>
                <a:ea typeface="Century"/>
                <a:cs typeface="Century"/>
                <a:sym typeface="Century"/>
              </a:rPr>
              <a:t>Weathernews Inc. in cooperation with </a:t>
            </a:r>
            <a:r>
              <a:rPr lang="en-US" sz="1600">
                <a:solidFill>
                  <a:schemeClr val="dk1"/>
                </a:solidFill>
                <a:latin typeface="Century"/>
                <a:ea typeface="Century"/>
                <a:cs typeface="Century"/>
                <a:sym typeface="Century"/>
              </a:rPr>
              <a:t>Viet Nam Meteorological and Hydrological Administration (</a:t>
            </a:r>
            <a:r>
              <a:rPr lang="en-US" sz="1600">
                <a:latin typeface="Century"/>
                <a:ea typeface="Century"/>
                <a:cs typeface="Century"/>
                <a:sym typeface="Century"/>
              </a:rPr>
              <a:t>VNMHA), initiated the overseas deployment of high-frequency compact meteorological X-band radar - “EAGLE Radar,” the first of which is to be installed in Hanoi, Viet Nam. Weathernews entered into an agreement on provision of a radar to the </a:t>
            </a:r>
            <a:r>
              <a:rPr lang="en-US" sz="1600">
                <a:solidFill>
                  <a:schemeClr val="dk1"/>
                </a:solidFill>
                <a:latin typeface="Century"/>
                <a:ea typeface="Century"/>
                <a:cs typeface="Century"/>
                <a:sym typeface="Century"/>
              </a:rPr>
              <a:t>VNMHA in 2022.</a:t>
            </a:r>
            <a:endParaRPr sz="1600">
              <a:latin typeface="Century"/>
              <a:ea typeface="Century"/>
              <a:cs typeface="Century"/>
              <a:sym typeface="Century"/>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ga282f5e9a6_0_0"/>
          <p:cNvSpPr txBox="1"/>
          <p:nvPr/>
        </p:nvSpPr>
        <p:spPr>
          <a:xfrm>
            <a:off x="18821" y="-14976"/>
            <a:ext cx="7362600" cy="5733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1" lang="en-US" sz="2400">
                <a:solidFill>
                  <a:schemeClr val="lt1"/>
                </a:solidFill>
              </a:rPr>
              <a:t>PPP: </a:t>
            </a:r>
            <a:r>
              <a:rPr b="1" lang="en-US" sz="2400">
                <a:solidFill>
                  <a:schemeClr val="lt1"/>
                </a:solidFill>
              </a:rPr>
              <a:t>Joint Project for East Africa</a:t>
            </a:r>
            <a:endParaRPr b="0" i="0" sz="2400" u="none" cap="none" strike="noStrike">
              <a:solidFill>
                <a:srgbClr val="000000"/>
              </a:solidFill>
              <a:latin typeface="Arial"/>
              <a:ea typeface="Arial"/>
              <a:cs typeface="Arial"/>
              <a:sym typeface="Arial"/>
            </a:endParaRPr>
          </a:p>
        </p:txBody>
      </p:sp>
      <p:pic>
        <p:nvPicPr>
          <p:cNvPr id="116" name="Google Shape;116;ga282f5e9a6_0_0"/>
          <p:cNvPicPr preferRelativeResize="0"/>
          <p:nvPr/>
        </p:nvPicPr>
        <p:blipFill>
          <a:blip r:embed="rId3">
            <a:alphaModFix/>
          </a:blip>
          <a:stretch>
            <a:fillRect/>
          </a:stretch>
        </p:blipFill>
        <p:spPr>
          <a:xfrm>
            <a:off x="18813" y="2541175"/>
            <a:ext cx="2771574" cy="2076975"/>
          </a:xfrm>
          <a:prstGeom prst="rect">
            <a:avLst/>
          </a:prstGeom>
          <a:noFill/>
          <a:ln>
            <a:noFill/>
          </a:ln>
        </p:spPr>
      </p:pic>
      <p:pic>
        <p:nvPicPr>
          <p:cNvPr id="117" name="Google Shape;117;ga282f5e9a6_0_0"/>
          <p:cNvPicPr preferRelativeResize="0"/>
          <p:nvPr/>
        </p:nvPicPr>
        <p:blipFill>
          <a:blip r:embed="rId4">
            <a:alphaModFix/>
          </a:blip>
          <a:stretch>
            <a:fillRect/>
          </a:stretch>
        </p:blipFill>
        <p:spPr>
          <a:xfrm>
            <a:off x="6182762" y="2597375"/>
            <a:ext cx="2979275" cy="1862050"/>
          </a:xfrm>
          <a:prstGeom prst="rect">
            <a:avLst/>
          </a:prstGeom>
          <a:noFill/>
          <a:ln>
            <a:noFill/>
          </a:ln>
        </p:spPr>
      </p:pic>
      <p:sp>
        <p:nvSpPr>
          <p:cNvPr id="118" name="Google Shape;118;ga282f5e9a6_0_0"/>
          <p:cNvSpPr txBox="1"/>
          <p:nvPr/>
        </p:nvSpPr>
        <p:spPr>
          <a:xfrm>
            <a:off x="136800" y="797475"/>
            <a:ext cx="8862900" cy="15639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lang="en-US" sz="1600">
                <a:solidFill>
                  <a:schemeClr val="dk1"/>
                </a:solidFill>
                <a:latin typeface="Century"/>
                <a:ea typeface="Century"/>
                <a:cs typeface="Century"/>
                <a:sym typeface="Century"/>
              </a:rPr>
              <a:t>Weathernews is joining the “SIP” national program led by the Council for Science, Technology and Innovation (CSTI) of the Japanese Government and </a:t>
            </a:r>
            <a:r>
              <a:rPr lang="en-US" sz="1600">
                <a:solidFill>
                  <a:schemeClr val="dk1"/>
                </a:solidFill>
                <a:latin typeface="Century"/>
                <a:ea typeface="Century"/>
                <a:cs typeface="Century"/>
                <a:sym typeface="Century"/>
              </a:rPr>
              <a:t>developing</a:t>
            </a:r>
            <a:r>
              <a:rPr lang="en-US" sz="1600">
                <a:solidFill>
                  <a:schemeClr val="dk1"/>
                </a:solidFill>
                <a:latin typeface="Century"/>
                <a:ea typeface="Century"/>
                <a:cs typeface="Century"/>
                <a:sym typeface="Century"/>
              </a:rPr>
              <a:t> “</a:t>
            </a:r>
            <a:r>
              <a:rPr lang="en-US" sz="1600">
                <a:solidFill>
                  <a:schemeClr val="dk1"/>
                </a:solidFill>
                <a:latin typeface="Century"/>
                <a:ea typeface="Century"/>
                <a:cs typeface="Century"/>
                <a:sym typeface="Century"/>
              </a:rPr>
              <a:t>AI Chatbot” system for disaster prevention with the collaboration of National Research Institute for Earth Science and Disaster Resilience (NIED), National Institute of Information and Communications Technology (NICT)  communicating through the mobile app platform of LINE.</a:t>
            </a:r>
            <a:endParaRPr sz="1600">
              <a:solidFill>
                <a:schemeClr val="dk1"/>
              </a:solidFill>
              <a:latin typeface="Century"/>
              <a:ea typeface="Century"/>
              <a:cs typeface="Century"/>
              <a:sym typeface="Century"/>
            </a:endParaRPr>
          </a:p>
        </p:txBody>
      </p:sp>
      <p:pic>
        <p:nvPicPr>
          <p:cNvPr id="119" name="Google Shape;119;ga282f5e9a6_0_0"/>
          <p:cNvPicPr preferRelativeResize="0"/>
          <p:nvPr/>
        </p:nvPicPr>
        <p:blipFill>
          <a:blip r:embed="rId5">
            <a:alphaModFix/>
          </a:blip>
          <a:stretch>
            <a:fillRect/>
          </a:stretch>
        </p:blipFill>
        <p:spPr>
          <a:xfrm>
            <a:off x="2884375" y="2648638"/>
            <a:ext cx="3151950" cy="1759525"/>
          </a:xfrm>
          <a:prstGeom prst="rect">
            <a:avLst/>
          </a:prstGeom>
          <a:noFill/>
          <a:ln>
            <a:noFill/>
          </a:ln>
        </p:spPr>
      </p:pic>
      <p:sp>
        <p:nvSpPr>
          <p:cNvPr id="120" name="Google Shape;120;ga282f5e9a6_0_0"/>
          <p:cNvSpPr txBox="1"/>
          <p:nvPr/>
        </p:nvSpPr>
        <p:spPr>
          <a:xfrm>
            <a:off x="136950" y="4898675"/>
            <a:ext cx="8862900" cy="15639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lang="en-US" sz="1600">
                <a:solidFill>
                  <a:srgbClr val="333333"/>
                </a:solidFill>
                <a:highlight>
                  <a:srgbClr val="FFFFFF"/>
                </a:highlight>
                <a:latin typeface="Century"/>
                <a:ea typeface="Century"/>
                <a:cs typeface="Century"/>
                <a:sym typeface="Century"/>
              </a:rPr>
              <a:t>In collaboration with UNESCO, Weathernews attempts to contribute to disaster prevention in East Africa nations by collecting and providing information related to disasters through mutual communication with users by utilizing the mobile app platform, which is most used in Japan as well as other countries. This joint workshop has been organized with UNESCO and local governments.</a:t>
            </a:r>
            <a:endParaRPr sz="1600">
              <a:solidFill>
                <a:srgbClr val="333333"/>
              </a:solidFill>
              <a:highlight>
                <a:srgbClr val="FFFFFF"/>
              </a:highlight>
              <a:latin typeface="Century"/>
              <a:ea typeface="Century"/>
              <a:cs typeface="Century"/>
              <a:sym typeface="Century"/>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ga8b642381d_2_141"/>
          <p:cNvSpPr txBox="1"/>
          <p:nvPr/>
        </p:nvSpPr>
        <p:spPr>
          <a:xfrm>
            <a:off x="-1" y="1"/>
            <a:ext cx="7347006" cy="540688"/>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en-US" sz="2400" u="none" cap="none" strike="noStrike">
                <a:solidFill>
                  <a:srgbClr val="FFFFFF"/>
                </a:solidFill>
                <a:latin typeface="Arial"/>
                <a:ea typeface="Arial"/>
                <a:cs typeface="Arial"/>
                <a:sym typeface="Arial"/>
              </a:rPr>
              <a:t> </a:t>
            </a:r>
            <a:r>
              <a:rPr b="1" lang="en-US" sz="2400">
                <a:solidFill>
                  <a:srgbClr val="FFFFFF"/>
                </a:solidFill>
              </a:rPr>
              <a:t>Conclusion</a:t>
            </a:r>
            <a:endParaRPr b="1" i="0" sz="2400" u="none" cap="none" strike="noStrike">
              <a:solidFill>
                <a:srgbClr val="FFFFFF"/>
              </a:solidFill>
              <a:latin typeface="Arial"/>
              <a:ea typeface="Arial"/>
              <a:cs typeface="Arial"/>
              <a:sym typeface="Arial"/>
            </a:endParaRPr>
          </a:p>
        </p:txBody>
      </p:sp>
      <p:sp>
        <p:nvSpPr>
          <p:cNvPr id="126" name="Google Shape;126;ga8b642381d_2_141"/>
          <p:cNvSpPr txBox="1"/>
          <p:nvPr/>
        </p:nvSpPr>
        <p:spPr>
          <a:xfrm>
            <a:off x="197988" y="1460688"/>
            <a:ext cx="8748000" cy="4084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000000"/>
                </a:solidFill>
                <a:latin typeface="Arial"/>
                <a:ea typeface="Arial"/>
                <a:cs typeface="Arial"/>
                <a:sym typeface="Arial"/>
              </a:rPr>
              <a:t> Improved service delivery with the private sector by: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000"/>
              <a:buFont typeface="Arial"/>
              <a:buNone/>
            </a:pPr>
            <a:r>
              <a:t/>
            </a:r>
            <a:endParaRPr b="1" i="1" sz="1400" u="none" cap="none" strike="noStrike">
              <a:solidFill>
                <a:srgbClr val="000000"/>
              </a:solidFill>
              <a:latin typeface="Arial"/>
              <a:ea typeface="Arial"/>
              <a:cs typeface="Arial"/>
              <a:sym typeface="Arial"/>
            </a:endParaRPr>
          </a:p>
          <a:p>
            <a:pPr indent="-355600" lvl="0" marL="457200" marR="0" rtl="0" algn="l">
              <a:lnSpc>
                <a:spcPct val="100000"/>
              </a:lnSpc>
              <a:spcBef>
                <a:spcPts val="0"/>
              </a:spcBef>
              <a:spcAft>
                <a:spcPts val="0"/>
              </a:spcAft>
              <a:buClr>
                <a:srgbClr val="000000"/>
              </a:buClr>
              <a:buSzPts val="2000"/>
              <a:buFont typeface="Arial"/>
              <a:buAutoNum type="arabicPeriod"/>
            </a:pPr>
            <a:r>
              <a:rPr b="1" i="1" lang="en-US" sz="2000" u="none" cap="none" strike="noStrike">
                <a:solidFill>
                  <a:srgbClr val="000000"/>
                </a:solidFill>
                <a:latin typeface="Arial"/>
                <a:ea typeface="Arial"/>
                <a:cs typeface="Arial"/>
                <a:sym typeface="Arial"/>
              </a:rPr>
              <a:t>Through PPE, disseminating timely and reliable information to end-users, as a key component of People-centered EWS</a:t>
            </a:r>
            <a:endParaRPr b="1" i="1" sz="2000" u="none" cap="none" strike="noStrike">
              <a:solidFill>
                <a:srgbClr val="000000"/>
              </a:solidFill>
              <a:latin typeface="Arial"/>
              <a:ea typeface="Arial"/>
              <a:cs typeface="Arial"/>
              <a:sym typeface="Arial"/>
            </a:endParaRPr>
          </a:p>
          <a:p>
            <a:pPr indent="-355600" lvl="0" marL="457200" marR="0" rtl="0" algn="l">
              <a:lnSpc>
                <a:spcPct val="100000"/>
              </a:lnSpc>
              <a:spcBef>
                <a:spcPts val="0"/>
              </a:spcBef>
              <a:spcAft>
                <a:spcPts val="0"/>
              </a:spcAft>
              <a:buClr>
                <a:srgbClr val="000000"/>
              </a:buClr>
              <a:buSzPts val="2000"/>
              <a:buFont typeface="Arial"/>
              <a:buAutoNum type="arabicPeriod"/>
            </a:pPr>
            <a:r>
              <a:rPr b="1" i="1" lang="en-US" sz="2000" u="none" cap="none" strike="noStrike">
                <a:solidFill>
                  <a:srgbClr val="000000"/>
                </a:solidFill>
                <a:latin typeface="Arial"/>
                <a:ea typeface="Arial"/>
                <a:cs typeface="Arial"/>
                <a:sym typeface="Arial"/>
              </a:rPr>
              <a:t>Increasing accuracy of information and data with user feedback</a:t>
            </a:r>
            <a:endParaRPr b="1" i="1" sz="2000" u="none" cap="none" strike="noStrike">
              <a:solidFill>
                <a:srgbClr val="000000"/>
              </a:solidFill>
              <a:latin typeface="Arial"/>
              <a:ea typeface="Arial"/>
              <a:cs typeface="Arial"/>
              <a:sym typeface="Arial"/>
            </a:endParaRPr>
          </a:p>
          <a:p>
            <a:pPr indent="0" lvl="0" marL="457200" marR="0" rtl="0" algn="l">
              <a:lnSpc>
                <a:spcPct val="100000"/>
              </a:lnSpc>
              <a:spcBef>
                <a:spcPts val="0"/>
              </a:spcBef>
              <a:spcAft>
                <a:spcPts val="0"/>
              </a:spcAft>
              <a:buNone/>
            </a:pPr>
            <a:r>
              <a:rPr b="1" i="1" lang="en-US" sz="2000"/>
              <a:t>collected and analyzed by private sectors</a:t>
            </a:r>
            <a:endParaRPr b="1" i="1" sz="2000"/>
          </a:p>
          <a:p>
            <a:pPr indent="-355600" lvl="0" marL="457200" marR="0" rtl="0" algn="l">
              <a:lnSpc>
                <a:spcPct val="100000"/>
              </a:lnSpc>
              <a:spcBef>
                <a:spcPts val="0"/>
              </a:spcBef>
              <a:spcAft>
                <a:spcPts val="0"/>
              </a:spcAft>
              <a:buClr>
                <a:srgbClr val="000000"/>
              </a:buClr>
              <a:buSzPts val="2000"/>
              <a:buFont typeface="Arial"/>
              <a:buAutoNum type="arabicPeriod"/>
            </a:pPr>
            <a:r>
              <a:rPr b="1" i="1" lang="en-US" sz="2000" u="none" cap="none" strike="noStrike">
                <a:solidFill>
                  <a:srgbClr val="000000"/>
                </a:solidFill>
                <a:latin typeface="Arial"/>
                <a:ea typeface="Arial"/>
                <a:cs typeface="Arial"/>
                <a:sym typeface="Arial"/>
              </a:rPr>
              <a:t>Broadening the meteorological service market through creating new value of the </a:t>
            </a:r>
            <a:r>
              <a:rPr b="1" i="1" lang="en-US" sz="2000"/>
              <a:t>weather and climate</a:t>
            </a:r>
            <a:r>
              <a:rPr b="1" i="1" lang="en-US" sz="2000" u="none" cap="none" strike="noStrike">
                <a:solidFill>
                  <a:srgbClr val="000000"/>
                </a:solidFill>
                <a:latin typeface="Arial"/>
                <a:ea typeface="Arial"/>
                <a:cs typeface="Arial"/>
                <a:sym typeface="Arial"/>
              </a:rPr>
              <a:t> information</a:t>
            </a:r>
            <a:endParaRPr b="1" i="1" sz="2000" u="none" cap="none" strike="noStrike">
              <a:solidFill>
                <a:srgbClr val="000000"/>
              </a:solidFill>
              <a:latin typeface="Arial"/>
              <a:ea typeface="Arial"/>
              <a:cs typeface="Arial"/>
              <a:sym typeface="Arial"/>
            </a:endParaRPr>
          </a:p>
          <a:p>
            <a:pPr indent="-355600" lvl="0" marL="457200" marR="0" rtl="0" algn="l">
              <a:lnSpc>
                <a:spcPct val="100000"/>
              </a:lnSpc>
              <a:spcBef>
                <a:spcPts val="0"/>
              </a:spcBef>
              <a:spcAft>
                <a:spcPts val="0"/>
              </a:spcAft>
              <a:buClr>
                <a:srgbClr val="000000"/>
              </a:buClr>
              <a:buSzPts val="2000"/>
              <a:buFont typeface="Arial"/>
              <a:buAutoNum type="arabicPeriod"/>
            </a:pPr>
            <a:r>
              <a:rPr b="1" i="1" lang="en-US" sz="2000" u="none" cap="none" strike="noStrike">
                <a:solidFill>
                  <a:srgbClr val="000000"/>
                </a:solidFill>
                <a:latin typeface="Arial"/>
                <a:ea typeface="Arial"/>
                <a:cs typeface="Arial"/>
                <a:sym typeface="Arial"/>
              </a:rPr>
              <a:t>Maximizing socioeconomic benefits of meteorological services with clearly defined roles and responsibilities of public and private sectors regulated in the legal framework</a:t>
            </a:r>
            <a:endParaRPr b="1" i="1"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000000"/>
              </a:solidFill>
              <a:latin typeface="Arial"/>
              <a:ea typeface="Arial"/>
              <a:cs typeface="Arial"/>
              <a:sym typeface="Arial"/>
            </a:endParaRPr>
          </a:p>
        </p:txBody>
      </p:sp>
      <p:sp>
        <p:nvSpPr>
          <p:cNvPr id="127" name="Google Shape;127;ga8b642381d_2_141"/>
          <p:cNvSpPr txBox="1"/>
          <p:nvPr/>
        </p:nvSpPr>
        <p:spPr>
          <a:xfrm>
            <a:off x="62525" y="746200"/>
            <a:ext cx="9015300" cy="831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300"/>
              <a:buFont typeface="Arial"/>
              <a:buNone/>
            </a:pPr>
            <a:r>
              <a:rPr b="1" lang="en-US" sz="2300">
                <a:solidFill>
                  <a:srgbClr val="002060"/>
                </a:solidFill>
              </a:rPr>
              <a:t>W</a:t>
            </a:r>
            <a:r>
              <a:rPr b="1" i="0" lang="en-US" sz="2300" u="none" cap="none" strike="noStrike">
                <a:solidFill>
                  <a:srgbClr val="002060"/>
                </a:solidFill>
                <a:latin typeface="Arial"/>
                <a:ea typeface="Arial"/>
                <a:cs typeface="Arial"/>
                <a:sym typeface="Arial"/>
              </a:rPr>
              <a:t>ith an Appropriate Mechanism for </a:t>
            </a:r>
            <a:r>
              <a:rPr b="1" lang="en-US" sz="2300">
                <a:solidFill>
                  <a:srgbClr val="002060"/>
                </a:solidFill>
              </a:rPr>
              <a:t>PPE/PPP, </a:t>
            </a:r>
            <a:r>
              <a:rPr b="1" i="0" lang="en-US" sz="2300" u="none" cap="none" strike="noStrike">
                <a:solidFill>
                  <a:srgbClr val="002060"/>
                </a:solidFill>
                <a:latin typeface="Arial"/>
                <a:ea typeface="Arial"/>
                <a:cs typeface="Arial"/>
                <a:sym typeface="Arial"/>
              </a:rPr>
              <a:t>will enable:</a:t>
            </a:r>
            <a:endParaRPr b="0" i="0" sz="1300" u="none" cap="none" strike="noStrike">
              <a:solidFill>
                <a:srgbClr val="000000"/>
              </a:solidFill>
              <a:latin typeface="Arial"/>
              <a:ea typeface="Arial"/>
              <a:cs typeface="Arial"/>
              <a:sym typeface="Arial"/>
            </a:endParaRPr>
          </a:p>
        </p:txBody>
      </p:sp>
      <p:pic>
        <p:nvPicPr>
          <p:cNvPr id="128" name="Google Shape;128;ga8b642381d_2_141"/>
          <p:cNvPicPr preferRelativeResize="0"/>
          <p:nvPr/>
        </p:nvPicPr>
        <p:blipFill rotWithShape="1">
          <a:blip r:embed="rId3">
            <a:alphaModFix/>
          </a:blip>
          <a:srcRect b="0" l="0" r="0" t="0"/>
          <a:stretch/>
        </p:blipFill>
        <p:spPr>
          <a:xfrm>
            <a:off x="1513800" y="5320200"/>
            <a:ext cx="6536650" cy="11697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4F81BD"/>
      </a:accent1>
      <a:accent2>
        <a:srgbClr val="C0504D"/>
      </a:accent2>
      <a:accent3>
        <a:srgbClr val="8F8F8F"/>
      </a:accent3>
      <a:accent4>
        <a:srgbClr val="707070"/>
      </a:accent4>
      <a:accent5>
        <a:srgbClr val="B2C0D9"/>
      </a:accent5>
      <a:accent6>
        <a:srgbClr val="AE48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efault">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