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4"/>
    <p:sldMasterId id="2147483648" r:id="rId5"/>
    <p:sldMasterId id="2147484067" r:id="rId6"/>
  </p:sldMasterIdLst>
  <p:notesMasterIdLst>
    <p:notesMasterId r:id="rId21"/>
  </p:notesMasterIdLst>
  <p:sldIdLst>
    <p:sldId id="650" r:id="rId7"/>
    <p:sldId id="2134137130" r:id="rId8"/>
    <p:sldId id="2134137126" r:id="rId9"/>
    <p:sldId id="2134137142" r:id="rId10"/>
    <p:sldId id="2134137127" r:id="rId11"/>
    <p:sldId id="257" r:id="rId12"/>
    <p:sldId id="2134137129" r:id="rId13"/>
    <p:sldId id="2134137164" r:id="rId14"/>
    <p:sldId id="2134137169" r:id="rId15"/>
    <p:sldId id="2134137168" r:id="rId16"/>
    <p:sldId id="2134137170" r:id="rId17"/>
    <p:sldId id="2134137167" r:id="rId18"/>
    <p:sldId id="591" r:id="rId19"/>
    <p:sldId id="2134137171" r:id="rId20"/>
  </p:sldIdLst>
  <p:sldSz cx="9144000" cy="5143500" type="screen16x9"/>
  <p:notesSz cx="7010400" cy="9296400"/>
  <p:embeddedFontLst>
    <p:embeddedFont>
      <p:font typeface="Barlow Condensed SemiBold" panose="00000706000000000000" pitchFamily="2" charset="0"/>
      <p:bold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Fira Sans Extra Condensed Medium" panose="020B0604020202020204" charset="0"/>
      <p:regular r:id="rId28"/>
      <p:italic r:id="rId29"/>
    </p:embeddedFont>
    <p:embeddedFont>
      <p:font typeface="Hind" panose="02000000000000000000" pitchFamily="2" charset="0"/>
      <p:regular r:id="rId30"/>
      <p:bold r:id="rId31"/>
    </p:embeddedFont>
    <p:embeddedFont>
      <p:font typeface="Hind Bold" panose="02000000000000000000" charset="0"/>
      <p:bold r:id="rId32"/>
      <p:italic r:id="rId33"/>
    </p:embeddedFont>
    <p:embeddedFont>
      <p:font typeface="Hind Light" panose="02000000000000000000" pitchFamily="2" charset="0"/>
      <p:regular r:id="rId34"/>
    </p:embeddedFont>
    <p:embeddedFont>
      <p:font typeface="Hind Regular" panose="02000000000000000000" charset="0"/>
      <p:regular r:id="rId35"/>
      <p:bold r:id="rId36"/>
      <p:italic r:id="rId37"/>
      <p:boldItalic r:id="rId38"/>
    </p:embeddedFont>
    <p:embeddedFont>
      <p:font typeface="Hind SemiBold" panose="02000000000000000000" pitchFamily="2" charset="0"/>
      <p:regular r:id="rId39"/>
      <p:bold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Open Sans SemiBold" panose="020B0706030804020204" pitchFamily="34" charset="0"/>
      <p:bold r:id="rId45"/>
      <p:boldItalic r:id="rId46"/>
    </p:embeddedFont>
    <p:embeddedFont>
      <p:font typeface="Oswald Regular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3132" userDrawn="1">
          <p15:clr>
            <a:srgbClr val="A4A3A4"/>
          </p15:clr>
        </p15:guide>
        <p15:guide id="4" pos="4680" userDrawn="1">
          <p15:clr>
            <a:srgbClr val="A4A3A4"/>
          </p15:clr>
        </p15:guide>
        <p15:guide id="5" orient="horz" pos="2220" userDrawn="1">
          <p15:clr>
            <a:srgbClr val="A4A3A4"/>
          </p15:clr>
        </p15:guide>
        <p15:guide id="6" pos="432" userDrawn="1">
          <p15:clr>
            <a:srgbClr val="A4A3A4"/>
          </p15:clr>
        </p15:guide>
        <p15:guide id="7" pos="2448" userDrawn="1">
          <p15:clr>
            <a:srgbClr val="A4A3A4"/>
          </p15:clr>
        </p15:guide>
        <p15:guide id="8" orient="horz" pos="10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  <p15:guide id="3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 Sheh" initials="NS" lastIdx="4" clrIdx="0">
    <p:extLst>
      <p:ext uri="{19B8F6BF-5375-455C-9EA6-DF929625EA0E}">
        <p15:presenceInfo xmlns:p15="http://schemas.microsoft.com/office/powerpoint/2012/main" userId="S::natalie.sheh@aquaticinformatics.com::10c411b1-c388-4200-b869-8924fa4291fc" providerId="AD"/>
      </p:ext>
    </p:extLst>
  </p:cmAuthor>
  <p:cmAuthor id="2" name="Ohlsen, Rhett" initials="OR" lastIdx="35" clrIdx="1">
    <p:extLst>
      <p:ext uri="{19B8F6BF-5375-455C-9EA6-DF929625EA0E}">
        <p15:presenceInfo xmlns:p15="http://schemas.microsoft.com/office/powerpoint/2012/main" userId="S::rhett.ohlsen@aquaticinformatics.com::d81d7ba0-eb21-4e9a-acb6-527767add5fa" providerId="AD"/>
      </p:ext>
    </p:extLst>
  </p:cmAuthor>
  <p:cmAuthor id="3" name="Quilty, Natalie" initials="QN" lastIdx="18" clrIdx="2">
    <p:extLst>
      <p:ext uri="{19B8F6BF-5375-455C-9EA6-DF929625EA0E}">
        <p15:presenceInfo xmlns:p15="http://schemas.microsoft.com/office/powerpoint/2012/main" userId="S::natalie.quilty@aquaticinformatics.com::e06c6b79-c704-4c50-b546-a3f24571ce18" providerId="AD"/>
      </p:ext>
    </p:extLst>
  </p:cmAuthor>
  <p:cmAuthor id="4" name="Heyer, Chris" initials="HC" lastIdx="3" clrIdx="3">
    <p:extLst>
      <p:ext uri="{19B8F6BF-5375-455C-9EA6-DF929625EA0E}">
        <p15:presenceInfo xmlns:p15="http://schemas.microsoft.com/office/powerpoint/2012/main" userId="S::chris.heyer@aquaticinformatics.com::1fd7d38a-c5d0-4be3-921b-58196c7f2ec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DBFF"/>
    <a:srgbClr val="FFFFFF"/>
    <a:srgbClr val="595959"/>
    <a:srgbClr val="27749D"/>
    <a:srgbClr val="F0CA30"/>
    <a:srgbClr val="27759D"/>
    <a:srgbClr val="FAC700"/>
    <a:srgbClr val="045D8D"/>
    <a:srgbClr val="03466A"/>
    <a:srgbClr val="9EC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86" autoAdjust="0"/>
  </p:normalViewPr>
  <p:slideViewPr>
    <p:cSldViewPr snapToGrid="0">
      <p:cViewPr varScale="1">
        <p:scale>
          <a:sx n="100" d="100"/>
          <a:sy n="100" d="100"/>
        </p:scale>
        <p:origin x="432" y="72"/>
      </p:cViewPr>
      <p:guideLst>
        <p:guide pos="2880"/>
        <p:guide orient="horz" pos="3132"/>
        <p:guide pos="4680"/>
        <p:guide orient="horz" pos="2220"/>
        <p:guide pos="432"/>
        <p:guide pos="2448"/>
        <p:guide orient="horz" pos="10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91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160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8.fntdata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4.xml"/><Relationship Id="rId41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ftr" idx="11"/>
          </p:nvPr>
        </p:nvSpPr>
        <p:spPr>
          <a:xfrm>
            <a:off x="0" y="8829969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sldNum" idx="12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c0c6392e10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c0c6392e10_0_4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2574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EBDA7-83E0-8840-8B8E-43DD326437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05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5774d8c66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1" name="Google Shape;1401;g5774d8c66c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g5774d8c66c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703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195B6-B79C-4465-8860-901598D461F0}" type="slidenum">
              <a:rPr lang="en-US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60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aquaticinformatics.com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 preserve="1" userDrawn="1">
  <p:cSld name="1_Table of contents 2">
    <p:bg>
      <p:bgPr>
        <a:solidFill>
          <a:schemeClr val="bg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ctrTitle" idx="3"/>
          </p:nvPr>
        </p:nvSpPr>
        <p:spPr>
          <a:xfrm>
            <a:off x="604157" y="228600"/>
            <a:ext cx="5165174" cy="86403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26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89;p15">
            <a:extLst>
              <a:ext uri="{FF2B5EF4-FFF2-40B4-BE49-F238E27FC236}">
                <a16:creationId xmlns:a16="http://schemas.microsoft.com/office/drawing/2014/main" id="{0F9415FE-EE8E-5648-927F-2FDD1DBBF0BF}"/>
              </a:ext>
            </a:extLst>
          </p:cNvPr>
          <p:cNvSpPr/>
          <p:nvPr userDrawn="1"/>
        </p:nvSpPr>
        <p:spPr>
          <a:xfrm>
            <a:off x="0" y="1090090"/>
            <a:ext cx="5769331" cy="114112"/>
          </a:xfrm>
          <a:prstGeom prst="rect">
            <a:avLst/>
          </a:prstGeom>
          <a:solidFill>
            <a:srgbClr val="FAC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Google Shape;28;p3">
            <a:extLst>
              <a:ext uri="{FF2B5EF4-FFF2-40B4-BE49-F238E27FC236}">
                <a16:creationId xmlns:a16="http://schemas.microsoft.com/office/drawing/2014/main" id="{ADC6BD74-CD45-E04B-A6D4-93E6E71090C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81;p201">
            <a:extLst>
              <a:ext uri="{FF2B5EF4-FFF2-40B4-BE49-F238E27FC236}">
                <a16:creationId xmlns:a16="http://schemas.microsoft.com/office/drawing/2014/main" id="{90819221-D22B-8586-199E-FB545CF7A81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51938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userDrawn="1">
  <p:cSld name="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8;p3">
            <a:extLst>
              <a:ext uri="{FF2B5EF4-FFF2-40B4-BE49-F238E27FC236}">
                <a16:creationId xmlns:a16="http://schemas.microsoft.com/office/drawing/2014/main" id="{6F58DAE9-82D1-6245-B50B-E774AF384D9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4E462-4E3E-2B41-8F6D-1E41E6F14A6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569462" y="5016978"/>
            <a:ext cx="18494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00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- Company Proprietary</a:t>
            </a:r>
          </a:p>
        </p:txBody>
      </p:sp>
      <p:pic>
        <p:nvPicPr>
          <p:cNvPr id="4" name="Google Shape;1281;p201">
            <a:extLst>
              <a:ext uri="{FF2B5EF4-FFF2-40B4-BE49-F238E27FC236}">
                <a16:creationId xmlns:a16="http://schemas.microsoft.com/office/drawing/2014/main" id="{63F25F02-04D2-1619-55C9-5AD770569AE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- AI">
  <p:cSld name="CUSTOM_4">
    <p:bg>
      <p:bgPr>
        <a:solidFill>
          <a:schemeClr val="bg2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 txBox="1"/>
          <p:nvPr/>
        </p:nvSpPr>
        <p:spPr>
          <a:xfrm>
            <a:off x="923763" y="3355375"/>
            <a:ext cx="7520700" cy="2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www.aquaticinformatics.com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34"/>
          <p:cNvPicPr preferRelativeResize="0"/>
          <p:nvPr/>
        </p:nvPicPr>
        <p:blipFill rotWithShape="1">
          <a:blip r:embed="rId3">
            <a:alphaModFix/>
          </a:blip>
          <a:srcRect t="219" b="209"/>
          <a:stretch/>
        </p:blipFill>
        <p:spPr>
          <a:xfrm>
            <a:off x="611925" y="1974400"/>
            <a:ext cx="8144373" cy="10453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B5599A-A2D5-184E-9129-5CBF2EA238B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569462" y="5016978"/>
            <a:ext cx="18494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00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- Company Proprietary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preserve="1" userDrawn="1">
  <p:cSld name="1_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90;p15">
            <a:extLst>
              <a:ext uri="{FF2B5EF4-FFF2-40B4-BE49-F238E27FC236}">
                <a16:creationId xmlns:a16="http://schemas.microsoft.com/office/drawing/2014/main" id="{E0099CE0-E854-124E-B35C-5DC3720EF0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9922" y="618950"/>
            <a:ext cx="4468453" cy="6207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6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" name="Google Shape;91;p15">
            <a:extLst>
              <a:ext uri="{FF2B5EF4-FFF2-40B4-BE49-F238E27FC236}">
                <a16:creationId xmlns:a16="http://schemas.microsoft.com/office/drawing/2014/main" id="{B8699551-042E-3242-BD5C-7109948D03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29922" y="1399032"/>
            <a:ext cx="4468453" cy="33444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4625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3000"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3000"/>
              <a:buFont typeface="Arial" panose="020B0604020202020204" pitchFamily="34" charset="0"/>
              <a:buNone/>
              <a:tabLst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pPr lvl="1"/>
            <a:endParaRPr lang="en-CA"/>
          </a:p>
          <a:p>
            <a:pPr lvl="1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D8C9AE-0454-0B4B-AA92-740419EC2780}"/>
              </a:ext>
            </a:extLst>
          </p:cNvPr>
          <p:cNvSpPr/>
          <p:nvPr userDrawn="1"/>
        </p:nvSpPr>
        <p:spPr>
          <a:xfrm>
            <a:off x="4229922" y="1216876"/>
            <a:ext cx="4468453" cy="109728"/>
          </a:xfrm>
          <a:prstGeom prst="rect">
            <a:avLst/>
          </a:prstGeom>
          <a:solidFill>
            <a:srgbClr val="FAC7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86FE93-C054-7A43-8280-48787B57A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747" r="18471"/>
          <a:stretch/>
        </p:blipFill>
        <p:spPr>
          <a:xfrm>
            <a:off x="0" y="0"/>
            <a:ext cx="37659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3224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preserve="1" userDrawn="1">
  <p:cSld name="1_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2DE3F6-5B1F-6846-BBFC-ABC0749B2998}"/>
              </a:ext>
            </a:extLst>
          </p:cNvPr>
          <p:cNvSpPr/>
          <p:nvPr userDrawn="1"/>
        </p:nvSpPr>
        <p:spPr>
          <a:xfrm>
            <a:off x="0" y="-5830"/>
            <a:ext cx="3765965" cy="5149330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rgbClr val="03466A"/>
            </a:solidFill>
          </a:ln>
        </p:spPr>
        <p:txBody>
          <a:bodyPr spcFirstLastPara="1" wrap="square" lIns="68558" tIns="34266" rIns="68558" bIns="34266" anchor="ctr" anchorCtr="0">
            <a:noAutofit/>
          </a:bodyPr>
          <a:lstStyle/>
          <a:p>
            <a:pPr algn="ctr" defTabSz="685800">
              <a:buSzPts val="2600"/>
            </a:pPr>
            <a:endParaRPr lang="en-US" sz="2100" b="1"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20" name="Google Shape;90;p15">
            <a:extLst>
              <a:ext uri="{FF2B5EF4-FFF2-40B4-BE49-F238E27FC236}">
                <a16:creationId xmlns:a16="http://schemas.microsoft.com/office/drawing/2014/main" id="{E0099CE0-E854-124E-B35C-5DC3720EF0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9922" y="618950"/>
            <a:ext cx="4468453" cy="6207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6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" name="Google Shape;91;p15">
            <a:extLst>
              <a:ext uri="{FF2B5EF4-FFF2-40B4-BE49-F238E27FC236}">
                <a16:creationId xmlns:a16="http://schemas.microsoft.com/office/drawing/2014/main" id="{B8699551-042E-3242-BD5C-7109948D03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29922" y="1399032"/>
            <a:ext cx="4468453" cy="33444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D8C9AE-0454-0B4B-AA92-740419EC2780}"/>
              </a:ext>
            </a:extLst>
          </p:cNvPr>
          <p:cNvSpPr/>
          <p:nvPr userDrawn="1"/>
        </p:nvSpPr>
        <p:spPr>
          <a:xfrm>
            <a:off x="4229922" y="1216876"/>
            <a:ext cx="4468453" cy="109728"/>
          </a:xfrm>
          <a:prstGeom prst="rect">
            <a:avLst/>
          </a:prstGeom>
          <a:solidFill>
            <a:srgbClr val="FAC7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28;p3">
            <a:extLst>
              <a:ext uri="{FF2B5EF4-FFF2-40B4-BE49-F238E27FC236}">
                <a16:creationId xmlns:a16="http://schemas.microsoft.com/office/drawing/2014/main" id="{F16417C2-F6C8-5A40-BF2A-4E1D5020C02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81;p201">
            <a:extLst>
              <a:ext uri="{FF2B5EF4-FFF2-40B4-BE49-F238E27FC236}">
                <a16:creationId xmlns:a16="http://schemas.microsoft.com/office/drawing/2014/main" id="{3B6BDE47-EF62-48DD-D945-FD52CEE563C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9371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preserve="1" userDrawn="1">
  <p:cSld name="Side by Side - Text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4868D4D-4F36-5C4B-BE9D-B2AC008E46BA}"/>
              </a:ext>
            </a:extLst>
          </p:cNvPr>
          <p:cNvSpPr/>
          <p:nvPr userDrawn="1"/>
        </p:nvSpPr>
        <p:spPr>
          <a:xfrm>
            <a:off x="4572000" y="0"/>
            <a:ext cx="4570809" cy="5149330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rgbClr val="03466A"/>
            </a:solidFill>
          </a:ln>
        </p:spPr>
        <p:txBody>
          <a:bodyPr spcFirstLastPara="1" wrap="square" lIns="68558" tIns="34266" rIns="68558" bIns="34266" anchor="ctr" anchorCtr="0">
            <a:noAutofit/>
          </a:bodyPr>
          <a:lstStyle/>
          <a:p>
            <a:pPr algn="ctr" defTabSz="685800">
              <a:buSzPts val="2600"/>
            </a:pPr>
            <a:endParaRPr lang="en-US" sz="2100" b="1"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20" name="Google Shape;90;p15">
            <a:extLst>
              <a:ext uri="{FF2B5EF4-FFF2-40B4-BE49-F238E27FC236}">
                <a16:creationId xmlns:a16="http://schemas.microsoft.com/office/drawing/2014/main" id="{E0099CE0-E854-124E-B35C-5DC3720EF0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74422" y="618950"/>
            <a:ext cx="3765965" cy="6207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6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" name="Google Shape;91;p15">
            <a:extLst>
              <a:ext uri="{FF2B5EF4-FFF2-40B4-BE49-F238E27FC236}">
                <a16:creationId xmlns:a16="http://schemas.microsoft.com/office/drawing/2014/main" id="{B8699551-042E-3242-BD5C-7109948D03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974422" y="1239737"/>
            <a:ext cx="3765965" cy="3503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" name="Google Shape;28;p3">
            <a:extLst>
              <a:ext uri="{FF2B5EF4-FFF2-40B4-BE49-F238E27FC236}">
                <a16:creationId xmlns:a16="http://schemas.microsoft.com/office/drawing/2014/main" id="{1547D177-EB42-2D48-B504-B3C23F78733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81;p201">
            <a:extLst>
              <a:ext uri="{FF2B5EF4-FFF2-40B4-BE49-F238E27FC236}">
                <a16:creationId xmlns:a16="http://schemas.microsoft.com/office/drawing/2014/main" id="{414BA675-E254-0357-5A35-BEFB708217B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43972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preserve="1" userDrawn="1">
  <p:cSld name="1_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4868D4D-4F36-5C4B-BE9D-B2AC008E46BA}"/>
              </a:ext>
            </a:extLst>
          </p:cNvPr>
          <p:cNvSpPr/>
          <p:nvPr userDrawn="1"/>
        </p:nvSpPr>
        <p:spPr>
          <a:xfrm>
            <a:off x="1191" y="0"/>
            <a:ext cx="4570809" cy="5149330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rgbClr val="03466A"/>
            </a:solidFill>
          </a:ln>
        </p:spPr>
        <p:txBody>
          <a:bodyPr spcFirstLastPara="1" wrap="square" lIns="68558" tIns="34266" rIns="68558" bIns="34266" anchor="ctr" anchorCtr="0">
            <a:noAutofit/>
          </a:bodyPr>
          <a:lstStyle/>
          <a:p>
            <a:pPr lvl="0" algn="ctr" defTabSz="685800">
              <a:buSzPts val="2600"/>
            </a:pPr>
            <a:endParaRPr lang="en-US" sz="2100" b="1"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20" name="Google Shape;90;p15">
            <a:extLst>
              <a:ext uri="{FF2B5EF4-FFF2-40B4-BE49-F238E27FC236}">
                <a16:creationId xmlns:a16="http://schemas.microsoft.com/office/drawing/2014/main" id="{E0099CE0-E854-124E-B35C-5DC3720EF0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613" y="1680309"/>
            <a:ext cx="3765965" cy="6207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6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" name="Google Shape;91;p15">
            <a:extLst>
              <a:ext uri="{FF2B5EF4-FFF2-40B4-BE49-F238E27FC236}">
                <a16:creationId xmlns:a16="http://schemas.microsoft.com/office/drawing/2014/main" id="{B8699551-042E-3242-BD5C-7109948D03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03613" y="2377439"/>
            <a:ext cx="3765965" cy="1127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9" name="Google Shape;28;p3">
            <a:extLst>
              <a:ext uri="{FF2B5EF4-FFF2-40B4-BE49-F238E27FC236}">
                <a16:creationId xmlns:a16="http://schemas.microsoft.com/office/drawing/2014/main" id="{A3D3DAB8-DAC2-1E42-91DC-91E2D0381CF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DE6718-B4A4-354D-8F52-3AF6386BC7A3}"/>
              </a:ext>
            </a:extLst>
          </p:cNvPr>
          <p:cNvSpPr/>
          <p:nvPr userDrawn="1"/>
        </p:nvSpPr>
        <p:spPr>
          <a:xfrm>
            <a:off x="403613" y="2190749"/>
            <a:ext cx="3765965" cy="109728"/>
          </a:xfrm>
          <a:prstGeom prst="rect">
            <a:avLst/>
          </a:prstGeom>
          <a:solidFill>
            <a:srgbClr val="FAC7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83;p24">
            <a:extLst>
              <a:ext uri="{FF2B5EF4-FFF2-40B4-BE49-F238E27FC236}">
                <a16:creationId xmlns:a16="http://schemas.microsoft.com/office/drawing/2014/main" id="{F49FE30A-CB70-274E-A47F-124D363F56C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804475" y="724200"/>
            <a:ext cx="4023557" cy="3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10000"/>
              <a:buFont typeface="Open Sans"/>
              <a:buChar char="•"/>
              <a:defRPr sz="1600" i="0" u="none" strike="noStrike" cap="none">
                <a:solidFill>
                  <a:srgbClr val="FFFFFF"/>
                </a:solidFill>
                <a:latin typeface="Hind Regular" panose="02000000000000000000" pitchFamily="2" charset="77"/>
                <a:ea typeface="Open Sans"/>
                <a:cs typeface="Hind Regular" panose="02000000000000000000" pitchFamily="2" charset="77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8" name="Google Shape;1281;p201">
            <a:extLst>
              <a:ext uri="{FF2B5EF4-FFF2-40B4-BE49-F238E27FC236}">
                <a16:creationId xmlns:a16="http://schemas.microsoft.com/office/drawing/2014/main" id="{74F5BBA5-0949-3319-FC2F-C3FF4F29588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11646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13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preserve="1" userDrawn="1">
  <p:cSld name="1_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4868D4D-4F36-5C4B-BE9D-B2AC008E46BA}"/>
              </a:ext>
            </a:extLst>
          </p:cNvPr>
          <p:cNvSpPr/>
          <p:nvPr userDrawn="1"/>
        </p:nvSpPr>
        <p:spPr>
          <a:xfrm>
            <a:off x="4572000" y="0"/>
            <a:ext cx="4570809" cy="5149330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rgbClr val="03466A"/>
            </a:solidFill>
          </a:ln>
        </p:spPr>
        <p:txBody>
          <a:bodyPr spcFirstLastPara="1" wrap="square" lIns="68558" tIns="34266" rIns="68558" bIns="34266" anchor="ctr" anchorCtr="0">
            <a:noAutofit/>
          </a:bodyPr>
          <a:lstStyle/>
          <a:p>
            <a:pPr lvl="0" algn="ctr" defTabSz="685800">
              <a:buSzPts val="2600"/>
            </a:pPr>
            <a:endParaRPr lang="en-US" sz="2100" b="1">
              <a:latin typeface="Open Sans Semibold"/>
              <a:ea typeface="Open Sans Semibold"/>
              <a:cs typeface="Open Sans Semibold"/>
            </a:endParaRPr>
          </a:p>
        </p:txBody>
      </p:sp>
      <p:pic>
        <p:nvPicPr>
          <p:cNvPr id="19" name="Google Shape;28;p3">
            <a:extLst>
              <a:ext uri="{FF2B5EF4-FFF2-40B4-BE49-F238E27FC236}">
                <a16:creationId xmlns:a16="http://schemas.microsoft.com/office/drawing/2014/main" id="{A3D3DAB8-DAC2-1E42-91DC-91E2D0381CF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0;p24">
            <a:extLst>
              <a:ext uri="{FF2B5EF4-FFF2-40B4-BE49-F238E27FC236}">
                <a16:creationId xmlns:a16="http://schemas.microsoft.com/office/drawing/2014/main" id="{C4147FCA-F15F-F14B-855F-8EDA8058503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11866" y="1795325"/>
            <a:ext cx="3333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Open Sans"/>
              <a:buNone/>
              <a:defRPr sz="2600" i="0" u="none" strike="noStrike" cap="none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181;p24">
            <a:extLst>
              <a:ext uri="{FF2B5EF4-FFF2-40B4-BE49-F238E27FC236}">
                <a16:creationId xmlns:a16="http://schemas.microsoft.com/office/drawing/2014/main" id="{E35681BD-23C5-9F4E-ABBA-49A9907FABF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11825" y="2657224"/>
            <a:ext cx="3333900" cy="79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i="0" u="none" strike="noStrike" cap="none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183;p24">
            <a:extLst>
              <a:ext uri="{FF2B5EF4-FFF2-40B4-BE49-F238E27FC236}">
                <a16:creationId xmlns:a16="http://schemas.microsoft.com/office/drawing/2014/main" id="{4AAF4E10-6E34-3C48-B6D4-9588319C148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804475" y="724200"/>
            <a:ext cx="4023557" cy="3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10000"/>
              <a:buFont typeface="Open Sans"/>
              <a:buChar char="•"/>
              <a:defRPr sz="1600" i="0" u="none" strike="noStrike" cap="none">
                <a:solidFill>
                  <a:srgbClr val="FFFFFF"/>
                </a:solidFill>
                <a:latin typeface="Hind Regular" panose="02000000000000000000" pitchFamily="2" charset="77"/>
                <a:ea typeface="Open Sans"/>
                <a:cs typeface="Hind Regular" panose="02000000000000000000" pitchFamily="2" charset="77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9" name="Google Shape;1281;p201">
            <a:extLst>
              <a:ext uri="{FF2B5EF4-FFF2-40B4-BE49-F238E27FC236}">
                <a16:creationId xmlns:a16="http://schemas.microsoft.com/office/drawing/2014/main" id="{5D559900-A748-E3F0-B97D-127DA83B075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15508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preserve="1" userDrawn="1">
  <p:cSld name="1_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4868D4D-4F36-5C4B-BE9D-B2AC008E46BA}"/>
              </a:ext>
            </a:extLst>
          </p:cNvPr>
          <p:cNvSpPr/>
          <p:nvPr userDrawn="1"/>
        </p:nvSpPr>
        <p:spPr>
          <a:xfrm>
            <a:off x="2960176" y="0"/>
            <a:ext cx="6182633" cy="5149330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rgbClr val="03466A"/>
            </a:solidFill>
          </a:ln>
        </p:spPr>
        <p:txBody>
          <a:bodyPr spcFirstLastPara="1" wrap="square" lIns="68558" tIns="34266" rIns="68558" bIns="34266" anchor="ctr" anchorCtr="0">
            <a:noAutofit/>
          </a:bodyPr>
          <a:lstStyle/>
          <a:p>
            <a:pPr lvl="0" algn="ctr" defTabSz="685800">
              <a:buSzPts val="2600"/>
            </a:pPr>
            <a:endParaRPr lang="en-US" sz="2100" b="1">
              <a:latin typeface="Open Sans Semibold"/>
              <a:ea typeface="Open Sans Semibold"/>
              <a:cs typeface="Open Sans Semibold"/>
            </a:endParaRPr>
          </a:p>
        </p:txBody>
      </p:sp>
      <p:pic>
        <p:nvPicPr>
          <p:cNvPr id="19" name="Google Shape;28;p3">
            <a:extLst>
              <a:ext uri="{FF2B5EF4-FFF2-40B4-BE49-F238E27FC236}">
                <a16:creationId xmlns:a16="http://schemas.microsoft.com/office/drawing/2014/main" id="{A3D3DAB8-DAC2-1E42-91DC-91E2D0381CF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3;p24">
            <a:extLst>
              <a:ext uri="{FF2B5EF4-FFF2-40B4-BE49-F238E27FC236}">
                <a16:creationId xmlns:a16="http://schemas.microsoft.com/office/drawing/2014/main" id="{4AAF4E10-6E34-3C48-B6D4-9588319C148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200401" y="724200"/>
            <a:ext cx="5627632" cy="3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10000"/>
              <a:buFont typeface="Open Sans"/>
              <a:buChar char="•"/>
              <a:defRPr sz="1600" i="0" u="none" strike="noStrike" cap="none">
                <a:solidFill>
                  <a:srgbClr val="FFFFFF"/>
                </a:solidFill>
                <a:latin typeface="Hind Regular" panose="02000000000000000000" pitchFamily="2" charset="77"/>
                <a:ea typeface="Open Sans"/>
                <a:cs typeface="Hind Regular" panose="02000000000000000000" pitchFamily="2" charset="77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" name="Google Shape;86;p12">
            <a:extLst>
              <a:ext uri="{FF2B5EF4-FFF2-40B4-BE49-F238E27FC236}">
                <a16:creationId xmlns:a16="http://schemas.microsoft.com/office/drawing/2014/main" id="{E9BC852A-0E5D-A24A-9D5F-B656422195C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9028" y="1526583"/>
            <a:ext cx="2562300" cy="113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sz="2600" b="1" i="0" u="none" strike="noStrike" cap="none">
                <a:solidFill>
                  <a:srgbClr val="FFFFFF"/>
                </a:solidFill>
                <a:latin typeface="Hind Bold" panose="02000000000000000000" pitchFamily="2" charset="77"/>
                <a:ea typeface="Open Sans"/>
                <a:cs typeface="Hind Bold" panose="02000000000000000000" pitchFamily="2" charset="77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87;p12">
            <a:extLst>
              <a:ext uri="{FF2B5EF4-FFF2-40B4-BE49-F238E27FC236}">
                <a16:creationId xmlns:a16="http://schemas.microsoft.com/office/drawing/2014/main" id="{C08A1C91-8E38-2F4B-852D-F3D848DC0727}"/>
              </a:ext>
            </a:extLst>
          </p:cNvPr>
          <p:cNvSpPr txBox="1">
            <a:spLocks noGrp="1"/>
          </p:cNvSpPr>
          <p:nvPr>
            <p:ph type="subTitle" idx="10"/>
          </p:nvPr>
        </p:nvSpPr>
        <p:spPr>
          <a:xfrm>
            <a:off x="179028" y="2657224"/>
            <a:ext cx="2562300" cy="79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FFFFFF"/>
                </a:solidFill>
                <a:latin typeface="Hind Regular" panose="02000000000000000000" pitchFamily="2" charset="77"/>
                <a:ea typeface="Open Sans"/>
                <a:cs typeface="Hind Regular" panose="02000000000000000000" pitchFamily="2" charset="77"/>
                <a:sym typeface="Open Sans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" name="Google Shape;1281;p201">
            <a:extLst>
              <a:ext uri="{FF2B5EF4-FFF2-40B4-BE49-F238E27FC236}">
                <a16:creationId xmlns:a16="http://schemas.microsoft.com/office/drawing/2014/main" id="{39F947F2-CA66-34B0-A8B3-612101083CC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98941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preserve="1" userDrawn="1">
  <p:cSld name="1_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4868D4D-4F36-5C4B-BE9D-B2AC008E46BA}"/>
              </a:ext>
            </a:extLst>
          </p:cNvPr>
          <p:cNvSpPr/>
          <p:nvPr userDrawn="1"/>
        </p:nvSpPr>
        <p:spPr>
          <a:xfrm>
            <a:off x="6183823" y="0"/>
            <a:ext cx="2958985" cy="5149330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rgbClr val="03466A"/>
            </a:solidFill>
          </a:ln>
        </p:spPr>
        <p:txBody>
          <a:bodyPr spcFirstLastPara="1" wrap="square" lIns="68558" tIns="34266" rIns="68558" bIns="34266" anchor="ctr" anchorCtr="0">
            <a:noAutofit/>
          </a:bodyPr>
          <a:lstStyle/>
          <a:p>
            <a:pPr lvl="0" algn="ctr" defTabSz="685800">
              <a:buSzPts val="2600"/>
            </a:pPr>
            <a:endParaRPr lang="en-US" sz="2100" b="1">
              <a:latin typeface="Open Sans Semibold"/>
              <a:ea typeface="Open Sans Semibold"/>
              <a:cs typeface="Open Sans Semibold"/>
            </a:endParaRPr>
          </a:p>
        </p:txBody>
      </p:sp>
      <p:pic>
        <p:nvPicPr>
          <p:cNvPr id="19" name="Google Shape;28;p3">
            <a:extLst>
              <a:ext uri="{FF2B5EF4-FFF2-40B4-BE49-F238E27FC236}">
                <a16:creationId xmlns:a16="http://schemas.microsoft.com/office/drawing/2014/main" id="{A3D3DAB8-DAC2-1E42-91DC-91E2D0381CF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6;p12">
            <a:extLst>
              <a:ext uri="{FF2B5EF4-FFF2-40B4-BE49-F238E27FC236}">
                <a16:creationId xmlns:a16="http://schemas.microsoft.com/office/drawing/2014/main" id="{E9BC852A-0E5D-A24A-9D5F-B656422195C3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6382165" y="1673817"/>
            <a:ext cx="2562300" cy="113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sz="2600" b="1" i="0" u="none" strike="noStrike" cap="none">
                <a:solidFill>
                  <a:srgbClr val="FFFFFF"/>
                </a:solidFill>
                <a:latin typeface="Hind Bold" panose="02000000000000000000" pitchFamily="2" charset="77"/>
                <a:ea typeface="Open Sans"/>
                <a:cs typeface="Hind Bold" panose="02000000000000000000" pitchFamily="2" charset="77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CA"/>
              <a:t>This is a title</a:t>
            </a:r>
            <a:endParaRPr/>
          </a:p>
        </p:txBody>
      </p:sp>
      <p:sp>
        <p:nvSpPr>
          <p:cNvPr id="10" name="Google Shape;87;p12">
            <a:extLst>
              <a:ext uri="{FF2B5EF4-FFF2-40B4-BE49-F238E27FC236}">
                <a16:creationId xmlns:a16="http://schemas.microsoft.com/office/drawing/2014/main" id="{C08A1C91-8E38-2F4B-852D-F3D848DC0727}"/>
              </a:ext>
            </a:extLst>
          </p:cNvPr>
          <p:cNvSpPr txBox="1">
            <a:spLocks noGrp="1"/>
          </p:cNvSpPr>
          <p:nvPr>
            <p:ph type="subTitle" idx="10"/>
          </p:nvPr>
        </p:nvSpPr>
        <p:spPr>
          <a:xfrm>
            <a:off x="6382165" y="2898647"/>
            <a:ext cx="2562300" cy="70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FFFFFF"/>
                </a:solidFill>
                <a:latin typeface="Hind Regular" panose="02000000000000000000" pitchFamily="2" charset="77"/>
                <a:ea typeface="Open Sans"/>
                <a:cs typeface="Hind Regular" panose="02000000000000000000" pitchFamily="2" charset="77"/>
                <a:sym typeface="Open Sans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183;p24">
            <a:extLst>
              <a:ext uri="{FF2B5EF4-FFF2-40B4-BE49-F238E27FC236}">
                <a16:creationId xmlns:a16="http://schemas.microsoft.com/office/drawing/2014/main" id="{F2D10A75-76FB-E24C-A508-FD2669A48C3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99534" y="610800"/>
            <a:ext cx="5785945" cy="3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10000"/>
              <a:buFont typeface="Open Sans"/>
              <a:buChar char="•"/>
              <a:defRPr sz="1600" i="0" u="none" strike="noStrike" cap="none">
                <a:solidFill>
                  <a:srgbClr val="FFFFFF"/>
                </a:solidFill>
                <a:latin typeface="Hind Regular" panose="02000000000000000000" pitchFamily="2" charset="77"/>
                <a:ea typeface="Open Sans"/>
                <a:cs typeface="Hind Regular" panose="02000000000000000000" pitchFamily="2" charset="77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357AD9-276E-BD43-8DE4-81A81C360B78}"/>
              </a:ext>
            </a:extLst>
          </p:cNvPr>
          <p:cNvSpPr/>
          <p:nvPr userDrawn="1"/>
        </p:nvSpPr>
        <p:spPr>
          <a:xfrm>
            <a:off x="6382165" y="2724149"/>
            <a:ext cx="2562300" cy="109728"/>
          </a:xfrm>
          <a:prstGeom prst="rect">
            <a:avLst/>
          </a:prstGeom>
          <a:solidFill>
            <a:srgbClr val="FAC7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oogle Shape;1281;p201">
            <a:extLst>
              <a:ext uri="{FF2B5EF4-FFF2-40B4-BE49-F238E27FC236}">
                <a16:creationId xmlns:a16="http://schemas.microsoft.com/office/drawing/2014/main" id="{77A2796E-1C5C-0C50-D263-F8A552F820C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1795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preserve="1" userDrawn="1">
  <p:cSld name="1_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4868D4D-4F36-5C4B-BE9D-B2AC008E46BA}"/>
              </a:ext>
            </a:extLst>
          </p:cNvPr>
          <p:cNvSpPr/>
          <p:nvPr userDrawn="1"/>
        </p:nvSpPr>
        <p:spPr>
          <a:xfrm>
            <a:off x="0" y="0"/>
            <a:ext cx="2958985" cy="5149330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rgbClr val="03466A"/>
            </a:solidFill>
          </a:ln>
        </p:spPr>
        <p:txBody>
          <a:bodyPr spcFirstLastPara="1" wrap="square" lIns="68558" tIns="34266" rIns="68558" bIns="34266" anchor="ctr" anchorCtr="0">
            <a:noAutofit/>
          </a:bodyPr>
          <a:lstStyle/>
          <a:p>
            <a:pPr lvl="0" algn="ctr" defTabSz="685800">
              <a:buSzPts val="2600"/>
            </a:pPr>
            <a:endParaRPr lang="en-US" sz="2100" b="1">
              <a:latin typeface="Open Sans Semibold"/>
              <a:ea typeface="Open Sans Semibold"/>
              <a:cs typeface="Open Sans Semibold"/>
            </a:endParaRPr>
          </a:p>
        </p:txBody>
      </p:sp>
      <p:pic>
        <p:nvPicPr>
          <p:cNvPr id="19" name="Google Shape;28;p3">
            <a:extLst>
              <a:ext uri="{FF2B5EF4-FFF2-40B4-BE49-F238E27FC236}">
                <a16:creationId xmlns:a16="http://schemas.microsoft.com/office/drawing/2014/main" id="{A3D3DAB8-DAC2-1E42-91DC-91E2D0381CF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6;p12">
            <a:extLst>
              <a:ext uri="{FF2B5EF4-FFF2-40B4-BE49-F238E27FC236}">
                <a16:creationId xmlns:a16="http://schemas.microsoft.com/office/drawing/2014/main" id="{E9BC852A-0E5D-A24A-9D5F-B656422195C3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198342" y="1673817"/>
            <a:ext cx="2562300" cy="113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sz="2600" b="1" i="0" u="none" strike="noStrike" cap="none">
                <a:solidFill>
                  <a:srgbClr val="FFFFFF"/>
                </a:solidFill>
                <a:latin typeface="Hind Bold" panose="02000000000000000000" pitchFamily="2" charset="77"/>
                <a:ea typeface="Open Sans"/>
                <a:cs typeface="Hind Bold" panose="02000000000000000000" pitchFamily="2" charset="77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CA"/>
              <a:t>This is a title</a:t>
            </a:r>
            <a:endParaRPr/>
          </a:p>
        </p:txBody>
      </p:sp>
      <p:sp>
        <p:nvSpPr>
          <p:cNvPr id="10" name="Google Shape;87;p12">
            <a:extLst>
              <a:ext uri="{FF2B5EF4-FFF2-40B4-BE49-F238E27FC236}">
                <a16:creationId xmlns:a16="http://schemas.microsoft.com/office/drawing/2014/main" id="{C08A1C91-8E38-2F4B-852D-F3D848DC0727}"/>
              </a:ext>
            </a:extLst>
          </p:cNvPr>
          <p:cNvSpPr txBox="1">
            <a:spLocks noGrp="1"/>
          </p:cNvSpPr>
          <p:nvPr>
            <p:ph type="subTitle" idx="10"/>
          </p:nvPr>
        </p:nvSpPr>
        <p:spPr>
          <a:xfrm>
            <a:off x="198342" y="2898647"/>
            <a:ext cx="2562300" cy="70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FFFFFF"/>
                </a:solidFill>
                <a:latin typeface="Hind Regular" panose="02000000000000000000" pitchFamily="2" charset="77"/>
                <a:ea typeface="Open Sans"/>
                <a:cs typeface="Hind Regular" panose="02000000000000000000" pitchFamily="2" charset="77"/>
                <a:sym typeface="Open Sans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357AD9-276E-BD43-8DE4-81A81C360B78}"/>
              </a:ext>
            </a:extLst>
          </p:cNvPr>
          <p:cNvSpPr/>
          <p:nvPr userDrawn="1"/>
        </p:nvSpPr>
        <p:spPr>
          <a:xfrm>
            <a:off x="198342" y="2724149"/>
            <a:ext cx="2562300" cy="109728"/>
          </a:xfrm>
          <a:prstGeom prst="rect">
            <a:avLst/>
          </a:prstGeom>
          <a:solidFill>
            <a:srgbClr val="FAC7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83;p24">
            <a:extLst>
              <a:ext uri="{FF2B5EF4-FFF2-40B4-BE49-F238E27FC236}">
                <a16:creationId xmlns:a16="http://schemas.microsoft.com/office/drawing/2014/main" id="{7DF41AE9-04DD-3044-A06C-BB94C7EB83D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200401" y="724200"/>
            <a:ext cx="5627632" cy="3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10000"/>
              <a:buFont typeface="Open Sans"/>
              <a:buChar char="•"/>
              <a:defRPr sz="1600" i="0" u="none" strike="noStrike" cap="none">
                <a:solidFill>
                  <a:srgbClr val="FFFFFF"/>
                </a:solidFill>
                <a:latin typeface="Hind Regular" panose="02000000000000000000" pitchFamily="2" charset="77"/>
                <a:ea typeface="Open Sans"/>
                <a:cs typeface="Hind Regular" panose="02000000000000000000" pitchFamily="2" charset="77"/>
                <a:sym typeface="Open Sans"/>
              </a:defRPr>
            </a:lvl1pPr>
            <a:lvl2pPr marL="596900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sz="14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066800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E00198-E019-A242-AA33-674AECE14D79}"/>
              </a:ext>
            </a:extLst>
          </p:cNvPr>
          <p:cNvSpPr txBox="1"/>
          <p:nvPr userDrawn="1"/>
        </p:nvSpPr>
        <p:spPr>
          <a:xfrm>
            <a:off x="-261257" y="169817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1" name="Google Shape;1281;p201">
            <a:extLst>
              <a:ext uri="{FF2B5EF4-FFF2-40B4-BE49-F238E27FC236}">
                <a16:creationId xmlns:a16="http://schemas.microsoft.com/office/drawing/2014/main" id="{A355EBE2-2A2D-9805-A299-27DF50DF250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2999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1_Title">
    <p:bg>
      <p:bgPr>
        <a:solidFill>
          <a:schemeClr val="bg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95850" y="1847145"/>
            <a:ext cx="5039081" cy="1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42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  <p:sp>
        <p:nvSpPr>
          <p:cNvPr id="5" name="Google Shape;74;p10">
            <a:extLst>
              <a:ext uri="{FF2B5EF4-FFF2-40B4-BE49-F238E27FC236}">
                <a16:creationId xmlns:a16="http://schemas.microsoft.com/office/drawing/2014/main" id="{CD34D913-8D38-E643-B75F-D8ECFFE47D3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95850" y="3038507"/>
            <a:ext cx="5055055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i="0" u="none" strike="noStrike" cap="none">
                <a:solidFill>
                  <a:schemeClr val="bg1"/>
                </a:solidFill>
                <a:latin typeface="Hind Regular" panose="02000000000000000000" pitchFamily="2" charset="77"/>
                <a:ea typeface="Open Sans"/>
                <a:cs typeface="Hind Regular" panose="02000000000000000000" pitchFamily="2" charset="77"/>
                <a:sym typeface="Open Sans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DCF1B-69D6-BF47-AD5C-A4BF1920C4D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569462" y="5016978"/>
            <a:ext cx="18494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00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- Company Proprietary</a:t>
            </a:r>
          </a:p>
        </p:txBody>
      </p:sp>
    </p:spTree>
    <p:extLst>
      <p:ext uri="{BB962C8B-B14F-4D97-AF65-F5344CB8AC3E}">
        <p14:creationId xmlns:p14="http://schemas.microsoft.com/office/powerpoint/2010/main" val="92661496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 preserve="1" userDrawn="1">
  <p:cSld name="1_Table of contents 2">
    <p:bg>
      <p:bgPr>
        <a:solidFill>
          <a:schemeClr val="bg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ctrTitle"/>
          </p:nvPr>
        </p:nvSpPr>
        <p:spPr>
          <a:xfrm>
            <a:off x="4322764" y="1101122"/>
            <a:ext cx="4572000" cy="424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2" hasCustomPrompt="1"/>
          </p:nvPr>
        </p:nvSpPr>
        <p:spPr>
          <a:xfrm>
            <a:off x="3303911" y="1038825"/>
            <a:ext cx="1108660" cy="97799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5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"/>
          </p:nvPr>
        </p:nvSpPr>
        <p:spPr>
          <a:xfrm>
            <a:off x="4322765" y="1396714"/>
            <a:ext cx="4572000" cy="6769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ctrTitle" idx="4"/>
          </p:nvPr>
        </p:nvSpPr>
        <p:spPr>
          <a:xfrm>
            <a:off x="4322765" y="3220795"/>
            <a:ext cx="4572000" cy="424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5" hasCustomPrompt="1"/>
          </p:nvPr>
        </p:nvSpPr>
        <p:spPr>
          <a:xfrm>
            <a:off x="3305755" y="3156892"/>
            <a:ext cx="1106815" cy="98714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5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6"/>
          </p:nvPr>
        </p:nvSpPr>
        <p:spPr>
          <a:xfrm>
            <a:off x="4322765" y="3521046"/>
            <a:ext cx="4572000" cy="6798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ctrTitle" idx="7"/>
          </p:nvPr>
        </p:nvSpPr>
        <p:spPr>
          <a:xfrm>
            <a:off x="4322764" y="2147099"/>
            <a:ext cx="4572000" cy="424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8" hasCustomPrompt="1"/>
          </p:nvPr>
        </p:nvSpPr>
        <p:spPr>
          <a:xfrm>
            <a:off x="3303911" y="2099547"/>
            <a:ext cx="1108660" cy="97462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5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9"/>
          </p:nvPr>
        </p:nvSpPr>
        <p:spPr>
          <a:xfrm>
            <a:off x="4322764" y="2457437"/>
            <a:ext cx="4572000" cy="6798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7BF78-4E46-8140-9BA4-8AE9F2568264}"/>
              </a:ext>
            </a:extLst>
          </p:cNvPr>
          <p:cNvSpPr txBox="1"/>
          <p:nvPr userDrawn="1"/>
        </p:nvSpPr>
        <p:spPr>
          <a:xfrm>
            <a:off x="5155873" y="121916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19" name="Google Shape;217;p31">
            <a:extLst>
              <a:ext uri="{FF2B5EF4-FFF2-40B4-BE49-F238E27FC236}">
                <a16:creationId xmlns:a16="http://schemas.microsoft.com/office/drawing/2014/main" id="{74AD45A9-C6B3-B543-A1D2-E7EFAFD4A44D}"/>
              </a:ext>
            </a:extLst>
          </p:cNvPr>
          <p:cNvCxnSpPr>
            <a:cxnSpLocks/>
          </p:cNvCxnSpPr>
          <p:nvPr userDrawn="1"/>
        </p:nvCxnSpPr>
        <p:spPr>
          <a:xfrm>
            <a:off x="4424249" y="3039657"/>
            <a:ext cx="6441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17;p31">
            <a:extLst>
              <a:ext uri="{FF2B5EF4-FFF2-40B4-BE49-F238E27FC236}">
                <a16:creationId xmlns:a16="http://schemas.microsoft.com/office/drawing/2014/main" id="{4E274C9E-12F5-9D46-87C1-9C5693A6BA4E}"/>
              </a:ext>
            </a:extLst>
          </p:cNvPr>
          <p:cNvCxnSpPr>
            <a:cxnSpLocks/>
          </p:cNvCxnSpPr>
          <p:nvPr userDrawn="1"/>
        </p:nvCxnSpPr>
        <p:spPr>
          <a:xfrm>
            <a:off x="4424249" y="1976667"/>
            <a:ext cx="6441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7;p31">
            <a:extLst>
              <a:ext uri="{FF2B5EF4-FFF2-40B4-BE49-F238E27FC236}">
                <a16:creationId xmlns:a16="http://schemas.microsoft.com/office/drawing/2014/main" id="{B8E22C53-70CB-2446-8B33-2AC4F0139C8D}"/>
              </a:ext>
            </a:extLst>
          </p:cNvPr>
          <p:cNvCxnSpPr>
            <a:cxnSpLocks/>
          </p:cNvCxnSpPr>
          <p:nvPr userDrawn="1"/>
        </p:nvCxnSpPr>
        <p:spPr>
          <a:xfrm>
            <a:off x="4424249" y="4102646"/>
            <a:ext cx="6441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89;p15">
            <a:extLst>
              <a:ext uri="{FF2B5EF4-FFF2-40B4-BE49-F238E27FC236}">
                <a16:creationId xmlns:a16="http://schemas.microsoft.com/office/drawing/2014/main" id="{7164AAB2-49C5-D24F-9B6B-75695EFB93C3}"/>
              </a:ext>
            </a:extLst>
          </p:cNvPr>
          <p:cNvSpPr/>
          <p:nvPr userDrawn="1"/>
        </p:nvSpPr>
        <p:spPr>
          <a:xfrm>
            <a:off x="1" y="5066936"/>
            <a:ext cx="9144000" cy="76563"/>
          </a:xfrm>
          <a:prstGeom prst="rect">
            <a:avLst/>
          </a:prstGeom>
          <a:solidFill>
            <a:srgbClr val="FAC700"/>
          </a:solidFill>
          <a:ln>
            <a:solidFill>
              <a:schemeClr val="accent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EC6478-21CB-A148-A555-A15BD5D75057}"/>
              </a:ext>
            </a:extLst>
          </p:cNvPr>
          <p:cNvSpPr/>
          <p:nvPr userDrawn="1"/>
        </p:nvSpPr>
        <p:spPr>
          <a:xfrm>
            <a:off x="-11678" y="0"/>
            <a:ext cx="2980989" cy="5066936"/>
          </a:xfrm>
          <a:prstGeom prst="rect">
            <a:avLst/>
          </a:prstGeom>
          <a:solidFill>
            <a:srgbClr val="E9EDF1"/>
          </a:solidFill>
          <a:ln w="0" cap="sq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oogle Shape;28;p3">
            <a:extLst>
              <a:ext uri="{FF2B5EF4-FFF2-40B4-BE49-F238E27FC236}">
                <a16:creationId xmlns:a16="http://schemas.microsoft.com/office/drawing/2014/main" id="{87C45997-F019-AF41-B025-2C214B747A8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EA3FE7-96BD-7540-9C5D-16CC5FA4C3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5839" y="1746250"/>
            <a:ext cx="2968625" cy="673100"/>
          </a:xfrm>
          <a:solidFill>
            <a:srgbClr val="E9EDF1"/>
          </a:solidFill>
        </p:spPr>
        <p:txBody>
          <a:bodyPr anchor="b"/>
          <a:lstStyle>
            <a:lvl2pPr marL="0" indent="0" algn="ctr">
              <a:spcBef>
                <a:spcPts val="0"/>
              </a:spcBef>
              <a:buNone/>
              <a:defRPr sz="2600" b="1" i="0">
                <a:solidFill>
                  <a:schemeClr val="bg2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2pPr>
          </a:lstStyle>
          <a:p>
            <a:pPr lvl="1"/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C9E70651-3C6E-BB4D-AF0E-6D445BA944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5839" y="2375008"/>
            <a:ext cx="2968625" cy="744378"/>
          </a:xfrm>
          <a:solidFill>
            <a:srgbClr val="E9EDF1"/>
          </a:solidFill>
        </p:spPr>
        <p:txBody>
          <a:bodyPr/>
          <a:lstStyle>
            <a:lvl2pPr marL="0" indent="0" algn="ctr">
              <a:spcBef>
                <a:spcPts val="0"/>
              </a:spcBef>
              <a:buNone/>
              <a:defRPr sz="1600" b="0" i="0">
                <a:solidFill>
                  <a:schemeClr val="bg2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2pPr>
          </a:lstStyle>
          <a:p>
            <a:pPr lvl="1"/>
            <a:r>
              <a:rPr lang="en-US"/>
              <a:t>testing</a:t>
            </a:r>
          </a:p>
        </p:txBody>
      </p:sp>
      <p:pic>
        <p:nvPicPr>
          <p:cNvPr id="24" name="Google Shape;1281;p201">
            <a:extLst>
              <a:ext uri="{FF2B5EF4-FFF2-40B4-BE49-F238E27FC236}">
                <a16:creationId xmlns:a16="http://schemas.microsoft.com/office/drawing/2014/main" id="{98800197-3BC9-F6CC-7774-AAD165FA6DD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51764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2088" userDrawn="1">
          <p15:clr>
            <a:srgbClr val="FBAE40"/>
          </p15:clr>
        </p15:guide>
        <p15:guide id="2" orient="horz" pos="684" userDrawn="1">
          <p15:clr>
            <a:srgbClr val="FBAE40"/>
          </p15:clr>
        </p15:guide>
        <p15:guide id="3" pos="254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preserve="1" userDrawn="1">
  <p:cSld name="1_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4868D4D-4F36-5C4B-BE9D-B2AC008E46BA}"/>
              </a:ext>
            </a:extLst>
          </p:cNvPr>
          <p:cNvSpPr/>
          <p:nvPr userDrawn="1"/>
        </p:nvSpPr>
        <p:spPr>
          <a:xfrm>
            <a:off x="4572000" y="0"/>
            <a:ext cx="4570809" cy="5149330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rgbClr val="03466A"/>
            </a:solidFill>
          </a:ln>
        </p:spPr>
        <p:txBody>
          <a:bodyPr spcFirstLastPara="1" wrap="square" lIns="68558" tIns="34266" rIns="68558" bIns="34266" anchor="ctr" anchorCtr="0">
            <a:noAutofit/>
          </a:bodyPr>
          <a:lstStyle/>
          <a:p>
            <a:pPr lvl="0" algn="ctr" defTabSz="685800">
              <a:buSzPts val="2600"/>
            </a:pPr>
            <a:endParaRPr lang="en-US" sz="2100" b="1"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20" name="Google Shape;90;p15">
            <a:extLst>
              <a:ext uri="{FF2B5EF4-FFF2-40B4-BE49-F238E27FC236}">
                <a16:creationId xmlns:a16="http://schemas.microsoft.com/office/drawing/2014/main" id="{E0099CE0-E854-124E-B35C-5DC3720EF0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74422" y="1680309"/>
            <a:ext cx="3765965" cy="6207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6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" name="Google Shape;91;p15">
            <a:extLst>
              <a:ext uri="{FF2B5EF4-FFF2-40B4-BE49-F238E27FC236}">
                <a16:creationId xmlns:a16="http://schemas.microsoft.com/office/drawing/2014/main" id="{B8699551-042E-3242-BD5C-7109948D03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974422" y="2301096"/>
            <a:ext cx="3765965" cy="12034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9" name="Google Shape;28;p3">
            <a:extLst>
              <a:ext uri="{FF2B5EF4-FFF2-40B4-BE49-F238E27FC236}">
                <a16:creationId xmlns:a16="http://schemas.microsoft.com/office/drawing/2014/main" id="{A3D3DAB8-DAC2-1E42-91DC-91E2D0381CF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81;p201">
            <a:extLst>
              <a:ext uri="{FF2B5EF4-FFF2-40B4-BE49-F238E27FC236}">
                <a16:creationId xmlns:a16="http://schemas.microsoft.com/office/drawing/2014/main" id="{555073C7-61FB-35D1-1613-06E0F63B15F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86951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preserve="1" userDrawn="1">
  <p:cSld name="1_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1;p15">
            <a:extLst>
              <a:ext uri="{FF2B5EF4-FFF2-40B4-BE49-F238E27FC236}">
                <a16:creationId xmlns:a16="http://schemas.microsoft.com/office/drawing/2014/main" id="{16AACEB5-7421-F84D-921C-9DFDA518874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612400" y="1828800"/>
            <a:ext cx="3460480" cy="15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" name="Google Shape;28;p3">
            <a:extLst>
              <a:ext uri="{FF2B5EF4-FFF2-40B4-BE49-F238E27FC236}">
                <a16:creationId xmlns:a16="http://schemas.microsoft.com/office/drawing/2014/main" id="{07E0AE66-9C69-2042-A63A-B378C9D665B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81;p201">
            <a:extLst>
              <a:ext uri="{FF2B5EF4-FFF2-40B4-BE49-F238E27FC236}">
                <a16:creationId xmlns:a16="http://schemas.microsoft.com/office/drawing/2014/main" id="{A412DB56-3C1D-46E8-778A-8228CAA7EC7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89978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 userDrawn="1">
  <p:cSld name="1_title and six columns">
    <p:bg>
      <p:bgPr>
        <a:solidFill>
          <a:schemeClr val="bg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2072755" y="1167950"/>
            <a:ext cx="2818800" cy="4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>
            <a:off x="2073329" y="1571104"/>
            <a:ext cx="2817652" cy="876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2"/>
          </p:nvPr>
        </p:nvSpPr>
        <p:spPr>
          <a:xfrm>
            <a:off x="2073329" y="2796554"/>
            <a:ext cx="2817652" cy="4601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3"/>
          </p:nvPr>
        </p:nvSpPr>
        <p:spPr>
          <a:xfrm>
            <a:off x="2073329" y="3190368"/>
            <a:ext cx="2817652" cy="8966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tabLst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4"/>
          </p:nvPr>
        </p:nvSpPr>
        <p:spPr>
          <a:xfrm>
            <a:off x="5609126" y="1827233"/>
            <a:ext cx="3464080" cy="6207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6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5"/>
          </p:nvPr>
        </p:nvSpPr>
        <p:spPr>
          <a:xfrm>
            <a:off x="5610600" y="2385753"/>
            <a:ext cx="3461133" cy="9946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6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6" name="Google Shape;28;p3">
            <a:extLst>
              <a:ext uri="{FF2B5EF4-FFF2-40B4-BE49-F238E27FC236}">
                <a16:creationId xmlns:a16="http://schemas.microsoft.com/office/drawing/2014/main" id="{DC05A595-418C-2846-B14A-4FD872DC641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81;p201">
            <a:extLst>
              <a:ext uri="{FF2B5EF4-FFF2-40B4-BE49-F238E27FC236}">
                <a16:creationId xmlns:a16="http://schemas.microsoft.com/office/drawing/2014/main" id="{688096D9-FE29-D1EA-C336-953EDDB6E84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61519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 userDrawn="1">
  <p:cSld name="1_title and six columns">
    <p:bg>
      <p:bgPr>
        <a:solidFill>
          <a:schemeClr val="bg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85234" y="1828800"/>
            <a:ext cx="3388765" cy="6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>
            <a:off x="85240" y="2375818"/>
            <a:ext cx="3392359" cy="10045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6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2"/>
          </p:nvPr>
        </p:nvSpPr>
        <p:spPr>
          <a:xfrm>
            <a:off x="5562469" y="2026853"/>
            <a:ext cx="3230466" cy="4211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3"/>
          </p:nvPr>
        </p:nvSpPr>
        <p:spPr>
          <a:xfrm>
            <a:off x="5562469" y="2375818"/>
            <a:ext cx="3230466" cy="805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7"/>
          </p:nvPr>
        </p:nvSpPr>
        <p:spPr>
          <a:xfrm>
            <a:off x="5562469" y="653788"/>
            <a:ext cx="3230467" cy="4211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8"/>
          </p:nvPr>
        </p:nvSpPr>
        <p:spPr>
          <a:xfrm>
            <a:off x="5562469" y="1010089"/>
            <a:ext cx="3230467" cy="8064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title" idx="9"/>
          </p:nvPr>
        </p:nvSpPr>
        <p:spPr>
          <a:xfrm>
            <a:off x="5562470" y="3383606"/>
            <a:ext cx="3230465" cy="4211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3"/>
          </p:nvPr>
        </p:nvSpPr>
        <p:spPr>
          <a:xfrm>
            <a:off x="5562470" y="3740727"/>
            <a:ext cx="3230465" cy="805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6" name="Google Shape;28;p3">
            <a:extLst>
              <a:ext uri="{FF2B5EF4-FFF2-40B4-BE49-F238E27FC236}">
                <a16:creationId xmlns:a16="http://schemas.microsoft.com/office/drawing/2014/main" id="{1E1EE66A-3FA7-2A4C-AF7F-B3FF0E20F8B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81;p201">
            <a:extLst>
              <a:ext uri="{FF2B5EF4-FFF2-40B4-BE49-F238E27FC236}">
                <a16:creationId xmlns:a16="http://schemas.microsoft.com/office/drawing/2014/main" id="{31FC804A-6FCC-57E3-4635-3E0BA785E1A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05410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42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 preserve="1" userDrawn="1">
  <p:cSld name="1_Table of contents 2">
    <p:bg>
      <p:bgPr>
        <a:solidFill>
          <a:schemeClr val="bg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ctrTitle"/>
          </p:nvPr>
        </p:nvSpPr>
        <p:spPr>
          <a:xfrm>
            <a:off x="4359815" y="1627626"/>
            <a:ext cx="4572000" cy="424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2" hasCustomPrompt="1"/>
          </p:nvPr>
        </p:nvSpPr>
        <p:spPr>
          <a:xfrm>
            <a:off x="3340962" y="1565329"/>
            <a:ext cx="1108660" cy="97799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5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"/>
          </p:nvPr>
        </p:nvSpPr>
        <p:spPr>
          <a:xfrm>
            <a:off x="4359816" y="1923218"/>
            <a:ext cx="4572000" cy="6769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ctrTitle" idx="3"/>
          </p:nvPr>
        </p:nvSpPr>
        <p:spPr>
          <a:xfrm>
            <a:off x="3585896" y="342712"/>
            <a:ext cx="5165174" cy="74313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26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ctrTitle" idx="4"/>
          </p:nvPr>
        </p:nvSpPr>
        <p:spPr>
          <a:xfrm>
            <a:off x="4359816" y="3747299"/>
            <a:ext cx="4572000" cy="424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5" hasCustomPrompt="1"/>
          </p:nvPr>
        </p:nvSpPr>
        <p:spPr>
          <a:xfrm>
            <a:off x="3342806" y="3683396"/>
            <a:ext cx="1106815" cy="98714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5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6"/>
          </p:nvPr>
        </p:nvSpPr>
        <p:spPr>
          <a:xfrm>
            <a:off x="4359816" y="4047550"/>
            <a:ext cx="4572000" cy="6798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ctrTitle" idx="7"/>
          </p:nvPr>
        </p:nvSpPr>
        <p:spPr>
          <a:xfrm>
            <a:off x="4359815" y="2673603"/>
            <a:ext cx="4572000" cy="424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8" hasCustomPrompt="1"/>
          </p:nvPr>
        </p:nvSpPr>
        <p:spPr>
          <a:xfrm>
            <a:off x="3340962" y="2626051"/>
            <a:ext cx="1108660" cy="97462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5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9"/>
          </p:nvPr>
        </p:nvSpPr>
        <p:spPr>
          <a:xfrm>
            <a:off x="4359815" y="2983941"/>
            <a:ext cx="4572000" cy="6798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7BF78-4E46-8140-9BA4-8AE9F2568264}"/>
              </a:ext>
            </a:extLst>
          </p:cNvPr>
          <p:cNvSpPr txBox="1"/>
          <p:nvPr userDrawn="1"/>
        </p:nvSpPr>
        <p:spPr>
          <a:xfrm>
            <a:off x="5192924" y="174567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19" name="Google Shape;217;p31">
            <a:extLst>
              <a:ext uri="{FF2B5EF4-FFF2-40B4-BE49-F238E27FC236}">
                <a16:creationId xmlns:a16="http://schemas.microsoft.com/office/drawing/2014/main" id="{74AD45A9-C6B3-B543-A1D2-E7EFAFD4A44D}"/>
              </a:ext>
            </a:extLst>
          </p:cNvPr>
          <p:cNvCxnSpPr>
            <a:cxnSpLocks/>
          </p:cNvCxnSpPr>
          <p:nvPr userDrawn="1"/>
        </p:nvCxnSpPr>
        <p:spPr>
          <a:xfrm>
            <a:off x="4461300" y="3566161"/>
            <a:ext cx="6441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17;p31">
            <a:extLst>
              <a:ext uri="{FF2B5EF4-FFF2-40B4-BE49-F238E27FC236}">
                <a16:creationId xmlns:a16="http://schemas.microsoft.com/office/drawing/2014/main" id="{4E274C9E-12F5-9D46-87C1-9C5693A6BA4E}"/>
              </a:ext>
            </a:extLst>
          </p:cNvPr>
          <p:cNvCxnSpPr>
            <a:cxnSpLocks/>
          </p:cNvCxnSpPr>
          <p:nvPr userDrawn="1"/>
        </p:nvCxnSpPr>
        <p:spPr>
          <a:xfrm>
            <a:off x="4461300" y="2503171"/>
            <a:ext cx="6441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7;p31">
            <a:extLst>
              <a:ext uri="{FF2B5EF4-FFF2-40B4-BE49-F238E27FC236}">
                <a16:creationId xmlns:a16="http://schemas.microsoft.com/office/drawing/2014/main" id="{B8E22C53-70CB-2446-8B33-2AC4F0139C8D}"/>
              </a:ext>
            </a:extLst>
          </p:cNvPr>
          <p:cNvCxnSpPr>
            <a:cxnSpLocks/>
          </p:cNvCxnSpPr>
          <p:nvPr userDrawn="1"/>
        </p:nvCxnSpPr>
        <p:spPr>
          <a:xfrm>
            <a:off x="4461300" y="4629150"/>
            <a:ext cx="6441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4A841C63-7DBC-2F42-9023-65CD9798B5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2965443" cy="5056632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Google Shape;89;p15">
            <a:extLst>
              <a:ext uri="{FF2B5EF4-FFF2-40B4-BE49-F238E27FC236}">
                <a16:creationId xmlns:a16="http://schemas.microsoft.com/office/drawing/2014/main" id="{7164AAB2-49C5-D24F-9B6B-75695EFB93C3}"/>
              </a:ext>
            </a:extLst>
          </p:cNvPr>
          <p:cNvSpPr/>
          <p:nvPr userDrawn="1"/>
        </p:nvSpPr>
        <p:spPr>
          <a:xfrm>
            <a:off x="1" y="5066936"/>
            <a:ext cx="9144000" cy="76563"/>
          </a:xfrm>
          <a:prstGeom prst="rect">
            <a:avLst/>
          </a:prstGeom>
          <a:solidFill>
            <a:srgbClr val="FAC700"/>
          </a:solidFill>
          <a:ln>
            <a:solidFill>
              <a:schemeClr val="accent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274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2088" userDrawn="1">
          <p15:clr>
            <a:srgbClr val="FBAE40"/>
          </p15:clr>
        </p15:guide>
        <p15:guide id="2" orient="horz" pos="684" userDrawn="1">
          <p15:clr>
            <a:srgbClr val="FBAE40"/>
          </p15:clr>
        </p15:guide>
        <p15:guide id="3" pos="254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 preserve="1" userDrawn="1">
  <p:cSld name="1_Table of contents 2">
    <p:bg>
      <p:bgPr>
        <a:solidFill>
          <a:schemeClr val="bg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ctrTitle"/>
          </p:nvPr>
        </p:nvSpPr>
        <p:spPr>
          <a:xfrm>
            <a:off x="1378076" y="1627626"/>
            <a:ext cx="4572000" cy="424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2" hasCustomPrompt="1"/>
          </p:nvPr>
        </p:nvSpPr>
        <p:spPr>
          <a:xfrm>
            <a:off x="359223" y="1565329"/>
            <a:ext cx="1108660" cy="97799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5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"/>
          </p:nvPr>
        </p:nvSpPr>
        <p:spPr>
          <a:xfrm>
            <a:off x="1378076" y="1923218"/>
            <a:ext cx="4572000" cy="6769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ctrTitle" idx="3"/>
          </p:nvPr>
        </p:nvSpPr>
        <p:spPr>
          <a:xfrm>
            <a:off x="604157" y="342712"/>
            <a:ext cx="5165174" cy="74313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26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ctrTitle" idx="4"/>
          </p:nvPr>
        </p:nvSpPr>
        <p:spPr>
          <a:xfrm>
            <a:off x="1378077" y="3747299"/>
            <a:ext cx="4572000" cy="424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5" hasCustomPrompt="1"/>
          </p:nvPr>
        </p:nvSpPr>
        <p:spPr>
          <a:xfrm>
            <a:off x="361067" y="3683396"/>
            <a:ext cx="1106815" cy="98714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5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6"/>
          </p:nvPr>
        </p:nvSpPr>
        <p:spPr>
          <a:xfrm>
            <a:off x="1378076" y="4047550"/>
            <a:ext cx="4572000" cy="6798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ctrTitle" idx="7"/>
          </p:nvPr>
        </p:nvSpPr>
        <p:spPr>
          <a:xfrm>
            <a:off x="1378076" y="2687463"/>
            <a:ext cx="4572000" cy="424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8" hasCustomPrompt="1"/>
          </p:nvPr>
        </p:nvSpPr>
        <p:spPr>
          <a:xfrm>
            <a:off x="359223" y="2626051"/>
            <a:ext cx="1108660" cy="97462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5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9"/>
          </p:nvPr>
        </p:nvSpPr>
        <p:spPr>
          <a:xfrm>
            <a:off x="1378076" y="2983942"/>
            <a:ext cx="4572000" cy="6798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7BF78-4E46-8140-9BA4-8AE9F2568264}"/>
              </a:ext>
            </a:extLst>
          </p:cNvPr>
          <p:cNvSpPr txBox="1"/>
          <p:nvPr userDrawn="1"/>
        </p:nvSpPr>
        <p:spPr>
          <a:xfrm>
            <a:off x="2211185" y="174567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14" name="Google Shape;217;p31">
            <a:extLst>
              <a:ext uri="{FF2B5EF4-FFF2-40B4-BE49-F238E27FC236}">
                <a16:creationId xmlns:a16="http://schemas.microsoft.com/office/drawing/2014/main" id="{7A09F2A9-4A9D-A74D-AE45-F03808D0E0D1}"/>
              </a:ext>
            </a:extLst>
          </p:cNvPr>
          <p:cNvCxnSpPr>
            <a:cxnSpLocks/>
          </p:cNvCxnSpPr>
          <p:nvPr userDrawn="1"/>
        </p:nvCxnSpPr>
        <p:spPr>
          <a:xfrm>
            <a:off x="1466981" y="3566161"/>
            <a:ext cx="6441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217;p31">
            <a:extLst>
              <a:ext uri="{FF2B5EF4-FFF2-40B4-BE49-F238E27FC236}">
                <a16:creationId xmlns:a16="http://schemas.microsoft.com/office/drawing/2014/main" id="{B2318043-4278-B748-8D15-29E58A581CA5}"/>
              </a:ext>
            </a:extLst>
          </p:cNvPr>
          <p:cNvCxnSpPr>
            <a:cxnSpLocks/>
          </p:cNvCxnSpPr>
          <p:nvPr userDrawn="1"/>
        </p:nvCxnSpPr>
        <p:spPr>
          <a:xfrm>
            <a:off x="1466981" y="2503171"/>
            <a:ext cx="6441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217;p31">
            <a:extLst>
              <a:ext uri="{FF2B5EF4-FFF2-40B4-BE49-F238E27FC236}">
                <a16:creationId xmlns:a16="http://schemas.microsoft.com/office/drawing/2014/main" id="{4E9E5EFE-293C-B04C-97D8-58BA0053BD65}"/>
              </a:ext>
            </a:extLst>
          </p:cNvPr>
          <p:cNvCxnSpPr>
            <a:cxnSpLocks/>
          </p:cNvCxnSpPr>
          <p:nvPr userDrawn="1"/>
        </p:nvCxnSpPr>
        <p:spPr>
          <a:xfrm>
            <a:off x="1466981" y="4629150"/>
            <a:ext cx="6441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0FF0BC55-0A61-A942-849C-31BC09F16E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4482" y="1"/>
            <a:ext cx="2965443" cy="5056632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Google Shape;89;p15">
            <a:extLst>
              <a:ext uri="{FF2B5EF4-FFF2-40B4-BE49-F238E27FC236}">
                <a16:creationId xmlns:a16="http://schemas.microsoft.com/office/drawing/2014/main" id="{A72C0C84-2385-E144-874A-70E92BDF244C}"/>
              </a:ext>
            </a:extLst>
          </p:cNvPr>
          <p:cNvSpPr/>
          <p:nvPr userDrawn="1"/>
        </p:nvSpPr>
        <p:spPr>
          <a:xfrm>
            <a:off x="1" y="5066936"/>
            <a:ext cx="9144000" cy="76563"/>
          </a:xfrm>
          <a:prstGeom prst="rect">
            <a:avLst/>
          </a:prstGeom>
          <a:solidFill>
            <a:srgbClr val="FAC700"/>
          </a:solidFill>
          <a:ln>
            <a:solidFill>
              <a:schemeClr val="accent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21680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84" userDrawn="1">
          <p15:clr>
            <a:srgbClr val="FBAE40"/>
          </p15:clr>
        </p15:guide>
        <p15:guide id="3" pos="93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preserve="1" userDrawn="1">
  <p:cSld name="1_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0;p15">
            <a:extLst>
              <a:ext uri="{FF2B5EF4-FFF2-40B4-BE49-F238E27FC236}">
                <a16:creationId xmlns:a16="http://schemas.microsoft.com/office/drawing/2014/main" id="{364BE7C2-B658-4B41-A64C-88CFEAD119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08724" y="1829701"/>
            <a:ext cx="3464156" cy="6190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6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" name="Google Shape;91;p15">
            <a:extLst>
              <a:ext uri="{FF2B5EF4-FFF2-40B4-BE49-F238E27FC236}">
                <a16:creationId xmlns:a16="http://schemas.microsoft.com/office/drawing/2014/main" id="{16AACEB5-7421-F84D-921C-9DFDA518874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608724" y="2385754"/>
            <a:ext cx="3464336" cy="9915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557181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preserve="1" userDrawn="1">
  <p:cSld name="1_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28;p3">
            <a:extLst>
              <a:ext uri="{FF2B5EF4-FFF2-40B4-BE49-F238E27FC236}">
                <a16:creationId xmlns:a16="http://schemas.microsoft.com/office/drawing/2014/main" id="{A3D3DAB8-DAC2-1E42-91DC-91E2D0381CF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91;p15">
            <a:extLst>
              <a:ext uri="{FF2B5EF4-FFF2-40B4-BE49-F238E27FC236}">
                <a16:creationId xmlns:a16="http://schemas.microsoft.com/office/drawing/2014/main" id="{B8699551-042E-3242-BD5C-7109948D03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5241" y="1829701"/>
            <a:ext cx="3392359" cy="15506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</p:txBody>
      </p:sp>
      <p:pic>
        <p:nvPicPr>
          <p:cNvPr id="4" name="Google Shape;1281;p201">
            <a:extLst>
              <a:ext uri="{FF2B5EF4-FFF2-40B4-BE49-F238E27FC236}">
                <a16:creationId xmlns:a16="http://schemas.microsoft.com/office/drawing/2014/main" id="{672BA4D6-B7CC-101C-F7B9-21EF51BC169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4720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preserve="1" userDrawn="1">
  <p:cSld name="1_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90;p15">
            <a:extLst>
              <a:ext uri="{FF2B5EF4-FFF2-40B4-BE49-F238E27FC236}">
                <a16:creationId xmlns:a16="http://schemas.microsoft.com/office/drawing/2014/main" id="{E0099CE0-E854-124E-B35C-5DC3720EF0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387" y="1829701"/>
            <a:ext cx="3396343" cy="6207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6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" name="Google Shape;91;p15">
            <a:extLst>
              <a:ext uri="{FF2B5EF4-FFF2-40B4-BE49-F238E27FC236}">
                <a16:creationId xmlns:a16="http://schemas.microsoft.com/office/drawing/2014/main" id="{B8699551-042E-3242-BD5C-7109948D03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0387" y="2385753"/>
            <a:ext cx="3397213" cy="9946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</p:txBody>
      </p:sp>
      <p:pic>
        <p:nvPicPr>
          <p:cNvPr id="8" name="Google Shape;28;p3">
            <a:extLst>
              <a:ext uri="{FF2B5EF4-FFF2-40B4-BE49-F238E27FC236}">
                <a16:creationId xmlns:a16="http://schemas.microsoft.com/office/drawing/2014/main" id="{F4195BFF-F200-9348-8AC3-6796588A51B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81;p201">
            <a:extLst>
              <a:ext uri="{FF2B5EF4-FFF2-40B4-BE49-F238E27FC236}">
                <a16:creationId xmlns:a16="http://schemas.microsoft.com/office/drawing/2014/main" id="{4BBD6A48-CFCE-9EF4-2747-588990E9A79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40685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48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 - with speaker">
    <p:bg>
      <p:bgPr>
        <a:solidFill>
          <a:schemeClr val="bg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8;p3">
            <a:extLst>
              <a:ext uri="{FF2B5EF4-FFF2-40B4-BE49-F238E27FC236}">
                <a16:creationId xmlns:a16="http://schemas.microsoft.com/office/drawing/2014/main" id="{6EBD934D-30A5-224E-B59A-EFA780D55920}"/>
              </a:ext>
            </a:extLst>
          </p:cNvPr>
          <p:cNvPicPr preferRelativeResize="0"/>
          <p:nvPr userDrawn="1"/>
        </p:nvPicPr>
        <p:blipFill>
          <a:blip r:embed="rId2"/>
          <a:srcRect l="604" r="604"/>
          <a:stretch/>
        </p:blipFill>
        <p:spPr>
          <a:xfrm>
            <a:off x="5634931" y="1049287"/>
            <a:ext cx="3065619" cy="3103077"/>
          </a:xfrm>
          <a:prstGeom prst="rect">
            <a:avLst/>
          </a:prstGeom>
        </p:spPr>
      </p:pic>
      <p:sp>
        <p:nvSpPr>
          <p:cNvPr id="5" name="Google Shape;74;p10">
            <a:extLst>
              <a:ext uri="{FF2B5EF4-FFF2-40B4-BE49-F238E27FC236}">
                <a16:creationId xmlns:a16="http://schemas.microsoft.com/office/drawing/2014/main" id="{CD34D913-8D38-E643-B75F-D8ECFFE47D3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53243" y="3038507"/>
            <a:ext cx="4197662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i="0" u="none" strike="noStrike" cap="none">
                <a:solidFill>
                  <a:schemeClr val="bg1"/>
                </a:solidFill>
                <a:latin typeface="Hind Regular" panose="02000000000000000000" pitchFamily="2" charset="77"/>
                <a:ea typeface="Open Sans"/>
                <a:cs typeface="Hind Regular" panose="02000000000000000000" pitchFamily="2" charset="77"/>
                <a:sym typeface="Open Sans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43959D-6A87-DE4E-9921-DBDF12BE6A90}"/>
              </a:ext>
            </a:extLst>
          </p:cNvPr>
          <p:cNvSpPr/>
          <p:nvPr userDrawn="1"/>
        </p:nvSpPr>
        <p:spPr>
          <a:xfrm>
            <a:off x="8525435" y="4383741"/>
            <a:ext cx="618565" cy="759759"/>
          </a:xfrm>
          <a:prstGeom prst="rect">
            <a:avLst/>
          </a:prstGeom>
          <a:solidFill>
            <a:srgbClr val="045D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0;p2">
            <a:extLst>
              <a:ext uri="{FF2B5EF4-FFF2-40B4-BE49-F238E27FC236}">
                <a16:creationId xmlns:a16="http://schemas.microsoft.com/office/drawing/2014/main" id="{31436E61-FDAF-1641-9C5B-2BF626A9C1F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5850" y="1847145"/>
            <a:ext cx="5039081" cy="1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2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DF68E-A55E-A445-ADC5-AACD4E03020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569462" y="5016978"/>
            <a:ext cx="18494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00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- Company Proprietary</a:t>
            </a:r>
          </a:p>
        </p:txBody>
      </p:sp>
    </p:spTree>
    <p:extLst>
      <p:ext uri="{BB962C8B-B14F-4D97-AF65-F5344CB8AC3E}">
        <p14:creationId xmlns:p14="http://schemas.microsoft.com/office/powerpoint/2010/main" val="64143468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preserve="1" userDrawn="1">
  <p:cSld name="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4868D4D-4F36-5C4B-BE9D-B2AC008E46BA}"/>
              </a:ext>
            </a:extLst>
          </p:cNvPr>
          <p:cNvSpPr/>
          <p:nvPr userDrawn="1"/>
        </p:nvSpPr>
        <p:spPr>
          <a:xfrm>
            <a:off x="0" y="0"/>
            <a:ext cx="4572000" cy="515158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3466A"/>
            </a:solidFill>
          </a:ln>
        </p:spPr>
        <p:txBody>
          <a:bodyPr spcFirstLastPara="1" wrap="square" lIns="68558" tIns="34266" rIns="68558" bIns="34266" anchor="ctr" anchorCtr="0">
            <a:noAutofit/>
          </a:bodyPr>
          <a:lstStyle/>
          <a:p>
            <a:pPr algn="ctr" defTabSz="685800">
              <a:buSzPts val="2600"/>
            </a:pPr>
            <a:endParaRPr lang="en-US" sz="2100" b="1"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20" name="Google Shape;90;p15">
            <a:extLst>
              <a:ext uri="{FF2B5EF4-FFF2-40B4-BE49-F238E27FC236}">
                <a16:creationId xmlns:a16="http://schemas.microsoft.com/office/drawing/2014/main" id="{E0099CE0-E854-124E-B35C-5DC3720EF0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2422" y="1680309"/>
            <a:ext cx="3765965" cy="6207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6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" name="Google Shape;91;p15">
            <a:extLst>
              <a:ext uri="{FF2B5EF4-FFF2-40B4-BE49-F238E27FC236}">
                <a16:creationId xmlns:a16="http://schemas.microsoft.com/office/drawing/2014/main" id="{B8699551-042E-3242-BD5C-7109948D03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02422" y="2236124"/>
            <a:ext cx="3765965" cy="12684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60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9" name="Google Shape;28;p3">
            <a:extLst>
              <a:ext uri="{FF2B5EF4-FFF2-40B4-BE49-F238E27FC236}">
                <a16:creationId xmlns:a16="http://schemas.microsoft.com/office/drawing/2014/main" id="{A3D3DAB8-DAC2-1E42-91DC-91E2D0381CF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81;p201">
            <a:extLst>
              <a:ext uri="{FF2B5EF4-FFF2-40B4-BE49-F238E27FC236}">
                <a16:creationId xmlns:a16="http://schemas.microsoft.com/office/drawing/2014/main" id="{7A16C048-A664-D004-6810-C88191B89AF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02944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 userDrawn="1">
  <p:cSld name="1_title and six columns">
    <p:bg>
      <p:bgPr>
        <a:solidFill>
          <a:schemeClr val="bg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462451" y="3636000"/>
            <a:ext cx="2499245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>
            <a:off x="462451" y="4053889"/>
            <a:ext cx="2499245" cy="833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2"/>
          </p:nvPr>
        </p:nvSpPr>
        <p:spPr>
          <a:xfrm>
            <a:off x="3322377" y="3636900"/>
            <a:ext cx="2499245" cy="4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3"/>
          </p:nvPr>
        </p:nvSpPr>
        <p:spPr>
          <a:xfrm>
            <a:off x="3322377" y="4053410"/>
            <a:ext cx="2499245" cy="8521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tabLst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4"/>
          </p:nvPr>
        </p:nvSpPr>
        <p:spPr>
          <a:xfrm>
            <a:off x="6186232" y="3636000"/>
            <a:ext cx="2499245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5"/>
          </p:nvPr>
        </p:nvSpPr>
        <p:spPr>
          <a:xfrm>
            <a:off x="6186232" y="4052485"/>
            <a:ext cx="2499245" cy="8628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title" idx="6"/>
          </p:nvPr>
        </p:nvSpPr>
        <p:spPr>
          <a:xfrm>
            <a:off x="604157" y="228843"/>
            <a:ext cx="5165175" cy="8612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89;p15">
            <a:extLst>
              <a:ext uri="{FF2B5EF4-FFF2-40B4-BE49-F238E27FC236}">
                <a16:creationId xmlns:a16="http://schemas.microsoft.com/office/drawing/2014/main" id="{854C133A-5677-A54D-8CE2-851A1A7657C0}"/>
              </a:ext>
            </a:extLst>
          </p:cNvPr>
          <p:cNvSpPr/>
          <p:nvPr userDrawn="1"/>
        </p:nvSpPr>
        <p:spPr>
          <a:xfrm>
            <a:off x="0" y="1090090"/>
            <a:ext cx="5769331" cy="114112"/>
          </a:xfrm>
          <a:prstGeom prst="rect">
            <a:avLst/>
          </a:prstGeom>
          <a:solidFill>
            <a:srgbClr val="FAC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968465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55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 userDrawn="1">
  <p:cSld name="1_title and six columns">
    <p:bg>
      <p:bgPr>
        <a:solidFill>
          <a:schemeClr val="bg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255600" y="3636000"/>
            <a:ext cx="2046900" cy="4588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>
            <a:off x="254476" y="4053410"/>
            <a:ext cx="2046900" cy="9307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525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2"/>
          </p:nvPr>
        </p:nvSpPr>
        <p:spPr>
          <a:xfrm>
            <a:off x="2450525" y="3636000"/>
            <a:ext cx="2046900" cy="4597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3"/>
          </p:nvPr>
        </p:nvSpPr>
        <p:spPr>
          <a:xfrm>
            <a:off x="2450525" y="4053410"/>
            <a:ext cx="2046900" cy="9307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525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4"/>
          </p:nvPr>
        </p:nvSpPr>
        <p:spPr>
          <a:xfrm>
            <a:off x="4646574" y="3636000"/>
            <a:ext cx="2046900" cy="4597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5"/>
          </p:nvPr>
        </p:nvSpPr>
        <p:spPr>
          <a:xfrm>
            <a:off x="4646574" y="4053410"/>
            <a:ext cx="2046900" cy="9307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525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title" idx="6"/>
          </p:nvPr>
        </p:nvSpPr>
        <p:spPr>
          <a:xfrm>
            <a:off x="604157" y="228843"/>
            <a:ext cx="5165175" cy="8612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title" idx="14"/>
          </p:nvPr>
        </p:nvSpPr>
        <p:spPr>
          <a:xfrm>
            <a:off x="6842624" y="3636000"/>
            <a:ext cx="2046900" cy="4597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15"/>
          </p:nvPr>
        </p:nvSpPr>
        <p:spPr>
          <a:xfrm>
            <a:off x="6842624" y="4053410"/>
            <a:ext cx="2046900" cy="9307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525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89;p15">
            <a:extLst>
              <a:ext uri="{FF2B5EF4-FFF2-40B4-BE49-F238E27FC236}">
                <a16:creationId xmlns:a16="http://schemas.microsoft.com/office/drawing/2014/main" id="{854C133A-5677-A54D-8CE2-851A1A7657C0}"/>
              </a:ext>
            </a:extLst>
          </p:cNvPr>
          <p:cNvSpPr/>
          <p:nvPr userDrawn="1"/>
        </p:nvSpPr>
        <p:spPr>
          <a:xfrm>
            <a:off x="0" y="1090090"/>
            <a:ext cx="5769331" cy="114112"/>
          </a:xfrm>
          <a:prstGeom prst="rect">
            <a:avLst/>
          </a:prstGeom>
          <a:solidFill>
            <a:srgbClr val="FAC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64175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556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 preserve="1" userDrawn="1">
  <p:cSld name="1_Table of contents 2">
    <p:bg>
      <p:bgPr>
        <a:solidFill>
          <a:schemeClr val="bg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ctrTitle" idx="3"/>
          </p:nvPr>
        </p:nvSpPr>
        <p:spPr>
          <a:xfrm>
            <a:off x="604157" y="228600"/>
            <a:ext cx="5165174" cy="86403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26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89;p15">
            <a:extLst>
              <a:ext uri="{FF2B5EF4-FFF2-40B4-BE49-F238E27FC236}">
                <a16:creationId xmlns:a16="http://schemas.microsoft.com/office/drawing/2014/main" id="{0F9415FE-EE8E-5648-927F-2FDD1DBBF0BF}"/>
              </a:ext>
            </a:extLst>
          </p:cNvPr>
          <p:cNvSpPr/>
          <p:nvPr userDrawn="1"/>
        </p:nvSpPr>
        <p:spPr>
          <a:xfrm>
            <a:off x="0" y="1090090"/>
            <a:ext cx="5769331" cy="114112"/>
          </a:xfrm>
          <a:prstGeom prst="rect">
            <a:avLst/>
          </a:prstGeom>
          <a:solidFill>
            <a:srgbClr val="FAC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519384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 preserve="1" userDrawn="1">
  <p:cSld name="1_Table of contents 2">
    <p:bg>
      <p:bgPr>
        <a:solidFill>
          <a:schemeClr val="bg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ctrTitle" idx="3"/>
          </p:nvPr>
        </p:nvSpPr>
        <p:spPr>
          <a:xfrm>
            <a:off x="604157" y="228600"/>
            <a:ext cx="5165174" cy="86403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26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pic>
        <p:nvPicPr>
          <p:cNvPr id="5" name="Google Shape;28;p3">
            <a:extLst>
              <a:ext uri="{FF2B5EF4-FFF2-40B4-BE49-F238E27FC236}">
                <a16:creationId xmlns:a16="http://schemas.microsoft.com/office/drawing/2014/main" id="{E11382C2-1963-A347-B1E7-9915C2C0BE2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9;p15">
            <a:extLst>
              <a:ext uri="{FF2B5EF4-FFF2-40B4-BE49-F238E27FC236}">
                <a16:creationId xmlns:a16="http://schemas.microsoft.com/office/drawing/2014/main" id="{FAE88ED0-795D-C341-B915-BA1A93420B44}"/>
              </a:ext>
            </a:extLst>
          </p:cNvPr>
          <p:cNvSpPr/>
          <p:nvPr userDrawn="1"/>
        </p:nvSpPr>
        <p:spPr>
          <a:xfrm>
            <a:off x="5845" y="5066936"/>
            <a:ext cx="9159926" cy="70621"/>
          </a:xfrm>
          <a:prstGeom prst="rect">
            <a:avLst/>
          </a:prstGeom>
          <a:solidFill>
            <a:srgbClr val="FAC700"/>
          </a:solidFill>
          <a:ln>
            <a:solidFill>
              <a:schemeClr val="accent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oogle Shape;1281;p201">
            <a:extLst>
              <a:ext uri="{FF2B5EF4-FFF2-40B4-BE49-F238E27FC236}">
                <a16:creationId xmlns:a16="http://schemas.microsoft.com/office/drawing/2014/main" id="{55E3A9BB-2EE6-9D1A-A8B6-197038BBC06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25539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bg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ctrTitle"/>
          </p:nvPr>
        </p:nvSpPr>
        <p:spPr>
          <a:xfrm>
            <a:off x="2314925" y="1921951"/>
            <a:ext cx="2150400" cy="3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2" hasCustomPrompt="1"/>
          </p:nvPr>
        </p:nvSpPr>
        <p:spPr>
          <a:xfrm>
            <a:off x="475625" y="1922650"/>
            <a:ext cx="1892700" cy="94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9600" b="1" i="0">
                <a:solidFill>
                  <a:schemeClr val="accent3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"/>
          </p:nvPr>
        </p:nvSpPr>
        <p:spPr>
          <a:xfrm>
            <a:off x="2314925" y="2260498"/>
            <a:ext cx="21504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ctrTitle" idx="3"/>
          </p:nvPr>
        </p:nvSpPr>
        <p:spPr>
          <a:xfrm>
            <a:off x="604157" y="228601"/>
            <a:ext cx="5165174" cy="86149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26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ctrTitle" idx="4"/>
          </p:nvPr>
        </p:nvSpPr>
        <p:spPr>
          <a:xfrm>
            <a:off x="6404706" y="1921951"/>
            <a:ext cx="2150400" cy="3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5" hasCustomPrompt="1"/>
          </p:nvPr>
        </p:nvSpPr>
        <p:spPr>
          <a:xfrm>
            <a:off x="4572000" y="1922650"/>
            <a:ext cx="1890600" cy="94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9600" b="1" i="0">
                <a:solidFill>
                  <a:schemeClr val="accent3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6"/>
          </p:nvPr>
        </p:nvSpPr>
        <p:spPr>
          <a:xfrm>
            <a:off x="6404856" y="2260500"/>
            <a:ext cx="21504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ctrTitle" idx="7"/>
          </p:nvPr>
        </p:nvSpPr>
        <p:spPr>
          <a:xfrm>
            <a:off x="2314925" y="3666203"/>
            <a:ext cx="2150400" cy="3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8" hasCustomPrompt="1"/>
          </p:nvPr>
        </p:nvSpPr>
        <p:spPr>
          <a:xfrm>
            <a:off x="475625" y="3666876"/>
            <a:ext cx="1892700" cy="94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9600" b="1" i="0">
                <a:solidFill>
                  <a:schemeClr val="accent3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9"/>
          </p:nvPr>
        </p:nvSpPr>
        <p:spPr>
          <a:xfrm>
            <a:off x="2314925" y="4004749"/>
            <a:ext cx="21504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ctrTitle" idx="13"/>
          </p:nvPr>
        </p:nvSpPr>
        <p:spPr>
          <a:xfrm>
            <a:off x="6404706" y="3666201"/>
            <a:ext cx="2150400" cy="3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2000" y="3666875"/>
            <a:ext cx="1890600" cy="94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9600" b="1" i="0">
                <a:solidFill>
                  <a:schemeClr val="accent3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5"/>
          </p:nvPr>
        </p:nvSpPr>
        <p:spPr>
          <a:xfrm>
            <a:off x="6404856" y="4004749"/>
            <a:ext cx="21504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89;p15">
            <a:extLst>
              <a:ext uri="{FF2B5EF4-FFF2-40B4-BE49-F238E27FC236}">
                <a16:creationId xmlns:a16="http://schemas.microsoft.com/office/drawing/2014/main" id="{0F9415FE-EE8E-5648-927F-2FDD1DBBF0BF}"/>
              </a:ext>
            </a:extLst>
          </p:cNvPr>
          <p:cNvSpPr/>
          <p:nvPr userDrawn="1"/>
        </p:nvSpPr>
        <p:spPr>
          <a:xfrm>
            <a:off x="0" y="1090090"/>
            <a:ext cx="5769331" cy="114112"/>
          </a:xfrm>
          <a:prstGeom prst="rect">
            <a:avLst/>
          </a:prstGeom>
          <a:solidFill>
            <a:srgbClr val="FAC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877894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1_title and six columns">
    <p:bg>
      <p:bgPr>
        <a:solidFill>
          <a:schemeClr val="bg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874962" y="1900928"/>
            <a:ext cx="2046900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>
            <a:off x="874962" y="2310937"/>
            <a:ext cx="2046900" cy="920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2"/>
          </p:nvPr>
        </p:nvSpPr>
        <p:spPr>
          <a:xfrm>
            <a:off x="3548560" y="1900928"/>
            <a:ext cx="2046900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3"/>
          </p:nvPr>
        </p:nvSpPr>
        <p:spPr>
          <a:xfrm>
            <a:off x="3548560" y="2310937"/>
            <a:ext cx="2046900" cy="920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4"/>
          </p:nvPr>
        </p:nvSpPr>
        <p:spPr>
          <a:xfrm>
            <a:off x="6222149" y="1900928"/>
            <a:ext cx="2046900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5"/>
          </p:nvPr>
        </p:nvSpPr>
        <p:spPr>
          <a:xfrm>
            <a:off x="6222149" y="2310937"/>
            <a:ext cx="2046900" cy="920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title" idx="6"/>
          </p:nvPr>
        </p:nvSpPr>
        <p:spPr>
          <a:xfrm>
            <a:off x="604157" y="228843"/>
            <a:ext cx="5165175" cy="8612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7"/>
          </p:nvPr>
        </p:nvSpPr>
        <p:spPr>
          <a:xfrm>
            <a:off x="874962" y="3674628"/>
            <a:ext cx="2046900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8"/>
          </p:nvPr>
        </p:nvSpPr>
        <p:spPr>
          <a:xfrm>
            <a:off x="874962" y="4084637"/>
            <a:ext cx="2046900" cy="920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title" idx="9"/>
          </p:nvPr>
        </p:nvSpPr>
        <p:spPr>
          <a:xfrm>
            <a:off x="3548560" y="3674628"/>
            <a:ext cx="2046900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3"/>
          </p:nvPr>
        </p:nvSpPr>
        <p:spPr>
          <a:xfrm>
            <a:off x="3548560" y="4084637"/>
            <a:ext cx="2046900" cy="920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title" idx="14"/>
          </p:nvPr>
        </p:nvSpPr>
        <p:spPr>
          <a:xfrm>
            <a:off x="6222149" y="3674628"/>
            <a:ext cx="2046900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15"/>
          </p:nvPr>
        </p:nvSpPr>
        <p:spPr>
          <a:xfrm>
            <a:off x="6222149" y="4084637"/>
            <a:ext cx="2046900" cy="920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89;p15">
            <a:extLst>
              <a:ext uri="{FF2B5EF4-FFF2-40B4-BE49-F238E27FC236}">
                <a16:creationId xmlns:a16="http://schemas.microsoft.com/office/drawing/2014/main" id="{854C133A-5677-A54D-8CE2-851A1A7657C0}"/>
              </a:ext>
            </a:extLst>
          </p:cNvPr>
          <p:cNvSpPr/>
          <p:nvPr userDrawn="1"/>
        </p:nvSpPr>
        <p:spPr>
          <a:xfrm>
            <a:off x="0" y="1090090"/>
            <a:ext cx="5769331" cy="114112"/>
          </a:xfrm>
          <a:prstGeom prst="rect">
            <a:avLst/>
          </a:prstGeom>
          <a:solidFill>
            <a:srgbClr val="FAC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28;p3">
            <a:extLst>
              <a:ext uri="{FF2B5EF4-FFF2-40B4-BE49-F238E27FC236}">
                <a16:creationId xmlns:a16="http://schemas.microsoft.com/office/drawing/2014/main" id="{CD37E564-2A73-5E4A-A8C9-FE27758CA9C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81;p201">
            <a:extLst>
              <a:ext uri="{FF2B5EF4-FFF2-40B4-BE49-F238E27FC236}">
                <a16:creationId xmlns:a16="http://schemas.microsoft.com/office/drawing/2014/main" id="{9958C600-3697-81DF-57D6-950A0F9FF4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31716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1_title and six columns">
    <p:bg>
      <p:bgPr>
        <a:solidFill>
          <a:schemeClr val="bg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874962" y="1900928"/>
            <a:ext cx="2046900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>
            <a:off x="874962" y="2310938"/>
            <a:ext cx="2046900" cy="920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2"/>
          </p:nvPr>
        </p:nvSpPr>
        <p:spPr>
          <a:xfrm>
            <a:off x="3548560" y="1900928"/>
            <a:ext cx="2046900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3"/>
          </p:nvPr>
        </p:nvSpPr>
        <p:spPr>
          <a:xfrm>
            <a:off x="3548560" y="2310938"/>
            <a:ext cx="2046900" cy="920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4"/>
          </p:nvPr>
        </p:nvSpPr>
        <p:spPr>
          <a:xfrm>
            <a:off x="6222149" y="1900928"/>
            <a:ext cx="2046900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5"/>
          </p:nvPr>
        </p:nvSpPr>
        <p:spPr>
          <a:xfrm>
            <a:off x="6222149" y="2310938"/>
            <a:ext cx="2046900" cy="920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title" idx="6"/>
          </p:nvPr>
        </p:nvSpPr>
        <p:spPr>
          <a:xfrm>
            <a:off x="604157" y="228843"/>
            <a:ext cx="5165175" cy="8612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7"/>
          </p:nvPr>
        </p:nvSpPr>
        <p:spPr>
          <a:xfrm>
            <a:off x="874962" y="3674628"/>
            <a:ext cx="2046900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8"/>
          </p:nvPr>
        </p:nvSpPr>
        <p:spPr>
          <a:xfrm>
            <a:off x="874962" y="4084636"/>
            <a:ext cx="2046900" cy="9201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title" idx="9"/>
          </p:nvPr>
        </p:nvSpPr>
        <p:spPr>
          <a:xfrm>
            <a:off x="3548560" y="3674628"/>
            <a:ext cx="2046900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3"/>
          </p:nvPr>
        </p:nvSpPr>
        <p:spPr>
          <a:xfrm>
            <a:off x="3548560" y="4084636"/>
            <a:ext cx="2046900" cy="9201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title" idx="14"/>
          </p:nvPr>
        </p:nvSpPr>
        <p:spPr>
          <a:xfrm>
            <a:off x="6222149" y="3674628"/>
            <a:ext cx="2046900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15"/>
          </p:nvPr>
        </p:nvSpPr>
        <p:spPr>
          <a:xfrm>
            <a:off x="6222149" y="4084636"/>
            <a:ext cx="2046900" cy="9201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89;p15">
            <a:extLst>
              <a:ext uri="{FF2B5EF4-FFF2-40B4-BE49-F238E27FC236}">
                <a16:creationId xmlns:a16="http://schemas.microsoft.com/office/drawing/2014/main" id="{854C133A-5677-A54D-8CE2-851A1A7657C0}"/>
              </a:ext>
            </a:extLst>
          </p:cNvPr>
          <p:cNvSpPr/>
          <p:nvPr userDrawn="1"/>
        </p:nvSpPr>
        <p:spPr>
          <a:xfrm>
            <a:off x="0" y="1090090"/>
            <a:ext cx="5769331" cy="114112"/>
          </a:xfrm>
          <a:prstGeom prst="rect">
            <a:avLst/>
          </a:prstGeom>
          <a:solidFill>
            <a:srgbClr val="FAC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28;p3">
            <a:extLst>
              <a:ext uri="{FF2B5EF4-FFF2-40B4-BE49-F238E27FC236}">
                <a16:creationId xmlns:a16="http://schemas.microsoft.com/office/drawing/2014/main" id="{CD37E564-2A73-5E4A-A8C9-FE27758CA9C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81;p201">
            <a:extLst>
              <a:ext uri="{FF2B5EF4-FFF2-40B4-BE49-F238E27FC236}">
                <a16:creationId xmlns:a16="http://schemas.microsoft.com/office/drawing/2014/main" id="{EC13C966-ADEF-4E45-4094-45C9A6A77D3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98667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 userDrawn="1">
  <p:cSld name="1_title and six columns">
    <p:bg>
      <p:bgPr>
        <a:solidFill>
          <a:schemeClr val="bg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462451" y="2814525"/>
            <a:ext cx="2398917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>
            <a:off x="462451" y="3283425"/>
            <a:ext cx="2398917" cy="1610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2"/>
          </p:nvPr>
        </p:nvSpPr>
        <p:spPr>
          <a:xfrm>
            <a:off x="3374207" y="2814525"/>
            <a:ext cx="2398917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3"/>
          </p:nvPr>
        </p:nvSpPr>
        <p:spPr>
          <a:xfrm>
            <a:off x="3374207" y="3283425"/>
            <a:ext cx="2398917" cy="1610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tabLst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4"/>
          </p:nvPr>
        </p:nvSpPr>
        <p:spPr>
          <a:xfrm>
            <a:off x="6286561" y="2814525"/>
            <a:ext cx="2398916" cy="4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400" b="1" i="0">
                <a:solidFill>
                  <a:schemeClr val="bg1"/>
                </a:solidFill>
                <a:latin typeface="Hind Bold" panose="02000000000000000000" pitchFamily="2" charset="77"/>
                <a:cs typeface="Hind Bold" panose="02000000000000000000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5"/>
          </p:nvPr>
        </p:nvSpPr>
        <p:spPr>
          <a:xfrm>
            <a:off x="6286561" y="3283425"/>
            <a:ext cx="2398916" cy="1610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None/>
              <a:defRPr sz="1400">
                <a:solidFill>
                  <a:schemeClr val="lt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title" idx="6"/>
          </p:nvPr>
        </p:nvSpPr>
        <p:spPr>
          <a:xfrm>
            <a:off x="604157" y="228843"/>
            <a:ext cx="5165175" cy="8612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b="1" i="0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89;p15">
            <a:extLst>
              <a:ext uri="{FF2B5EF4-FFF2-40B4-BE49-F238E27FC236}">
                <a16:creationId xmlns:a16="http://schemas.microsoft.com/office/drawing/2014/main" id="{854C133A-5677-A54D-8CE2-851A1A7657C0}"/>
              </a:ext>
            </a:extLst>
          </p:cNvPr>
          <p:cNvSpPr/>
          <p:nvPr userDrawn="1"/>
        </p:nvSpPr>
        <p:spPr>
          <a:xfrm>
            <a:off x="0" y="1090090"/>
            <a:ext cx="5769331" cy="114112"/>
          </a:xfrm>
          <a:prstGeom prst="rect">
            <a:avLst/>
          </a:prstGeom>
          <a:solidFill>
            <a:srgbClr val="FAC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379906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old">
  <p:cSld name="Blank - Gold">
    <p:bg>
      <p:bgPr>
        <a:solidFill>
          <a:schemeClr val="bg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8;p3">
            <a:extLst>
              <a:ext uri="{FF2B5EF4-FFF2-40B4-BE49-F238E27FC236}">
                <a16:creationId xmlns:a16="http://schemas.microsoft.com/office/drawing/2014/main" id="{2FD007AD-85C9-F54E-AAF1-AE4267E3D1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81;p201">
            <a:extLst>
              <a:ext uri="{FF2B5EF4-FFF2-40B4-BE49-F238E27FC236}">
                <a16:creationId xmlns:a16="http://schemas.microsoft.com/office/drawing/2014/main" id="{4CF579C0-C726-B8FC-5F9A-C8FDE81CACA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7832150" y="4522470"/>
            <a:ext cx="677750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36109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 preserve="1" userDrawn="1">
  <p:cSld name="1_Table of contents 2">
    <p:bg>
      <p:bgPr>
        <a:solidFill>
          <a:schemeClr val="bg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9;p15">
            <a:extLst>
              <a:ext uri="{FF2B5EF4-FFF2-40B4-BE49-F238E27FC236}">
                <a16:creationId xmlns:a16="http://schemas.microsoft.com/office/drawing/2014/main" id="{0F9415FE-EE8E-5648-927F-2FDD1DBBF0BF}"/>
              </a:ext>
            </a:extLst>
          </p:cNvPr>
          <p:cNvSpPr/>
          <p:nvPr userDrawn="1"/>
        </p:nvSpPr>
        <p:spPr>
          <a:xfrm>
            <a:off x="0" y="1090090"/>
            <a:ext cx="5769331" cy="114112"/>
          </a:xfrm>
          <a:prstGeom prst="rect">
            <a:avLst/>
          </a:prstGeom>
          <a:solidFill>
            <a:srgbClr val="FAC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40;p5">
            <a:extLst>
              <a:ext uri="{FF2B5EF4-FFF2-40B4-BE49-F238E27FC236}">
                <a16:creationId xmlns:a16="http://schemas.microsoft.com/office/drawing/2014/main" id="{D2DB0F74-0779-DA44-B1EF-3C31CF2FDF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4800" y="230400"/>
            <a:ext cx="5166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Calibri"/>
              <a:buNone/>
              <a:defRPr sz="2600" b="1" i="0" u="none" strike="noStrike" cap="none">
                <a:solidFill>
                  <a:srgbClr val="FFFFFF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005083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Grey)">
  <p:cSld name="Blank Slide (Grey)">
    <p:bg>
      <p:bgPr>
        <a:solidFill>
          <a:srgbClr val="E9EDF1"/>
        </a:solidFill>
        <a:effectLst/>
      </p:bgPr>
    </p:bg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3287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965743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hart mit Textebe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2250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421200"/>
            <a:ext cx="6915803" cy="307777"/>
          </a:xfrm>
        </p:spPr>
        <p:txBody>
          <a:bodyPr anchor="t" anchorCtr="0"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1476000"/>
            <a:ext cx="8145126" cy="2694369"/>
          </a:xfrm>
          <a:prstGeom prst="rect">
            <a:avLst/>
          </a:prstGeom>
        </p:spPr>
        <p:txBody>
          <a:bodyPr lIns="0" tIns="0" rIns="0" bIns="0"/>
          <a:lstStyle>
            <a:lvl1pPr marL="281808" indent="-281808"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35435" indent="-225446">
              <a:spcAft>
                <a:spcPts val="391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732701" indent="-169085"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85750" indent="-285750" defTabSz="781200">
              <a:buSzPct val="90000"/>
              <a:buBlip>
                <a:blip r:embed="rId3"/>
              </a:buBlip>
            </a:pPr>
            <a:r>
              <a:rPr lang="en-US"/>
              <a:t>Line 1</a:t>
            </a:r>
          </a:p>
          <a:p>
            <a:pPr marL="628650" lvl="1" indent="-285750" defTabSz="781200">
              <a:buSzPct val="80000"/>
              <a:buBlip>
                <a:blip r:embed="rId4"/>
              </a:buBlip>
            </a:pPr>
            <a:r>
              <a:rPr lang="en-US"/>
              <a:t>Line 2</a:t>
            </a:r>
          </a:p>
          <a:p>
            <a:pPr marL="935038" lvl="2" indent="-223838" defTabSz="781200">
              <a:buSzPct val="100000"/>
              <a:buFont typeface="Arial" panose="020B0604020202020204" pitchFamily="34" charset="0"/>
              <a:buChar char="•"/>
            </a:pPr>
            <a:r>
              <a:rPr lang="en-US"/>
              <a:t>Line 3</a:t>
            </a:r>
          </a:p>
        </p:txBody>
      </p:sp>
    </p:spTree>
    <p:extLst>
      <p:ext uri="{BB962C8B-B14F-4D97-AF65-F5344CB8AC3E}">
        <p14:creationId xmlns:p14="http://schemas.microsoft.com/office/powerpoint/2010/main" val="3686756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1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" y="277417"/>
            <a:ext cx="5822373" cy="300082"/>
          </a:xfrm>
          <a:solidFill>
            <a:schemeClr val="accent3"/>
          </a:solidFill>
        </p:spPr>
        <p:txBody>
          <a:bodyPr wrap="none" lIns="432000" anchor="t" anchorCtr="0">
            <a:spAutoFit/>
          </a:bodyPr>
          <a:lstStyle>
            <a:lvl1pPr algn="l">
              <a:defRPr sz="1950" b="1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0214" y="1200150"/>
            <a:ext cx="8283574" cy="3418285"/>
          </a:xfrm>
        </p:spPr>
        <p:txBody>
          <a:bodyPr>
            <a:normAutofit/>
          </a:bodyPr>
          <a:lstStyle>
            <a:lvl1pPr marL="257175" indent="-257175">
              <a:lnSpc>
                <a:spcPts val="1500"/>
              </a:lnSpc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050"/>
            </a:lvl1pPr>
            <a:lvl2pPr marL="557213" indent="-214313">
              <a:lnSpc>
                <a:spcPts val="1500"/>
              </a:lnSpc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050"/>
            </a:lvl2pPr>
            <a:lvl3pPr marL="857250" indent="-171450">
              <a:lnSpc>
                <a:spcPts val="1500"/>
              </a:lnSpc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050"/>
            </a:lvl3pPr>
            <a:lvl4pPr marL="1200150" indent="-171450">
              <a:lnSpc>
                <a:spcPts val="1500"/>
              </a:lnSpc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050"/>
            </a:lvl4pPr>
            <a:lvl5pPr marL="1543050" indent="-171450">
              <a:lnSpc>
                <a:spcPts val="1500"/>
              </a:lnSpc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05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74DE-D0EA-48CE-8F4F-5E07FE4D607D}" type="datetime1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3E77-9026-409B-9531-2DDFF4A26222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-2" y="723646"/>
            <a:ext cx="2604616" cy="230833"/>
          </a:xfrm>
          <a:solidFill>
            <a:schemeClr val="accent3"/>
          </a:solidFill>
        </p:spPr>
        <p:txBody>
          <a:bodyPr wrap="none" lIns="432000" anchor="b" anchorCtr="0">
            <a:spAutoFit/>
          </a:bodyPr>
          <a:lstStyle>
            <a:lvl1pPr marL="0" indent="0">
              <a:buNone/>
              <a:defRPr sz="105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 über der 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58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4">
            <a:extLst>
              <a:ext uri="{FF2B5EF4-FFF2-40B4-BE49-F238E27FC236}">
                <a16:creationId xmlns:a16="http://schemas.microsoft.com/office/drawing/2014/main" id="{2669099F-B9C8-C643-81CC-FFECD32F8CD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703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rt mit Textebe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2250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421200"/>
            <a:ext cx="6915803" cy="307777"/>
          </a:xfrm>
        </p:spPr>
        <p:txBody>
          <a:bodyPr anchor="t" anchorCtr="0"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1476000"/>
            <a:ext cx="8145126" cy="2694369"/>
          </a:xfrm>
          <a:prstGeom prst="rect">
            <a:avLst/>
          </a:prstGeom>
        </p:spPr>
        <p:txBody>
          <a:bodyPr lIns="0" tIns="0" rIns="0" bIns="0"/>
          <a:lstStyle>
            <a:lvl1pPr marL="281808" indent="-281808"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35435" indent="-225446">
              <a:spcAft>
                <a:spcPts val="391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732701" indent="-169085"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85750" indent="-285750" defTabSz="781200">
              <a:buSzPct val="90000"/>
              <a:buBlip>
                <a:blip r:embed="rId3"/>
              </a:buBlip>
            </a:pPr>
            <a:r>
              <a:rPr lang="en-US"/>
              <a:t>Line 1</a:t>
            </a:r>
          </a:p>
          <a:p>
            <a:pPr marL="628650" lvl="1" indent="-285750" defTabSz="781200">
              <a:buSzPct val="80000"/>
              <a:buBlip>
                <a:blip r:embed="rId4"/>
              </a:buBlip>
            </a:pPr>
            <a:r>
              <a:rPr lang="en-US"/>
              <a:t>Line 2</a:t>
            </a:r>
          </a:p>
          <a:p>
            <a:pPr marL="935038" lvl="2" indent="-223838" defTabSz="781200">
              <a:buSzPct val="100000"/>
              <a:buFont typeface="Arial" panose="020B0604020202020204" pitchFamily="34" charset="0"/>
              <a:buChar char="•"/>
            </a:pPr>
            <a:r>
              <a:rPr lang="en-US"/>
              <a:t>Line 3</a:t>
            </a:r>
          </a:p>
        </p:txBody>
      </p:sp>
    </p:spTree>
    <p:extLst>
      <p:ext uri="{BB962C8B-B14F-4D97-AF65-F5344CB8AC3E}">
        <p14:creationId xmlns:p14="http://schemas.microsoft.com/office/powerpoint/2010/main" val="356253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4">
            <a:extLst>
              <a:ext uri="{FF2B5EF4-FFF2-40B4-BE49-F238E27FC236}">
                <a16:creationId xmlns:a16="http://schemas.microsoft.com/office/drawing/2014/main" id="{1336EC0E-1283-6D48-A72D-232B7CD9F4EC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996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(Blue)">
  <p:cSld name="Title and Content (Blue)">
    <p:bg>
      <p:bgPr>
        <a:solidFill>
          <a:srgbClr val="0083D7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0"/>
          <p:cNvSpPr txBox="1"/>
          <p:nvPr/>
        </p:nvSpPr>
        <p:spPr>
          <a:xfrm>
            <a:off x="487299" y="4913244"/>
            <a:ext cx="26070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2019 Aquatic Informatics Inc.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60"/>
          <p:cNvSpPr txBox="1">
            <a:spLocks noGrp="1"/>
          </p:cNvSpPr>
          <p:nvPr>
            <p:ph type="body" idx="1"/>
          </p:nvPr>
        </p:nvSpPr>
        <p:spPr>
          <a:xfrm>
            <a:off x="472539" y="1170503"/>
            <a:ext cx="8254200" cy="3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83D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6" name="Google Shape;356;p60"/>
          <p:cNvSpPr txBox="1"/>
          <p:nvPr/>
        </p:nvSpPr>
        <p:spPr>
          <a:xfrm>
            <a:off x="6764066" y="486841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60"/>
          <p:cNvSpPr txBox="1">
            <a:spLocks noGrp="1"/>
          </p:cNvSpPr>
          <p:nvPr>
            <p:ph type="title"/>
          </p:nvPr>
        </p:nvSpPr>
        <p:spPr>
          <a:xfrm>
            <a:off x="472535" y="82815"/>
            <a:ext cx="78867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Calibri"/>
              <a:buNone/>
              <a:defRPr sz="2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58" name="Google Shape;358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91426" y="233452"/>
            <a:ext cx="1636607" cy="459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464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>
  <p:cSld name="1_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8;p3">
            <a:extLst>
              <a:ext uri="{FF2B5EF4-FFF2-40B4-BE49-F238E27FC236}">
                <a16:creationId xmlns:a16="http://schemas.microsoft.com/office/drawing/2014/main" id="{6F58DAE9-82D1-6245-B50B-E774AF384D9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71252" b="-5956"/>
          <a:stretch/>
        </p:blipFill>
        <p:spPr>
          <a:xfrm>
            <a:off x="8602379" y="4522470"/>
            <a:ext cx="470501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4E462-4E3E-2B41-8F6D-1E41E6F14A6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569462" y="5016978"/>
            <a:ext cx="18494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00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- Company Proprietary</a:t>
            </a:r>
          </a:p>
        </p:txBody>
      </p:sp>
    </p:spTree>
    <p:extLst>
      <p:ext uri="{BB962C8B-B14F-4D97-AF65-F5344CB8AC3E}">
        <p14:creationId xmlns:p14="http://schemas.microsoft.com/office/powerpoint/2010/main" val="27923945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lue Half &amp; Half - Image + Text">
  <p:cSld name="CUSTOM_11">
    <p:bg>
      <p:bgPr>
        <a:solidFill>
          <a:srgbClr val="E9EDF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2"/>
          </a:solidFill>
          <a:ln w="34925" cap="rnd">
            <a:solidFill>
              <a:schemeClr val="bg2"/>
            </a:solidFill>
            <a:round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1"/>
          </p:nvPr>
        </p:nvSpPr>
        <p:spPr>
          <a:xfrm>
            <a:off x="4990525" y="1849874"/>
            <a:ext cx="3733200" cy="305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FFFFFF"/>
                </a:solidFill>
                <a:latin typeface="Hind Regular" panose="02000000000000000000" pitchFamily="2" charset="77"/>
                <a:ea typeface="Open Sans"/>
                <a:cs typeface="Hind Regular" panose="02000000000000000000" pitchFamily="2" charset="77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ctrTitle"/>
          </p:nvPr>
        </p:nvSpPr>
        <p:spPr>
          <a:xfrm>
            <a:off x="4990525" y="987975"/>
            <a:ext cx="3733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sz="2600" b="1" i="0" u="none" strike="noStrike" cap="none">
                <a:solidFill>
                  <a:srgbClr val="FFFFFF"/>
                </a:solidFill>
                <a:latin typeface="Hind Bold" panose="02000000000000000000" pitchFamily="2" charset="77"/>
                <a:ea typeface="Open Sans"/>
                <a:cs typeface="Hind Bold" panose="02000000000000000000" pitchFamily="2" charset="77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82" name="Google Shape;8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91426" y="238381"/>
            <a:ext cx="1636606" cy="4494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6AC162-A54A-1345-B057-C3DBB357715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569462" y="5016978"/>
            <a:ext cx="18494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00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- Company Proprietary</a:t>
            </a:r>
          </a:p>
        </p:txBody>
      </p:sp>
      <p:pic>
        <p:nvPicPr>
          <p:cNvPr id="9" name="Google Shape;1281;p201">
            <a:extLst>
              <a:ext uri="{FF2B5EF4-FFF2-40B4-BE49-F238E27FC236}">
                <a16:creationId xmlns:a16="http://schemas.microsoft.com/office/drawing/2014/main" id="{529DCAA1-43F1-DE9C-1C38-F10DA39153E9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6333607" y="238381"/>
            <a:ext cx="688009" cy="483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lue Third - Title + More Text" preserve="1" userDrawn="1">
  <p:cSld name="1_Dark Blue Third - Title + More Text">
    <p:bg>
      <p:bgPr>
        <a:solidFill>
          <a:schemeClr val="bg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/>
          <p:nvPr userDrawn="1"/>
        </p:nvSpPr>
        <p:spPr>
          <a:xfrm flipH="1">
            <a:off x="-1" y="0"/>
            <a:ext cx="2920291" cy="5154600"/>
          </a:xfrm>
          <a:prstGeom prst="rect">
            <a:avLst/>
          </a:prstGeom>
          <a:solidFill>
            <a:srgbClr val="E9EDF1"/>
          </a:solidFill>
          <a:ln w="34925" cap="rnd">
            <a:solidFill>
              <a:srgbClr val="E9EDF1"/>
            </a:solidFill>
            <a:round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>
            <a:off x="3192651" y="395650"/>
            <a:ext cx="5635382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228600" indent="0">
              <a:buSzPct val="130000"/>
              <a:buFont typeface="Arial" panose="020B0604020202020204" pitchFamily="34" charset="0"/>
              <a:buChar char="•"/>
              <a:defRPr sz="1600" dirty="0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</a:defRPr>
            </a:lvl1pPr>
            <a:lvl2pPr marL="685800" indent="0">
              <a:buSzPct val="130000"/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2pPr>
            <a:lvl3pPr marL="1143000" indent="0">
              <a:buSzPct val="130000"/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defRPr>
            </a:lvl3pPr>
            <a:lvl4pPr marL="1600200" indent="0">
              <a:buSzPct val="130000"/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4pPr>
          </a:lstStyle>
          <a:p>
            <a:pPr marL="514350" lvl="0" indent="-285750">
              <a:buClr>
                <a:schemeClr val="bg1"/>
              </a:buClr>
              <a:buSzPts val="1800"/>
              <a:buFont typeface="Arial" panose="020B0604020202020204" pitchFamily="34" charset="0"/>
            </a:pPr>
            <a:endParaRPr lang="en-CA">
              <a:latin typeface="Hind Regular" panose="02000000000000000000" pitchFamily="2" charset="77"/>
              <a:cs typeface="Hind Regular" panose="02000000000000000000" pitchFamily="2" charset="77"/>
            </a:endParaRPr>
          </a:p>
        </p:txBody>
      </p:sp>
      <p:sp>
        <p:nvSpPr>
          <p:cNvPr id="86" name="Google Shape;86;p12"/>
          <p:cNvSpPr txBox="1">
            <a:spLocks noGrp="1"/>
          </p:cNvSpPr>
          <p:nvPr>
            <p:ph type="ctrTitle"/>
          </p:nvPr>
        </p:nvSpPr>
        <p:spPr>
          <a:xfrm>
            <a:off x="179028" y="1526583"/>
            <a:ext cx="2562300" cy="113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sz="2600" b="1" i="0" u="none" strike="noStrike" cap="none">
                <a:solidFill>
                  <a:schemeClr val="bg2"/>
                </a:solidFill>
                <a:latin typeface="Hind Bold" panose="02000000000000000000" pitchFamily="2" charset="77"/>
                <a:ea typeface="Open Sans"/>
                <a:cs typeface="Hind Bold" panose="02000000000000000000" pitchFamily="2" charset="77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subTitle" idx="2"/>
          </p:nvPr>
        </p:nvSpPr>
        <p:spPr>
          <a:xfrm>
            <a:off x="179028" y="2657224"/>
            <a:ext cx="2562300" cy="79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444444"/>
                </a:solidFill>
                <a:latin typeface="Hind Regular" panose="02000000000000000000" pitchFamily="2" charset="77"/>
                <a:ea typeface="Open Sans"/>
                <a:cs typeface="Hind Regular" panose="02000000000000000000" pitchFamily="2" charset="77"/>
                <a:sym typeface="Open Sans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" name="Google Shape;82;p11">
            <a:extLst>
              <a:ext uri="{FF2B5EF4-FFF2-40B4-BE49-F238E27FC236}">
                <a16:creationId xmlns:a16="http://schemas.microsoft.com/office/drawing/2014/main" id="{5B0D995D-83BE-A94D-8EF0-7A3E8D7262C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91426" y="238381"/>
            <a:ext cx="1636606" cy="4494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52918B-77FB-F443-8A2C-3AED79A7BC1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569462" y="5016978"/>
            <a:ext cx="18494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00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- Company Proprietary</a:t>
            </a:r>
          </a:p>
        </p:txBody>
      </p:sp>
      <p:pic>
        <p:nvPicPr>
          <p:cNvPr id="9" name="Google Shape;1281;p201">
            <a:extLst>
              <a:ext uri="{FF2B5EF4-FFF2-40B4-BE49-F238E27FC236}">
                <a16:creationId xmlns:a16="http://schemas.microsoft.com/office/drawing/2014/main" id="{4B8F55B7-DA9D-020E-8A47-EE822428BCF9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6333607" y="238381"/>
            <a:ext cx="688009" cy="4834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02663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 Blue Half &amp; Half - Text Only" userDrawn="1">
  <p:cSld name="CUSTOM_10_3">
    <p:bg>
      <p:bgPr>
        <a:solidFill>
          <a:srgbClr val="E9EDF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ctrTitle"/>
          </p:nvPr>
        </p:nvSpPr>
        <p:spPr>
          <a:xfrm>
            <a:off x="611866" y="1795325"/>
            <a:ext cx="3333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Open Sans"/>
              <a:buNone/>
              <a:defRPr sz="2600" i="0" u="none" strike="noStrike" cap="none">
                <a:solidFill>
                  <a:schemeClr val="bg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1"/>
          </p:nvPr>
        </p:nvSpPr>
        <p:spPr>
          <a:xfrm>
            <a:off x="611825" y="2657224"/>
            <a:ext cx="3333900" cy="79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24"/>
          <p:cNvSpPr/>
          <p:nvPr/>
        </p:nvSpPr>
        <p:spPr>
          <a:xfrm>
            <a:off x="4572000" y="0"/>
            <a:ext cx="4575774" cy="5154600"/>
          </a:xfrm>
          <a:prstGeom prst="rect">
            <a:avLst/>
          </a:prstGeom>
          <a:solidFill>
            <a:schemeClr val="bg2"/>
          </a:solidFill>
          <a:ln w="34925" cap="rnd">
            <a:solidFill>
              <a:schemeClr val="bg2"/>
            </a:solidFill>
            <a:round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body" idx="2"/>
          </p:nvPr>
        </p:nvSpPr>
        <p:spPr>
          <a:xfrm>
            <a:off x="4804475" y="724200"/>
            <a:ext cx="4023557" cy="3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228600" indent="0">
              <a:buNone/>
              <a:defRPr sz="1600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marL="514350" lvl="0" indent="-285750">
              <a:buClr>
                <a:schemeClr val="bg1"/>
              </a:buClr>
              <a:buSzPts val="1800"/>
              <a:buFont typeface="Arial" panose="020B0604020202020204" pitchFamily="34" charset="0"/>
            </a:pPr>
            <a:endParaRPr lang="en-CA"/>
          </a:p>
        </p:txBody>
      </p:sp>
      <p:pic>
        <p:nvPicPr>
          <p:cNvPr id="184" name="Google Shape;18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91426" y="238381"/>
            <a:ext cx="1636606" cy="4494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95ECAF-1134-944B-B112-D927515AFEE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569462" y="5016978"/>
            <a:ext cx="18494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00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- Company Proprietary</a:t>
            </a:r>
          </a:p>
        </p:txBody>
      </p:sp>
      <p:pic>
        <p:nvPicPr>
          <p:cNvPr id="9" name="Google Shape;1281;p201">
            <a:extLst>
              <a:ext uri="{FF2B5EF4-FFF2-40B4-BE49-F238E27FC236}">
                <a16:creationId xmlns:a16="http://schemas.microsoft.com/office/drawing/2014/main" id="{3E977759-C281-9733-FE77-5DEE3477E60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6333607" y="238381"/>
            <a:ext cx="688009" cy="483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preserve="1" userDrawn="1">
  <p:cSld name="1_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9DFE73-C729-A545-84E4-13168093FC2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569462" y="5016978"/>
            <a:ext cx="18494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00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- Company Proprietary</a:t>
            </a:r>
          </a:p>
        </p:txBody>
      </p:sp>
    </p:spTree>
    <p:extLst>
      <p:ext uri="{BB962C8B-B14F-4D97-AF65-F5344CB8AC3E}">
        <p14:creationId xmlns:p14="http://schemas.microsoft.com/office/powerpoint/2010/main" val="10947518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(Blue)" preserve="1" userDrawn="1">
  <p:cSld name="1_Blank Slide (Blue)">
    <p:bg>
      <p:bgPr>
        <a:solidFill>
          <a:schemeClr val="bg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9DFE73-C729-A545-84E4-13168093FC2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569462" y="5016978"/>
            <a:ext cx="18494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00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- Company Proprietary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7ED934-FA92-204A-8D60-AC363E8DE0A6}"/>
              </a:ext>
            </a:extLst>
          </p:cNvPr>
          <p:cNvSpPr/>
          <p:nvPr userDrawn="1"/>
        </p:nvSpPr>
        <p:spPr>
          <a:xfrm>
            <a:off x="2104756" y="307886"/>
            <a:ext cx="7040880" cy="91440"/>
          </a:xfrm>
          <a:prstGeom prst="rect">
            <a:avLst/>
          </a:prstGeom>
          <a:solidFill>
            <a:srgbClr val="FAC7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8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Google Shape;40;p5">
            <a:extLst>
              <a:ext uri="{FF2B5EF4-FFF2-40B4-BE49-F238E27FC236}">
                <a16:creationId xmlns:a16="http://schemas.microsoft.com/office/drawing/2014/main" id="{0CFF266D-6206-B642-AE74-BF6E1DF33E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905" y="230400"/>
            <a:ext cx="5425895" cy="3277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Calibri"/>
              <a:buNone/>
              <a:defRPr sz="2600" b="1" i="0" u="none" strike="noStrike" cap="none">
                <a:solidFill>
                  <a:srgbClr val="FFFFFF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080787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Open Sans"/>
              <a:buChar char="•"/>
              <a:defRPr sz="210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•"/>
              <a:defRPr sz="15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20" r:id="rId1"/>
    <p:sldLayoutId id="2147483729" r:id="rId2"/>
    <p:sldLayoutId id="2147483692" r:id="rId3"/>
    <p:sldLayoutId id="2147483734" r:id="rId4"/>
    <p:sldLayoutId id="2147483657" r:id="rId5"/>
    <p:sldLayoutId id="2147483747" r:id="rId6"/>
    <p:sldLayoutId id="2147483670" r:id="rId7"/>
    <p:sldLayoutId id="2147483735" r:id="rId8"/>
    <p:sldLayoutId id="2147483821" r:id="rId9"/>
    <p:sldLayoutId id="2147483684" r:id="rId10"/>
    <p:sldLayoutId id="2147483822" r:id="rId11"/>
    <p:sldLayoutId id="2147483748" r:id="rId12"/>
    <p:sldLayoutId id="2147483749" r:id="rId13"/>
    <p:sldLayoutId id="2147483730" r:id="rId14"/>
    <p:sldLayoutId id="2147483740" r:id="rId15"/>
    <p:sldLayoutId id="2147483736" r:id="rId16"/>
    <p:sldLayoutId id="2147483737" r:id="rId17"/>
    <p:sldLayoutId id="2147483739" r:id="rId18"/>
    <p:sldLayoutId id="2147483750" r:id="rId19"/>
    <p:sldLayoutId id="2147483746" r:id="rId20"/>
    <p:sldLayoutId id="2147483696" r:id="rId21"/>
    <p:sldLayoutId id="2147483724" r:id="rId22"/>
    <p:sldLayoutId id="2147483725" r:id="rId23"/>
    <p:sldLayoutId id="2147483726" r:id="rId24"/>
    <p:sldLayoutId id="2147483744" r:id="rId25"/>
    <p:sldLayoutId id="2147483731" r:id="rId26"/>
    <p:sldLayoutId id="2147483823" r:id="rId27"/>
    <p:sldLayoutId id="2147483727" r:id="rId28"/>
    <p:sldLayoutId id="2147483709" r:id="rId29"/>
    <p:sldLayoutId id="2147483701" r:id="rId30"/>
    <p:sldLayoutId id="2147483723" r:id="rId31"/>
    <p:sldLayoutId id="2147483728" r:id="rId32"/>
    <p:sldLayoutId id="2147483718" r:id="rId33"/>
    <p:sldLayoutId id="2147483719" r:id="rId34"/>
    <p:sldLayoutId id="2147483702" r:id="rId35"/>
    <p:sldLayoutId id="2147483722" r:id="rId36"/>
    <p:sldLayoutId id="2147483733" r:id="rId37"/>
    <p:sldLayoutId id="2147483720" r:id="rId38"/>
    <p:sldLayoutId id="2147483710" r:id="rId39"/>
    <p:sldLayoutId id="2147483711" r:id="rId40"/>
    <p:sldLayoutId id="2147483794" r:id="rId41"/>
    <p:sldLayoutId id="2147484079" r:id="rId4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chemeClr val="bg1"/>
          </a:solidFill>
          <a:latin typeface="Hind Bold" panose="02000000000000000000" pitchFamily="2" charset="77"/>
          <a:ea typeface="Hind Bold" panose="02000000000000000000" pitchFamily="2" charset="77"/>
          <a:cs typeface="Hind Bold" panose="02000000000000000000" pitchFamily="2" charset="77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chemeClr val="tx1"/>
          </a:solidFill>
          <a:latin typeface="Hind Regular" panose="02000000000000000000" pitchFamily="2" charset="77"/>
          <a:ea typeface="Hind Regular" panose="02000000000000000000" pitchFamily="2" charset="77"/>
          <a:cs typeface="Hind Regular" panose="02000000000000000000" pitchFamily="2" charset="77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9571" y="756795"/>
            <a:ext cx="6915803" cy="384721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MSIPCMContentMarking" descr="{&quot;HashCode&quot;:-720844708,&quot;Placement&quot;:&quot;Footer&quot;,&quot;Top&quot;:384.343,&quot;Left&quot;:337.121033,&quot;SlideWidth&quot;:720,&quot;SlideHeight&quot;:405}">
            <a:extLst>
              <a:ext uri="{FF2B5EF4-FFF2-40B4-BE49-F238E27FC236}">
                <a16:creationId xmlns:a16="http://schemas.microsoft.com/office/drawing/2014/main" id="{57582DE9-1868-4830-8E0E-B6384390600F}"/>
              </a:ext>
            </a:extLst>
          </p:cNvPr>
          <p:cNvSpPr txBox="1"/>
          <p:nvPr userDrawn="1"/>
        </p:nvSpPr>
        <p:spPr>
          <a:xfrm>
            <a:off x="4281437" y="4881156"/>
            <a:ext cx="58112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3BC7E5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56176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2" r:id="rId2"/>
    <p:sldLayoutId id="2147483679" r:id="rId3"/>
    <p:sldLayoutId id="2147483680" r:id="rId4"/>
    <p:sldLayoutId id="2147484078" r:id="rId5"/>
  </p:sldLayoutIdLst>
  <p:hf hdr="0" dt="0"/>
  <p:txStyles>
    <p:titleStyle>
      <a:lvl1pPr algn="l" defTabSz="408181" rtl="0" eaLnBrk="1" latinLnBrk="0" hangingPunct="1">
        <a:lnSpc>
          <a:spcPct val="100000"/>
        </a:lnSpc>
        <a:spcBef>
          <a:spcPct val="0"/>
        </a:spcBef>
        <a:buNone/>
        <a:defRPr sz="2500" b="0" i="0" kern="1200" cap="all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140904" algn="l" defTabSz="408181" rtl="0" eaLnBrk="1" latinLnBrk="0" hangingPunct="1">
        <a:lnSpc>
          <a:spcPct val="100000"/>
        </a:lnSpc>
        <a:spcBef>
          <a:spcPts val="0"/>
        </a:spcBef>
        <a:spcAft>
          <a:spcPts val="939"/>
        </a:spcAft>
        <a:buSzPct val="180000"/>
        <a:buFontTx/>
        <a:buBlip>
          <a:blip r:embed="rId7"/>
        </a:buBlip>
        <a:defRPr sz="1600" kern="1200">
          <a:solidFill>
            <a:srgbClr val="7C7C7C"/>
          </a:solidFill>
          <a:latin typeface="Arial"/>
          <a:ea typeface="+mn-ea"/>
          <a:cs typeface="+mn-cs"/>
        </a:defRPr>
      </a:lvl1pPr>
      <a:lvl2pPr marL="295898" indent="0" algn="l" defTabSz="408181" rtl="0" eaLnBrk="1" latinLnBrk="0" hangingPunct="1">
        <a:lnSpc>
          <a:spcPct val="100000"/>
        </a:lnSpc>
        <a:spcBef>
          <a:spcPts val="0"/>
        </a:spcBef>
        <a:spcAft>
          <a:spcPts val="626"/>
        </a:spcAft>
        <a:buSzPct val="180000"/>
        <a:buFontTx/>
        <a:buBlip>
          <a:blip r:embed="rId8"/>
        </a:buBlip>
        <a:defRPr sz="1400" kern="1200">
          <a:solidFill>
            <a:srgbClr val="7C7C7C"/>
          </a:solidFill>
          <a:latin typeface="Arial"/>
          <a:ea typeface="+mn-ea"/>
          <a:cs typeface="+mn-cs"/>
        </a:defRPr>
      </a:lvl2pPr>
      <a:lvl3pPr marL="535435" indent="0" algn="l" defTabSz="408181" rtl="0" eaLnBrk="1" latinLnBrk="0" hangingPunct="1">
        <a:lnSpc>
          <a:spcPct val="100000"/>
        </a:lnSpc>
        <a:spcBef>
          <a:spcPts val="783"/>
        </a:spcBef>
        <a:buSzPct val="180000"/>
        <a:buFontTx/>
        <a:buBlip>
          <a:blip r:embed="rId9"/>
        </a:buBlip>
        <a:defRPr sz="1000" kern="1200">
          <a:solidFill>
            <a:srgbClr val="7C7C7C"/>
          </a:solidFill>
          <a:latin typeface="Arial"/>
          <a:ea typeface="+mn-ea"/>
          <a:cs typeface="+mn-cs"/>
        </a:defRPr>
      </a:lvl3pPr>
      <a:lvl4pPr marL="1428632" indent="-204090" algn="l" defTabSz="408181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+mn-cs"/>
        </a:defRPr>
      </a:lvl4pPr>
      <a:lvl5pPr marL="1836813" indent="-204090" algn="l" defTabSz="408181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+mn-cs"/>
        </a:defRPr>
      </a:lvl5pPr>
      <a:lvl6pPr marL="2244993" indent="-204090" algn="l" defTabSz="40818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174" indent="-204090" algn="l" defTabSz="40818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355" indent="-204090" algn="l" defTabSz="40818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535" indent="-204090" algn="l" defTabSz="40818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081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81" algn="l" defTabSz="4081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61" algn="l" defTabSz="4081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42" algn="l" defTabSz="4081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22" algn="l" defTabSz="4081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03" algn="l" defTabSz="4081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84" algn="l" defTabSz="4081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64" algn="l" defTabSz="4081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445" algn="l" defTabSz="4081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Open Sans"/>
              <a:buChar char="•"/>
              <a:defRPr sz="210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•"/>
              <a:defRPr sz="15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97296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76" r:id="rId1"/>
  </p:sldLayoutIdLst>
  <p:transition spd="slow">
    <p:fad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chemeClr val="bg1"/>
          </a:solidFill>
          <a:latin typeface="Hind Bold" panose="02000000000000000000" pitchFamily="2" charset="77"/>
          <a:ea typeface="Hind Bold" panose="02000000000000000000" pitchFamily="2" charset="77"/>
          <a:cs typeface="Hind Bold" panose="02000000000000000000" pitchFamily="2" charset="77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chemeClr val="tx1"/>
          </a:solidFill>
          <a:latin typeface="Hind Regular" panose="02000000000000000000" pitchFamily="2" charset="77"/>
          <a:ea typeface="Hind Regular" panose="02000000000000000000" pitchFamily="2" charset="77"/>
          <a:cs typeface="Hind Regular" panose="02000000000000000000" pitchFamily="2" charset="77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hyperlink" Target="mailto:carlos.villamil@otthydromet.com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13" Type="http://schemas.openxmlformats.org/officeDocument/2006/relationships/image" Target="../media/image91.emf"/><Relationship Id="rId18" Type="http://schemas.openxmlformats.org/officeDocument/2006/relationships/image" Target="../media/image96.png"/><Relationship Id="rId3" Type="http://schemas.openxmlformats.org/officeDocument/2006/relationships/image" Target="../media/image9.png"/><Relationship Id="rId7" Type="http://schemas.openxmlformats.org/officeDocument/2006/relationships/image" Target="../media/image85.wmf"/><Relationship Id="rId12" Type="http://schemas.openxmlformats.org/officeDocument/2006/relationships/image" Target="../media/image90.emf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4.png"/><Relationship Id="rId20" Type="http://schemas.openxmlformats.org/officeDocument/2006/relationships/image" Target="../media/image98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4.emf"/><Relationship Id="rId11" Type="http://schemas.openxmlformats.org/officeDocument/2006/relationships/image" Target="../media/image89.emf"/><Relationship Id="rId5" Type="http://schemas.openxmlformats.org/officeDocument/2006/relationships/image" Target="../media/image11.png"/><Relationship Id="rId15" Type="http://schemas.openxmlformats.org/officeDocument/2006/relationships/image" Target="../media/image93.jpeg"/><Relationship Id="rId10" Type="http://schemas.openxmlformats.org/officeDocument/2006/relationships/image" Target="../media/image88.emf"/><Relationship Id="rId19" Type="http://schemas.openxmlformats.org/officeDocument/2006/relationships/image" Target="../media/image97.png"/><Relationship Id="rId4" Type="http://schemas.openxmlformats.org/officeDocument/2006/relationships/image" Target="../media/image10.png"/><Relationship Id="rId9" Type="http://schemas.openxmlformats.org/officeDocument/2006/relationships/image" Target="../media/image87.emf"/><Relationship Id="rId14" Type="http://schemas.openxmlformats.org/officeDocument/2006/relationships/image" Target="../media/image9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jpeg"/><Relationship Id="rId18" Type="http://schemas.openxmlformats.org/officeDocument/2006/relationships/image" Target="../media/image10.png"/><Relationship Id="rId3" Type="http://schemas.openxmlformats.org/officeDocument/2006/relationships/image" Target="../media/image26.jpeg"/><Relationship Id="rId7" Type="http://schemas.microsoft.com/office/2007/relationships/hdphoto" Target="../media/hdphoto3.wdp"/><Relationship Id="rId12" Type="http://schemas.openxmlformats.org/officeDocument/2006/relationships/image" Target="../media/image32.jpeg"/><Relationship Id="rId17" Type="http://schemas.openxmlformats.org/officeDocument/2006/relationships/image" Target="../media/image9.png"/><Relationship Id="rId2" Type="http://schemas.openxmlformats.org/officeDocument/2006/relationships/image" Target="../media/image25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28.jpe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image" Target="../media/image11.png"/><Relationship Id="rId4" Type="http://schemas.openxmlformats.org/officeDocument/2006/relationships/image" Target="../media/image27.jpe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image" Target="../media/image62.emf"/><Relationship Id="rId18" Type="http://schemas.openxmlformats.org/officeDocument/2006/relationships/image" Target="../media/image67.png"/><Relationship Id="rId26" Type="http://schemas.openxmlformats.org/officeDocument/2006/relationships/image" Target="../media/image73.jpeg"/><Relationship Id="rId3" Type="http://schemas.openxmlformats.org/officeDocument/2006/relationships/image" Target="../media/image52.emf"/><Relationship Id="rId21" Type="http://schemas.openxmlformats.org/officeDocument/2006/relationships/image" Target="../media/image68.jpeg"/><Relationship Id="rId7" Type="http://schemas.openxmlformats.org/officeDocument/2006/relationships/image" Target="../media/image56.svg"/><Relationship Id="rId12" Type="http://schemas.openxmlformats.org/officeDocument/2006/relationships/image" Target="../media/image61.emf"/><Relationship Id="rId17" Type="http://schemas.openxmlformats.org/officeDocument/2006/relationships/image" Target="../media/image66.svg"/><Relationship Id="rId25" Type="http://schemas.openxmlformats.org/officeDocument/2006/relationships/image" Target="../media/image72.jpeg"/><Relationship Id="rId2" Type="http://schemas.openxmlformats.org/officeDocument/2006/relationships/image" Target="../media/image51.emf"/><Relationship Id="rId16" Type="http://schemas.openxmlformats.org/officeDocument/2006/relationships/image" Target="../media/image65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5.png"/><Relationship Id="rId11" Type="http://schemas.openxmlformats.org/officeDocument/2006/relationships/image" Target="../media/image60.emf"/><Relationship Id="rId24" Type="http://schemas.openxmlformats.org/officeDocument/2006/relationships/image" Target="../media/image71.jpeg"/><Relationship Id="rId5" Type="http://schemas.openxmlformats.org/officeDocument/2006/relationships/image" Target="../media/image54.emf"/><Relationship Id="rId15" Type="http://schemas.openxmlformats.org/officeDocument/2006/relationships/image" Target="../media/image64.png"/><Relationship Id="rId23" Type="http://schemas.openxmlformats.org/officeDocument/2006/relationships/image" Target="../media/image70.jpeg"/><Relationship Id="rId10" Type="http://schemas.openxmlformats.org/officeDocument/2006/relationships/image" Target="../media/image59.emf"/><Relationship Id="rId19" Type="http://schemas.openxmlformats.org/officeDocument/2006/relationships/image" Target="../media/image2.png"/><Relationship Id="rId4" Type="http://schemas.openxmlformats.org/officeDocument/2006/relationships/image" Target="../media/image53.emf"/><Relationship Id="rId9" Type="http://schemas.openxmlformats.org/officeDocument/2006/relationships/image" Target="../media/image58.emf"/><Relationship Id="rId14" Type="http://schemas.openxmlformats.org/officeDocument/2006/relationships/image" Target="../media/image63.emf"/><Relationship Id="rId22" Type="http://schemas.openxmlformats.org/officeDocument/2006/relationships/image" Target="../media/image69.jpeg"/><Relationship Id="rId27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51.emf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microsoft.com/office/2007/relationships/hdphoto" Target="../media/hdphoto1.wdp"/><Relationship Id="rId9" Type="http://schemas.openxmlformats.org/officeDocument/2006/relationships/image" Target="../media/image79.png"/><Relationship Id="rId14" Type="http://schemas.openxmlformats.org/officeDocument/2006/relationships/image" Target="../media/image5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2C82F-2DBD-754F-BBC8-D67ABB0CD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100" y="1293189"/>
            <a:ext cx="7779800" cy="1477196"/>
          </a:xfrm>
        </p:spPr>
        <p:txBody>
          <a:bodyPr anchor="b"/>
          <a:lstStyle/>
          <a:p>
            <a:pPr algn="ctr"/>
            <a:r>
              <a:rPr lang="es-CO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Construcción y fortalecimiento de capacidades institucionales, en el marco de la colaboración público-privada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5DB990-0A0B-3A40-BFDF-13F954D74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670" y="3491758"/>
            <a:ext cx="2801400" cy="861900"/>
          </a:xfrm>
        </p:spPr>
        <p:txBody>
          <a:bodyPr/>
          <a:lstStyle/>
          <a:p>
            <a:r>
              <a:rPr lang="en-US" dirty="0"/>
              <a:t>OTT HYDROMET</a:t>
            </a:r>
          </a:p>
          <a:p>
            <a:r>
              <a:rPr lang="en-US" dirty="0"/>
              <a:t>CARLOS M VILLAMIL S</a:t>
            </a:r>
          </a:p>
          <a:p>
            <a:r>
              <a:rPr lang="en-US" dirty="0"/>
              <a:t>JULY 2022</a:t>
            </a:r>
          </a:p>
        </p:txBody>
      </p:sp>
      <p:sp>
        <p:nvSpPr>
          <p:cNvPr id="6" name="Google Shape;89;p15">
            <a:extLst>
              <a:ext uri="{FF2B5EF4-FFF2-40B4-BE49-F238E27FC236}">
                <a16:creationId xmlns:a16="http://schemas.microsoft.com/office/drawing/2014/main" id="{63738836-A0C0-0541-8E14-58425FA69762}"/>
              </a:ext>
            </a:extLst>
          </p:cNvPr>
          <p:cNvSpPr/>
          <p:nvPr/>
        </p:nvSpPr>
        <p:spPr>
          <a:xfrm>
            <a:off x="2" y="5075031"/>
            <a:ext cx="9143998" cy="114112"/>
          </a:xfrm>
          <a:prstGeom prst="rect">
            <a:avLst/>
          </a:prstGeom>
          <a:solidFill>
            <a:srgbClr val="FAC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CD0F48-E343-C244-C89B-CFA8B1DC1A96}"/>
              </a:ext>
            </a:extLst>
          </p:cNvPr>
          <p:cNvGrpSpPr/>
          <p:nvPr/>
        </p:nvGrpSpPr>
        <p:grpSpPr>
          <a:xfrm>
            <a:off x="5650905" y="3466118"/>
            <a:ext cx="3107425" cy="1274819"/>
            <a:chOff x="5806966" y="2092225"/>
            <a:chExt cx="3107425" cy="1274819"/>
          </a:xfrm>
        </p:grpSpPr>
        <p:pic>
          <p:nvPicPr>
            <p:cNvPr id="9" name="Google Shape;28;p3">
              <a:extLst>
                <a:ext uri="{FF2B5EF4-FFF2-40B4-BE49-F238E27FC236}">
                  <a16:creationId xmlns:a16="http://schemas.microsoft.com/office/drawing/2014/main" id="{5BF52133-DBBD-1303-3063-CB0B5579DE45}"/>
                </a:ext>
              </a:extLst>
            </p:cNvPr>
            <p:cNvPicPr preferRelativeResize="0"/>
            <p:nvPr/>
          </p:nvPicPr>
          <p:blipFill>
            <a:blip r:embed="rId4"/>
            <a:srcRect l="604" r="604"/>
            <a:stretch/>
          </p:blipFill>
          <p:spPr>
            <a:xfrm>
              <a:off x="5806966" y="2092225"/>
              <a:ext cx="1173660" cy="1188001"/>
            </a:xfrm>
            <a:prstGeom prst="rect">
              <a:avLst/>
            </a:prstGeom>
          </p:spPr>
        </p:pic>
        <p:pic>
          <p:nvPicPr>
            <p:cNvPr id="10" name="Google Shape;1281;p201">
              <a:extLst>
                <a:ext uri="{FF2B5EF4-FFF2-40B4-BE49-F238E27FC236}">
                  <a16:creationId xmlns:a16="http://schemas.microsoft.com/office/drawing/2014/main" id="{9221F1AF-ACB7-FD92-5F3B-20F19DD73CC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rcRect b="17837"/>
            <a:stretch/>
          </p:blipFill>
          <p:spPr>
            <a:xfrm>
              <a:off x="7136687" y="2117865"/>
              <a:ext cx="1777704" cy="124917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5619632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CD7B2-6811-4CA6-98E1-8FAD190D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C000"/>
                </a:solidFill>
                <a:latin typeface="Hind Bold"/>
                <a:cs typeface="Hind Bold"/>
              </a:rPr>
              <a:t>Elementos</a:t>
            </a:r>
            <a:r>
              <a:rPr lang="en-US" dirty="0">
                <a:solidFill>
                  <a:srgbClr val="FFC000"/>
                </a:solidFill>
                <a:latin typeface="Hind Bold"/>
                <a:cs typeface="Hind Bold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Hind Bold"/>
                <a:cs typeface="Hind Bold"/>
              </a:rPr>
              <a:t>relevantes</a:t>
            </a:r>
            <a:r>
              <a:rPr lang="en-US" dirty="0">
                <a:solidFill>
                  <a:srgbClr val="FFC000"/>
                </a:solidFill>
                <a:latin typeface="Hind Bold"/>
                <a:cs typeface="Hind Bold"/>
              </a:rPr>
              <a:t> de las APP para </a:t>
            </a:r>
            <a:r>
              <a:rPr lang="en-US" dirty="0" err="1">
                <a:solidFill>
                  <a:srgbClr val="FFC000"/>
                </a:solidFill>
                <a:latin typeface="Hind Bold"/>
                <a:cs typeface="Hind Bold"/>
              </a:rPr>
              <a:t>el</a:t>
            </a:r>
            <a:r>
              <a:rPr lang="en-US" dirty="0">
                <a:solidFill>
                  <a:srgbClr val="FFC000"/>
                </a:solidFill>
                <a:latin typeface="Hind Bold"/>
                <a:cs typeface="Hind Bold"/>
              </a:rPr>
              <a:t> sector - 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C8DCB-2F89-42C6-BB82-3036FD3FCE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01" y="1231900"/>
            <a:ext cx="7886056" cy="3473904"/>
          </a:xfrm>
        </p:spPr>
        <p:txBody>
          <a:bodyPr>
            <a:noAutofit/>
          </a:bodyPr>
          <a:lstStyle/>
          <a:p>
            <a:pPr marL="0" lvl="0" indent="0">
              <a:lnSpc>
                <a:spcPct val="107000"/>
              </a:lnSpc>
              <a:buClr>
                <a:schemeClr val="bg1"/>
              </a:buClr>
              <a:buSzPct val="80000"/>
              <a:buNone/>
            </a:pP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OTT </a:t>
            </a:r>
            <a:r>
              <a:rPr lang="es-CO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Hydromet</a:t>
            </a: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colabora activamente con diferentes agencias de UN, como WMO, UNDP, FAO y diferentes </a:t>
            </a:r>
            <a:r>
              <a:rPr lang="es-CO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NMSs</a:t>
            </a: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En la reciente Multi Hazard </a:t>
            </a:r>
            <a:r>
              <a:rPr lang="es-CO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</a:t>
            </a: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Warning</a:t>
            </a: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Conference</a:t>
            </a: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realizada en Mayo 2022, </a:t>
            </a:r>
            <a:r>
              <a:rPr lang="es-CO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OTT </a:t>
            </a:r>
            <a:r>
              <a:rPr lang="es-CO" sz="1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Hydromet</a:t>
            </a:r>
            <a:r>
              <a:rPr lang="es-CO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participó en la sesión de </a:t>
            </a:r>
            <a:r>
              <a:rPr lang="es-CO" sz="1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APPs</a:t>
            </a:r>
            <a:r>
              <a:rPr lang="es-CO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s-CO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miembros de la OACPS, </a:t>
            </a:r>
            <a:r>
              <a:rPr lang="es-CO" sz="1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ClimSA</a:t>
            </a:r>
            <a:r>
              <a:rPr lang="es-CO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Google, GCF concluyeron entre otros temas:</a:t>
            </a:r>
            <a:endParaRPr lang="es-CO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chemeClr val="bg1"/>
              </a:buClr>
              <a:buSzPct val="80000"/>
              <a:buFont typeface="+mj-lt"/>
              <a:buAutoNum type="arabicPeriod"/>
            </a:pP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alianzas público-privadas </a:t>
            </a:r>
            <a:r>
              <a:rPr lang="es-CO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apoyan la sostenibilidad y calidad de los servicios</a:t>
            </a: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facilitando el acceso a información, nuevas tecnologías y avances; mientras que se logra reducir los gaps de capacidades y conocimiento, recursos técnicos y a la vez </a:t>
            </a:r>
            <a:r>
              <a:rPr lang="es-CO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lograr eficiencias en la operación</a:t>
            </a: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Clr>
                <a:schemeClr val="bg1"/>
              </a:buClr>
              <a:buSzPct val="80000"/>
              <a:buFont typeface="+mj-lt"/>
              <a:buAutoNum type="arabicPeriod"/>
            </a:pP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Facilitar conversaciones en </a:t>
            </a:r>
            <a:r>
              <a:rPr lang="es-CO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etapas tempranas</a:t>
            </a: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los proyectos, y facilitar la comunicación abierta, permitirá un apoyo más eficiente del sector privado al desarrollo de los Servicios Meteorológicos.</a:t>
            </a:r>
          </a:p>
          <a:p>
            <a:pPr marL="342900" lvl="0" indent="-342900">
              <a:lnSpc>
                <a:spcPct val="107000"/>
              </a:lnSpc>
              <a:buClr>
                <a:schemeClr val="bg1"/>
              </a:buClr>
              <a:buSzPct val="80000"/>
              <a:buFont typeface="+mj-lt"/>
              <a:buAutoNum type="arabicPeriod"/>
            </a:pP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muy conveniente para los proyectos de colaboración, considerar desde el inicio los recursos que garanticen su </a:t>
            </a:r>
            <a:r>
              <a:rPr lang="es-CO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sostenibilidad en el tiempo </a:t>
            </a: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los mecanismos de salida apropiados.</a:t>
            </a:r>
          </a:p>
          <a:p>
            <a:pPr marL="342900" lvl="0" indent="-342900">
              <a:lnSpc>
                <a:spcPct val="107000"/>
              </a:lnSpc>
              <a:buClr>
                <a:schemeClr val="bg1"/>
              </a:buClr>
              <a:buSzPct val="80000"/>
              <a:buFont typeface="+mj-lt"/>
              <a:buAutoNum type="arabicPeriod"/>
            </a:pP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es-CO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ejemplo del impacto esperado</a:t>
            </a: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son las iniciativas del </a:t>
            </a:r>
            <a:r>
              <a:rPr lang="es-CO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GCF</a:t>
            </a: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(Green </a:t>
            </a:r>
            <a:r>
              <a:rPr lang="es-CO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</a:t>
            </a: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</a:t>
            </a: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quienes buscan que a través de sus proyectos de inversión, se logre que los sistemas de alertas temprana e información climática, permitan </a:t>
            </a:r>
            <a:r>
              <a:rPr lang="es-CO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evacuación oportuna</a:t>
            </a: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beneficiando al publico en general y sector privado, creando también en el mediano plazo mejor conocimiento y capacidades en las entidades público-privadas para una </a:t>
            </a:r>
            <a:r>
              <a:rPr lang="es-CO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planeación económica y de infraestructuras acorde con las nuevas realidades</a:t>
            </a:r>
            <a:r>
              <a:rPr lang="es-CO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00D65044-6D34-447F-8EC4-3BDF5EFF2CFE}"/>
              </a:ext>
            </a:extLst>
          </p:cNvPr>
          <p:cNvGrpSpPr/>
          <p:nvPr/>
        </p:nvGrpSpPr>
        <p:grpSpPr>
          <a:xfrm>
            <a:off x="7461250" y="273852"/>
            <a:ext cx="1354230" cy="526248"/>
            <a:chOff x="5806966" y="2092225"/>
            <a:chExt cx="3107425" cy="1274819"/>
          </a:xfrm>
        </p:grpSpPr>
        <p:pic>
          <p:nvPicPr>
            <p:cNvPr id="9" name="Google Shape;28;p3">
              <a:extLst>
                <a:ext uri="{FF2B5EF4-FFF2-40B4-BE49-F238E27FC236}">
                  <a16:creationId xmlns:a16="http://schemas.microsoft.com/office/drawing/2014/main" id="{EB0FA5E1-0565-432A-9594-B074E79DD920}"/>
                </a:ext>
              </a:extLst>
            </p:cNvPr>
            <p:cNvPicPr preferRelativeResize="0"/>
            <p:nvPr/>
          </p:nvPicPr>
          <p:blipFill>
            <a:blip r:embed="rId2"/>
            <a:srcRect l="604" r="604"/>
            <a:stretch/>
          </p:blipFill>
          <p:spPr>
            <a:xfrm>
              <a:off x="5806966" y="2092225"/>
              <a:ext cx="1173660" cy="1188001"/>
            </a:xfrm>
            <a:prstGeom prst="rect">
              <a:avLst/>
            </a:prstGeom>
          </p:spPr>
        </p:pic>
        <p:pic>
          <p:nvPicPr>
            <p:cNvPr id="10" name="Google Shape;1281;p201">
              <a:extLst>
                <a:ext uri="{FF2B5EF4-FFF2-40B4-BE49-F238E27FC236}">
                  <a16:creationId xmlns:a16="http://schemas.microsoft.com/office/drawing/2014/main" id="{F010B25B-6382-43B4-8E2C-AF15DABC60B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rcRect b="17837"/>
            <a:stretch/>
          </p:blipFill>
          <p:spPr>
            <a:xfrm>
              <a:off x="7136687" y="2117865"/>
              <a:ext cx="1777704" cy="124917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4144965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CD7B2-6811-4CA6-98E1-8FAD190D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C000"/>
                </a:solidFill>
                <a:latin typeface="Hind Bold"/>
                <a:cs typeface="Hind Bold"/>
              </a:rPr>
              <a:t>Elementos</a:t>
            </a:r>
            <a:r>
              <a:rPr lang="en-US" dirty="0">
                <a:solidFill>
                  <a:srgbClr val="FFC000"/>
                </a:solidFill>
                <a:latin typeface="Hind Bold"/>
                <a:cs typeface="Hind Bold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Hind Bold"/>
                <a:cs typeface="Hind Bold"/>
              </a:rPr>
              <a:t>relevantes</a:t>
            </a:r>
            <a:r>
              <a:rPr lang="en-US" dirty="0">
                <a:solidFill>
                  <a:srgbClr val="FFC000"/>
                </a:solidFill>
                <a:latin typeface="Hind Bold"/>
                <a:cs typeface="Hind Bold"/>
              </a:rPr>
              <a:t> de las APP para </a:t>
            </a:r>
            <a:r>
              <a:rPr lang="en-US" dirty="0" err="1">
                <a:solidFill>
                  <a:srgbClr val="FFC000"/>
                </a:solidFill>
                <a:latin typeface="Hind Bold"/>
                <a:cs typeface="Hind Bold"/>
              </a:rPr>
              <a:t>el</a:t>
            </a:r>
            <a:r>
              <a:rPr lang="en-US" dirty="0">
                <a:solidFill>
                  <a:srgbClr val="FFC000"/>
                </a:solidFill>
                <a:latin typeface="Hind Bold"/>
                <a:cs typeface="Hind Bold"/>
              </a:rPr>
              <a:t> sector - 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C8DCB-2F89-42C6-BB82-3036FD3FCE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01" y="1443492"/>
            <a:ext cx="7886056" cy="3262312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7000"/>
              </a:lnSpc>
              <a:buClr>
                <a:schemeClr val="bg1"/>
              </a:buClr>
              <a:buSzPct val="80000"/>
              <a:buNone/>
            </a:pPr>
            <a:r>
              <a:rPr lang="es-CO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panel también destacó algunas recomendaciones para una colaboración público – privada exitosa:</a:t>
            </a:r>
          </a:p>
          <a:p>
            <a:pPr marL="0" lvl="0" indent="0">
              <a:lnSpc>
                <a:spcPct val="107000"/>
              </a:lnSpc>
              <a:buClr>
                <a:schemeClr val="bg1"/>
              </a:buClr>
              <a:buSzPct val="80000"/>
              <a:buNone/>
            </a:pPr>
            <a:endParaRPr lang="es-CO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Clr>
                <a:schemeClr val="bg1"/>
              </a:buClr>
              <a:buSzPct val="80000"/>
              <a:buFont typeface="+mj-lt"/>
              <a:buAutoNum type="arabicPeriod"/>
            </a:pPr>
            <a:r>
              <a:rPr lang="es-CO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conveniente tener una visión de </a:t>
            </a:r>
            <a:r>
              <a:rPr lang="es-CO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largo plazo</a:t>
            </a:r>
            <a:r>
              <a:rPr lang="es-CO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promoviendo la continua innovación, productividad y agilidad</a:t>
            </a:r>
          </a:p>
          <a:p>
            <a:pPr marL="742950" lvl="1" indent="-285750">
              <a:lnSpc>
                <a:spcPct val="107000"/>
              </a:lnSpc>
              <a:buClr>
                <a:schemeClr val="bg1"/>
              </a:buClr>
              <a:buSzPct val="80000"/>
              <a:buFont typeface="+mj-lt"/>
              <a:buAutoNum type="arabicPeriod"/>
            </a:pPr>
            <a:r>
              <a:rPr lang="es-CO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Buscar una </a:t>
            </a:r>
            <a:r>
              <a:rPr lang="es-CO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interacción temprana</a:t>
            </a:r>
            <a:r>
              <a:rPr lang="es-CO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activa del sector privado, y promover la definición de resultados concretos de dicha interacción</a:t>
            </a:r>
          </a:p>
          <a:p>
            <a:pPr marL="742950" lvl="1" indent="-285750">
              <a:lnSpc>
                <a:spcPct val="107000"/>
              </a:lnSpc>
              <a:buClr>
                <a:schemeClr val="bg1"/>
              </a:buClr>
              <a:buSzPct val="80000"/>
              <a:buFont typeface="+mj-lt"/>
              <a:buAutoNum type="arabicPeriod"/>
            </a:pPr>
            <a:r>
              <a:rPr lang="es-CO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Empezar con pequeños proyectos </a:t>
            </a:r>
            <a:r>
              <a:rPr lang="es-CO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construir de manera conjunta, aprender en el proceso, desarrollar confianza y luego escalar hacia alianzas más elaboradas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SzPct val="80000"/>
              <a:buFont typeface="+mj-lt"/>
              <a:buAutoNum type="arabicPeriod"/>
            </a:pPr>
            <a:r>
              <a:rPr lang="es-CO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Monitoreo permanente al </a:t>
            </a:r>
            <a:r>
              <a:rPr lang="es-CO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 de riesgos</a:t>
            </a:r>
            <a:r>
              <a:rPr lang="es-CO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las alianzas para garantizar su viabilidad y sostenibilidad</a:t>
            </a: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00D65044-6D34-447F-8EC4-3BDF5EFF2CFE}"/>
              </a:ext>
            </a:extLst>
          </p:cNvPr>
          <p:cNvGrpSpPr/>
          <p:nvPr/>
        </p:nvGrpSpPr>
        <p:grpSpPr>
          <a:xfrm>
            <a:off x="7461250" y="273852"/>
            <a:ext cx="1354230" cy="526248"/>
            <a:chOff x="5806966" y="2092225"/>
            <a:chExt cx="3107425" cy="1274819"/>
          </a:xfrm>
        </p:grpSpPr>
        <p:pic>
          <p:nvPicPr>
            <p:cNvPr id="9" name="Google Shape;28;p3">
              <a:extLst>
                <a:ext uri="{FF2B5EF4-FFF2-40B4-BE49-F238E27FC236}">
                  <a16:creationId xmlns:a16="http://schemas.microsoft.com/office/drawing/2014/main" id="{EB0FA5E1-0565-432A-9594-B074E79DD920}"/>
                </a:ext>
              </a:extLst>
            </p:cNvPr>
            <p:cNvPicPr preferRelativeResize="0"/>
            <p:nvPr/>
          </p:nvPicPr>
          <p:blipFill>
            <a:blip r:embed="rId2"/>
            <a:srcRect l="604" r="604"/>
            <a:stretch/>
          </p:blipFill>
          <p:spPr>
            <a:xfrm>
              <a:off x="5806966" y="2092225"/>
              <a:ext cx="1173660" cy="1188001"/>
            </a:xfrm>
            <a:prstGeom prst="rect">
              <a:avLst/>
            </a:prstGeom>
          </p:spPr>
        </p:pic>
        <p:pic>
          <p:nvPicPr>
            <p:cNvPr id="10" name="Google Shape;1281;p201">
              <a:extLst>
                <a:ext uri="{FF2B5EF4-FFF2-40B4-BE49-F238E27FC236}">
                  <a16:creationId xmlns:a16="http://schemas.microsoft.com/office/drawing/2014/main" id="{F010B25B-6382-43B4-8E2C-AF15DABC60B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rcRect b="17837"/>
            <a:stretch/>
          </p:blipFill>
          <p:spPr>
            <a:xfrm>
              <a:off x="7136687" y="2117865"/>
              <a:ext cx="1777704" cy="124917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4547390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CD7B2-6811-4CA6-98E1-8FAD190D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Hind Bold"/>
                <a:cs typeface="Hind Bold"/>
              </a:rPr>
              <a:t>CONSTRUCCION DE CAPACIDADES – OTT </a:t>
            </a:r>
            <a:r>
              <a:rPr lang="en-US" dirty="0" err="1">
                <a:solidFill>
                  <a:srgbClr val="FFC000"/>
                </a:solidFill>
                <a:latin typeface="Hind Bold"/>
                <a:cs typeface="Hind Bold"/>
              </a:rPr>
              <a:t>Hydromet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C8DCB-2F89-42C6-BB82-3036FD3FCE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01" y="1443492"/>
            <a:ext cx="7886056" cy="3262312"/>
          </a:xfrm>
        </p:spPr>
        <p:txBody>
          <a:bodyPr>
            <a:normAutofit fontScale="77500" lnSpcReduction="20000"/>
          </a:bodyPr>
          <a:lstStyle/>
          <a:p>
            <a:pPr marL="342900" lvl="0" indent="-342900">
              <a:lnSpc>
                <a:spcPct val="107000"/>
              </a:lnSpc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s-CO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Promovemos la construcción de capacidades institucionales a través de </a:t>
            </a:r>
            <a:r>
              <a:rPr lang="es-CO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entrenamientos y talleres</a:t>
            </a:r>
            <a:r>
              <a:rPr lang="es-CO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buscando acompañar el ingreso de nuevas generaciones al sector y facilitar los cambios de tecnología en el monitoreo en diferentes condiciones geográficas y de complejidad.</a:t>
            </a:r>
          </a:p>
          <a:p>
            <a:pPr marL="342900" lvl="0" indent="-342900">
              <a:lnSpc>
                <a:spcPct val="107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CO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grupo DANAHER y nuestras marcas, facilitamos la </a:t>
            </a:r>
            <a:r>
              <a:rPr lang="es-CO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integración de tecnologías </a:t>
            </a:r>
            <a:r>
              <a:rPr lang="es-CO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otras aplicaciones de alta relevancia para el sector, como calidad de aguas superficiales, subterráneas y marinas, flujo de caudales en diferentes condiciones, entre otros.  Esto facilita y promueve la consolidación de proyectos de monitoreo con </a:t>
            </a:r>
            <a:r>
              <a:rPr lang="es-CO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participación del sector privado</a:t>
            </a:r>
            <a:r>
              <a:rPr lang="es-CO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CO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Participamos activamente en </a:t>
            </a:r>
            <a:r>
              <a:rPr lang="es-CO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sectores relacionados</a:t>
            </a:r>
            <a:r>
              <a:rPr lang="es-CO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p.ej. </a:t>
            </a:r>
            <a:r>
              <a:rPr lang="es-CO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de energías renovables, monitoreo de condiciones agrícolas, transporte, entre otros, facilitando así la </a:t>
            </a:r>
            <a:r>
              <a:rPr lang="es-CO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estandarización de información </a:t>
            </a:r>
            <a:r>
              <a:rPr lang="es-CO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hidro-meteorológica para su posterior uso por los Servicios Meteorológicos.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s-CO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Acompañamos</a:t>
            </a:r>
            <a:r>
              <a:rPr lang="es-CO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permanentemente desde la concepción, diseño, integración y posterior instalación de tecnologías de monitoreo, sistemas de telecomunicación múltiples y sistemas de recolección de datos y visualización, brindando los mejores avances tecnológicos disponibles para el sector.</a:t>
            </a: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00D65044-6D34-447F-8EC4-3BDF5EFF2CFE}"/>
              </a:ext>
            </a:extLst>
          </p:cNvPr>
          <p:cNvGrpSpPr/>
          <p:nvPr/>
        </p:nvGrpSpPr>
        <p:grpSpPr>
          <a:xfrm>
            <a:off x="7461250" y="273852"/>
            <a:ext cx="1354230" cy="526248"/>
            <a:chOff x="5806966" y="2092225"/>
            <a:chExt cx="3107425" cy="1274819"/>
          </a:xfrm>
        </p:grpSpPr>
        <p:pic>
          <p:nvPicPr>
            <p:cNvPr id="9" name="Google Shape;28;p3">
              <a:extLst>
                <a:ext uri="{FF2B5EF4-FFF2-40B4-BE49-F238E27FC236}">
                  <a16:creationId xmlns:a16="http://schemas.microsoft.com/office/drawing/2014/main" id="{EB0FA5E1-0565-432A-9594-B074E79DD920}"/>
                </a:ext>
              </a:extLst>
            </p:cNvPr>
            <p:cNvPicPr preferRelativeResize="0"/>
            <p:nvPr/>
          </p:nvPicPr>
          <p:blipFill>
            <a:blip r:embed="rId2"/>
            <a:srcRect l="604" r="604"/>
            <a:stretch/>
          </p:blipFill>
          <p:spPr>
            <a:xfrm>
              <a:off x="5806966" y="2092225"/>
              <a:ext cx="1173660" cy="1188001"/>
            </a:xfrm>
            <a:prstGeom prst="rect">
              <a:avLst/>
            </a:prstGeom>
          </p:spPr>
        </p:pic>
        <p:pic>
          <p:nvPicPr>
            <p:cNvPr id="10" name="Google Shape;1281;p201">
              <a:extLst>
                <a:ext uri="{FF2B5EF4-FFF2-40B4-BE49-F238E27FC236}">
                  <a16:creationId xmlns:a16="http://schemas.microsoft.com/office/drawing/2014/main" id="{F010B25B-6382-43B4-8E2C-AF15DABC60B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rcRect b="17837"/>
            <a:stretch/>
          </p:blipFill>
          <p:spPr>
            <a:xfrm>
              <a:off x="7136687" y="2117865"/>
              <a:ext cx="1777704" cy="124917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6699601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2"/>
          <p:cNvSpPr txBox="1">
            <a:spLocks noGrp="1"/>
          </p:cNvSpPr>
          <p:nvPr>
            <p:ph type="ctrTitle" idx="4294967295"/>
          </p:nvPr>
        </p:nvSpPr>
        <p:spPr>
          <a:xfrm>
            <a:off x="457200" y="991136"/>
            <a:ext cx="401062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3"/>
                </a:solidFill>
                <a:latin typeface="Hind Bold" panose="02000000000000000000" pitchFamily="2" charset="77"/>
                <a:cs typeface="Hind Bold" panose="02000000000000000000" pitchFamily="2" charset="77"/>
              </a:rPr>
              <a:t>Gracias</a:t>
            </a:r>
            <a:endParaRPr sz="7200" dirty="0">
              <a:solidFill>
                <a:schemeClr val="accent3"/>
              </a:solidFill>
              <a:latin typeface="Hind Bold" panose="02000000000000000000" pitchFamily="2" charset="77"/>
              <a:cs typeface="Hind Bold" panose="02000000000000000000" pitchFamily="2" charset="77"/>
            </a:endParaRPr>
          </a:p>
        </p:txBody>
      </p:sp>
      <p:sp>
        <p:nvSpPr>
          <p:cNvPr id="380" name="Google Shape;380;p42"/>
          <p:cNvSpPr/>
          <p:nvPr/>
        </p:nvSpPr>
        <p:spPr>
          <a:xfrm>
            <a:off x="627351" y="2024877"/>
            <a:ext cx="3724732" cy="1255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89;p15">
            <a:extLst>
              <a:ext uri="{FF2B5EF4-FFF2-40B4-BE49-F238E27FC236}">
                <a16:creationId xmlns:a16="http://schemas.microsoft.com/office/drawing/2014/main" id="{CD9A60A0-73C7-874F-A4E1-BE1208A6D87B}"/>
              </a:ext>
            </a:extLst>
          </p:cNvPr>
          <p:cNvSpPr/>
          <p:nvPr/>
        </p:nvSpPr>
        <p:spPr>
          <a:xfrm>
            <a:off x="2" y="5075031"/>
            <a:ext cx="9143998" cy="114112"/>
          </a:xfrm>
          <a:prstGeom prst="rect">
            <a:avLst/>
          </a:prstGeom>
          <a:solidFill>
            <a:srgbClr val="FAC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C22FD8-1C11-624F-AB06-FCE8E903EBD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569462" y="5016978"/>
            <a:ext cx="18494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00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- Company Proprietary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E792819-27E9-7A50-6455-FCCE31C5F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174" y="1041991"/>
            <a:ext cx="4141682" cy="305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25F7688-6D6A-427F-A8E8-79EB4B7383D2}"/>
              </a:ext>
            </a:extLst>
          </p:cNvPr>
          <p:cNvSpPr txBox="1"/>
          <p:nvPr/>
        </p:nvSpPr>
        <p:spPr>
          <a:xfrm>
            <a:off x="627351" y="2469345"/>
            <a:ext cx="37247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OTT HYDROMET</a:t>
            </a:r>
          </a:p>
          <a:p>
            <a:r>
              <a:rPr lang="en-US" dirty="0">
                <a:solidFill>
                  <a:schemeClr val="bg1"/>
                </a:solidFill>
              </a:rPr>
              <a:t>Director de Ventas Latam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CARLOS M VILLAMIL S</a:t>
            </a:r>
          </a:p>
          <a:p>
            <a:r>
              <a:rPr lang="en-US" dirty="0">
                <a:solidFill>
                  <a:schemeClr val="bg1"/>
                </a:solidFill>
                <a:hlinkClick r:id="rId4"/>
              </a:rPr>
              <a:t>carlos.villamil@otthydromet.com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9435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el 1">
            <a:extLst>
              <a:ext uri="{FF2B5EF4-FFF2-40B4-BE49-F238E27FC236}">
                <a16:creationId xmlns:a16="http://schemas.microsoft.com/office/drawing/2014/main" id="{B3BBD3BC-F490-4C69-9607-B7E3663B1755}"/>
              </a:ext>
            </a:extLst>
          </p:cNvPr>
          <p:cNvSpPr txBox="1">
            <a:spLocks/>
          </p:cNvSpPr>
          <p:nvPr/>
        </p:nvSpPr>
        <p:spPr>
          <a:xfrm>
            <a:off x="365760" y="267901"/>
            <a:ext cx="3565675" cy="27699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0818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0" kern="1200" cap="all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457206">
              <a:defRPr/>
            </a:pPr>
            <a:r>
              <a:rPr lang="es-PR" b="1" dirty="0">
                <a:latin typeface="+mj-lt"/>
                <a:cs typeface="Arial" panose="020B0604020202020204" pitchFamily="34" charset="0"/>
              </a:rPr>
              <a:t>Nuestras Capacidades</a:t>
            </a:r>
          </a:p>
        </p:txBody>
      </p:sp>
      <p:sp>
        <p:nvSpPr>
          <p:cNvPr id="83" name="Textplatzhalter 2">
            <a:extLst>
              <a:ext uri="{FF2B5EF4-FFF2-40B4-BE49-F238E27FC236}">
                <a16:creationId xmlns:a16="http://schemas.microsoft.com/office/drawing/2014/main" id="{929CDB6D-870C-4389-AB4C-96C3A7DEBED7}"/>
              </a:ext>
            </a:extLst>
          </p:cNvPr>
          <p:cNvSpPr txBox="1">
            <a:spLocks/>
          </p:cNvSpPr>
          <p:nvPr/>
        </p:nvSpPr>
        <p:spPr>
          <a:xfrm>
            <a:off x="287272" y="504659"/>
            <a:ext cx="4261567" cy="313954"/>
          </a:xfrm>
          <a:prstGeom prst="rect">
            <a:avLst/>
          </a:prstGeom>
        </p:spPr>
        <p:txBody>
          <a:bodyPr lIns="71579" tIns="35790" rIns="71579" bIns="35790"/>
          <a:lstStyle>
            <a:lvl1pPr marL="281808" indent="-281808" algn="l" defTabSz="4081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39"/>
              </a:spcAft>
              <a:buSzPct val="180000"/>
              <a:buFontTx/>
              <a:buBlip>
                <a:blip r:embed="rId3"/>
              </a:buBlip>
              <a:defRPr sz="1600" kern="1200">
                <a:solidFill>
                  <a:srgbClr val="7C7C7C"/>
                </a:solidFill>
                <a:latin typeface="Arial"/>
                <a:ea typeface="+mn-ea"/>
                <a:cs typeface="+mn-cs"/>
              </a:defRPr>
            </a:lvl1pPr>
            <a:lvl2pPr marL="563616" indent="-281808" algn="l" defTabSz="4081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26"/>
              </a:spcAft>
              <a:buSzPct val="180000"/>
              <a:buFontTx/>
              <a:buBlip>
                <a:blip r:embed="rId4"/>
              </a:buBlip>
              <a:defRPr sz="1400" kern="1200">
                <a:solidFill>
                  <a:srgbClr val="7C7C7C"/>
                </a:solidFill>
                <a:latin typeface="Arial"/>
                <a:ea typeface="+mn-ea"/>
                <a:cs typeface="+mn-cs"/>
              </a:defRPr>
            </a:lvl2pPr>
            <a:lvl3pPr marL="746791" indent="-169085" algn="l" defTabSz="408181" rtl="0" eaLnBrk="1" latinLnBrk="0" hangingPunct="1">
              <a:lnSpc>
                <a:spcPct val="100000"/>
              </a:lnSpc>
              <a:spcBef>
                <a:spcPts val="783"/>
              </a:spcBef>
              <a:buSzPct val="180000"/>
              <a:buFontTx/>
              <a:buBlip>
                <a:blip r:embed="rId5"/>
              </a:buBlip>
              <a:defRPr sz="1000" kern="1200">
                <a:solidFill>
                  <a:srgbClr val="7C7C7C"/>
                </a:solidFill>
                <a:latin typeface="Arial"/>
                <a:ea typeface="+mn-ea"/>
                <a:cs typeface="+mn-cs"/>
              </a:defRPr>
            </a:lvl3pPr>
            <a:lvl4pPr marL="1428632" indent="-204090" algn="l" defTabSz="40818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36813" indent="-204090" algn="l" defTabSz="40818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44993" indent="-204090" algn="l" defTabSz="40818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174" indent="-204090" algn="l" defTabSz="40818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355" indent="-204090" algn="l" defTabSz="40818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535" indent="-204090" algn="l" defTabSz="40818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buNone/>
              <a:defRPr/>
            </a:pPr>
            <a:r>
              <a:rPr lang="es-ES" dirty="0">
                <a:latin typeface="+mj-lt"/>
                <a:cs typeface="Calibri Light" panose="020F0302020204030204" pitchFamily="34" charset="0"/>
              </a:rPr>
              <a:t>Aliado para soluciones de proyectos personalizados</a:t>
            </a:r>
            <a:endParaRPr lang="en-US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84" name="Abgerundetes Rechteck 54">
            <a:extLst>
              <a:ext uri="{FF2B5EF4-FFF2-40B4-BE49-F238E27FC236}">
                <a16:creationId xmlns:a16="http://schemas.microsoft.com/office/drawing/2014/main" id="{C359FD23-3A45-43FE-BCAC-E2CC72E7B08A}"/>
              </a:ext>
            </a:extLst>
          </p:cNvPr>
          <p:cNvSpPr/>
          <p:nvPr/>
        </p:nvSpPr>
        <p:spPr>
          <a:xfrm>
            <a:off x="903323" y="4458481"/>
            <a:ext cx="6059072" cy="2391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>
            <a:spAutoFit/>
          </a:bodyPr>
          <a:lstStyle/>
          <a:p>
            <a:pPr algn="ctr"/>
            <a:r>
              <a:rPr lang="es-ES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Soporte postventa durante todo el ciclo de vida del proyecto</a:t>
            </a:r>
            <a:endParaRPr lang="de-DE" sz="10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6" name="Bild 4">
            <a:extLst>
              <a:ext uri="{FF2B5EF4-FFF2-40B4-BE49-F238E27FC236}">
                <a16:creationId xmlns:a16="http://schemas.microsoft.com/office/drawing/2014/main" id="{C70963E0-DCA3-4BD1-9F43-1DB1A1857229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3598433" y="1584352"/>
            <a:ext cx="895350" cy="1285875"/>
          </a:xfrm>
          <a:prstGeom prst="rect">
            <a:avLst/>
          </a:prstGeom>
        </p:spPr>
      </p:pic>
      <p:grpSp>
        <p:nvGrpSpPr>
          <p:cNvPr id="87" name="Gruppierung 18">
            <a:extLst>
              <a:ext uri="{FF2B5EF4-FFF2-40B4-BE49-F238E27FC236}">
                <a16:creationId xmlns:a16="http://schemas.microsoft.com/office/drawing/2014/main" id="{6CD52F8F-D623-429E-911F-7F809EBCF00F}"/>
              </a:ext>
            </a:extLst>
          </p:cNvPr>
          <p:cNvGrpSpPr/>
          <p:nvPr/>
        </p:nvGrpSpPr>
        <p:grpSpPr>
          <a:xfrm>
            <a:off x="1887738" y="2622581"/>
            <a:ext cx="1517671" cy="1032809"/>
            <a:chOff x="2841021" y="3611016"/>
            <a:chExt cx="2023561" cy="1377079"/>
          </a:xfrm>
        </p:grpSpPr>
        <p:grpSp>
          <p:nvGrpSpPr>
            <p:cNvPr id="88" name="Gruppierung 44">
              <a:extLst>
                <a:ext uri="{FF2B5EF4-FFF2-40B4-BE49-F238E27FC236}">
                  <a16:creationId xmlns:a16="http://schemas.microsoft.com/office/drawing/2014/main" id="{FC5F3D3F-D0A9-458F-B42A-A9D854CA9EB4}"/>
                </a:ext>
              </a:extLst>
            </p:cNvPr>
            <p:cNvGrpSpPr/>
            <p:nvPr/>
          </p:nvGrpSpPr>
          <p:grpSpPr>
            <a:xfrm>
              <a:off x="2841021" y="3611016"/>
              <a:ext cx="2023561" cy="1377079"/>
              <a:chOff x="-756592" y="3619199"/>
              <a:chExt cx="5328592" cy="3626225"/>
            </a:xfrm>
          </p:grpSpPr>
          <p:pic>
            <p:nvPicPr>
              <p:cNvPr id="100" name="Picture 4" descr="C:\Users\Tietz\AppData\Local\Microsoft\Windows\Temporary Internet Files\Content.IE5\CGSJOJT8\MC900334668[1].wmf">
                <a:extLst>
                  <a:ext uri="{FF2B5EF4-FFF2-40B4-BE49-F238E27FC236}">
                    <a16:creationId xmlns:a16="http://schemas.microsoft.com/office/drawing/2014/main" id="{22153AF7-AEFD-49A5-BE26-30FA17357E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12576" y="3619199"/>
                <a:ext cx="5062576" cy="3410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1" name="Rechteck 50">
                <a:extLst>
                  <a:ext uri="{FF2B5EF4-FFF2-40B4-BE49-F238E27FC236}">
                    <a16:creationId xmlns:a16="http://schemas.microsoft.com/office/drawing/2014/main" id="{ECCA576B-362A-40F5-A8DB-C1BA08A5A54D}"/>
                  </a:ext>
                </a:extLst>
              </p:cNvPr>
              <p:cNvSpPr/>
              <p:nvPr/>
            </p:nvSpPr>
            <p:spPr>
              <a:xfrm>
                <a:off x="-756592" y="3645024"/>
                <a:ext cx="5328592" cy="3600400"/>
              </a:xfrm>
              <a:prstGeom prst="rect">
                <a:avLst/>
              </a:prstGeom>
              <a:solidFill>
                <a:schemeClr val="bg1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89" name="Rechteck 52">
              <a:extLst>
                <a:ext uri="{FF2B5EF4-FFF2-40B4-BE49-F238E27FC236}">
                  <a16:creationId xmlns:a16="http://schemas.microsoft.com/office/drawing/2014/main" id="{1A82A094-657E-4275-9137-B782CE4EDE5F}"/>
                </a:ext>
              </a:extLst>
            </p:cNvPr>
            <p:cNvSpPr/>
            <p:nvPr/>
          </p:nvSpPr>
          <p:spPr>
            <a:xfrm>
              <a:off x="4010025" y="3895725"/>
              <a:ext cx="45719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0000" tIns="0" bIns="35100" rtlCol="0" anchor="ctr"/>
            <a:lstStyle/>
            <a:p>
              <a:pPr algn="ctr"/>
              <a:endParaRPr lang="de-DE" sz="1050">
                <a:latin typeface="Arial"/>
                <a:cs typeface="Arial"/>
              </a:endParaRPr>
            </a:p>
          </p:txBody>
        </p:sp>
        <p:sp>
          <p:nvSpPr>
            <p:cNvPr id="90" name="Rechteck 55">
              <a:extLst>
                <a:ext uri="{FF2B5EF4-FFF2-40B4-BE49-F238E27FC236}">
                  <a16:creationId xmlns:a16="http://schemas.microsoft.com/office/drawing/2014/main" id="{370F95C2-6E44-4CCE-AF2E-8BB2844ABC78}"/>
                </a:ext>
              </a:extLst>
            </p:cNvPr>
            <p:cNvSpPr/>
            <p:nvPr/>
          </p:nvSpPr>
          <p:spPr>
            <a:xfrm>
              <a:off x="4165600" y="4356100"/>
              <a:ext cx="45719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0000" tIns="0" bIns="35100" rtlCol="0" anchor="ctr"/>
            <a:lstStyle/>
            <a:p>
              <a:pPr algn="ctr"/>
              <a:endParaRPr lang="de-DE" sz="1050">
                <a:latin typeface="Arial"/>
                <a:cs typeface="Arial"/>
              </a:endParaRPr>
            </a:p>
          </p:txBody>
        </p:sp>
        <p:sp>
          <p:nvSpPr>
            <p:cNvPr id="95" name="Rechteck 60">
              <a:extLst>
                <a:ext uri="{FF2B5EF4-FFF2-40B4-BE49-F238E27FC236}">
                  <a16:creationId xmlns:a16="http://schemas.microsoft.com/office/drawing/2014/main" id="{CD5C33E4-ED30-46AC-8E36-E586AB90B0A9}"/>
                </a:ext>
              </a:extLst>
            </p:cNvPr>
            <p:cNvSpPr/>
            <p:nvPr/>
          </p:nvSpPr>
          <p:spPr>
            <a:xfrm>
              <a:off x="4527550" y="4267200"/>
              <a:ext cx="45719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0000" tIns="0" bIns="35100" rtlCol="0" anchor="ctr"/>
            <a:lstStyle/>
            <a:p>
              <a:pPr algn="ctr"/>
              <a:endParaRPr lang="de-DE" sz="1050">
                <a:latin typeface="Arial"/>
                <a:cs typeface="Arial"/>
              </a:endParaRPr>
            </a:p>
          </p:txBody>
        </p:sp>
        <p:sp>
          <p:nvSpPr>
            <p:cNvPr id="96" name="Rechteck 61">
              <a:extLst>
                <a:ext uri="{FF2B5EF4-FFF2-40B4-BE49-F238E27FC236}">
                  <a16:creationId xmlns:a16="http://schemas.microsoft.com/office/drawing/2014/main" id="{A600A891-0E2E-4E91-B4F5-26F9FD366DF9}"/>
                </a:ext>
              </a:extLst>
            </p:cNvPr>
            <p:cNvSpPr/>
            <p:nvPr/>
          </p:nvSpPr>
          <p:spPr>
            <a:xfrm>
              <a:off x="4006850" y="4521200"/>
              <a:ext cx="45719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0000" tIns="0" bIns="35100" rtlCol="0" anchor="ctr"/>
            <a:lstStyle/>
            <a:p>
              <a:pPr algn="ctr"/>
              <a:endParaRPr lang="de-DE" sz="1050">
                <a:latin typeface="Arial"/>
                <a:cs typeface="Arial"/>
              </a:endParaRPr>
            </a:p>
          </p:txBody>
        </p:sp>
        <p:sp>
          <p:nvSpPr>
            <p:cNvPr id="97" name="Rechteck 62">
              <a:extLst>
                <a:ext uri="{FF2B5EF4-FFF2-40B4-BE49-F238E27FC236}">
                  <a16:creationId xmlns:a16="http://schemas.microsoft.com/office/drawing/2014/main" id="{2741DDBA-7D2D-405D-ACE4-FDDB69A5BB3C}"/>
                </a:ext>
              </a:extLst>
            </p:cNvPr>
            <p:cNvSpPr/>
            <p:nvPr/>
          </p:nvSpPr>
          <p:spPr>
            <a:xfrm>
              <a:off x="3597275" y="4200525"/>
              <a:ext cx="45719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0000" tIns="0" bIns="35100" rtlCol="0" anchor="ctr"/>
            <a:lstStyle/>
            <a:p>
              <a:pPr algn="ctr"/>
              <a:endParaRPr lang="de-DE" sz="1050">
                <a:latin typeface="Arial"/>
                <a:cs typeface="Arial"/>
              </a:endParaRPr>
            </a:p>
          </p:txBody>
        </p:sp>
        <p:sp>
          <p:nvSpPr>
            <p:cNvPr id="98" name="Rechteck 63">
              <a:extLst>
                <a:ext uri="{FF2B5EF4-FFF2-40B4-BE49-F238E27FC236}">
                  <a16:creationId xmlns:a16="http://schemas.microsoft.com/office/drawing/2014/main" id="{B8F4A206-E9BB-4D4B-A39A-DB8500F41820}"/>
                </a:ext>
              </a:extLst>
            </p:cNvPr>
            <p:cNvSpPr/>
            <p:nvPr/>
          </p:nvSpPr>
          <p:spPr>
            <a:xfrm>
              <a:off x="3251200" y="4175125"/>
              <a:ext cx="45719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0000" tIns="0" bIns="35100" rtlCol="0" anchor="ctr"/>
            <a:lstStyle/>
            <a:p>
              <a:pPr algn="ctr"/>
              <a:endParaRPr lang="de-DE" sz="1050">
                <a:latin typeface="Arial"/>
                <a:cs typeface="Arial"/>
              </a:endParaRPr>
            </a:p>
          </p:txBody>
        </p:sp>
        <p:sp>
          <p:nvSpPr>
            <p:cNvPr id="99" name="Rechteck 6">
              <a:extLst>
                <a:ext uri="{FF2B5EF4-FFF2-40B4-BE49-F238E27FC236}">
                  <a16:creationId xmlns:a16="http://schemas.microsoft.com/office/drawing/2014/main" id="{F8ECFC69-FDA3-4088-9D58-816146F9575C}"/>
                </a:ext>
              </a:extLst>
            </p:cNvPr>
            <p:cNvSpPr/>
            <p:nvPr/>
          </p:nvSpPr>
          <p:spPr>
            <a:xfrm>
              <a:off x="3752850" y="3994150"/>
              <a:ext cx="45719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0000" tIns="0" bIns="35100" rtlCol="0" anchor="ctr"/>
            <a:lstStyle/>
            <a:p>
              <a:pPr algn="ctr"/>
              <a:endParaRPr lang="de-DE" sz="1050">
                <a:latin typeface="Arial"/>
                <a:cs typeface="Arial"/>
              </a:endParaRPr>
            </a:p>
          </p:txBody>
        </p:sp>
      </p:grpSp>
      <p:sp>
        <p:nvSpPr>
          <p:cNvPr id="102" name="Freihandform 56">
            <a:extLst>
              <a:ext uri="{FF2B5EF4-FFF2-40B4-BE49-F238E27FC236}">
                <a16:creationId xmlns:a16="http://schemas.microsoft.com/office/drawing/2014/main" id="{058E93EC-4EE0-4725-98EC-8F5537F44B81}"/>
              </a:ext>
            </a:extLst>
          </p:cNvPr>
          <p:cNvSpPr/>
          <p:nvPr/>
        </p:nvSpPr>
        <p:spPr>
          <a:xfrm>
            <a:off x="5848027" y="2612457"/>
            <a:ext cx="770580" cy="711812"/>
          </a:xfrm>
          <a:custGeom>
            <a:avLst/>
            <a:gdLst>
              <a:gd name="connsiteX0" fmla="*/ 0 w 676275"/>
              <a:gd name="connsiteY0" fmla="*/ 765175 h 765175"/>
              <a:gd name="connsiteX1" fmla="*/ 676275 w 676275"/>
              <a:gd name="connsiteY1" fmla="*/ 762000 h 765175"/>
              <a:gd name="connsiteX2" fmla="*/ 676275 w 676275"/>
              <a:gd name="connsiteY2" fmla="*/ 0 h 76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275" h="765175">
                <a:moveTo>
                  <a:pt x="0" y="765175"/>
                </a:moveTo>
                <a:lnTo>
                  <a:pt x="676275" y="762000"/>
                </a:lnTo>
                <a:lnTo>
                  <a:pt x="676275" y="0"/>
                </a:lnTo>
              </a:path>
            </a:pathLst>
          </a:custGeom>
          <a:ln>
            <a:solidFill>
              <a:srgbClr val="7030A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cxnSp>
        <p:nvCxnSpPr>
          <p:cNvPr id="103" name="Gerade Verbindung 49">
            <a:extLst>
              <a:ext uri="{FF2B5EF4-FFF2-40B4-BE49-F238E27FC236}">
                <a16:creationId xmlns:a16="http://schemas.microsoft.com/office/drawing/2014/main" id="{A43C5F4E-203F-4E4B-A5D3-423B3CC4586F}"/>
              </a:ext>
            </a:extLst>
          </p:cNvPr>
          <p:cNvCxnSpPr>
            <a:endCxn id="111" idx="0"/>
          </p:cNvCxnSpPr>
          <p:nvPr/>
        </p:nvCxnSpPr>
        <p:spPr>
          <a:xfrm>
            <a:off x="4047916" y="2869515"/>
            <a:ext cx="0" cy="226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51">
            <a:extLst>
              <a:ext uri="{FF2B5EF4-FFF2-40B4-BE49-F238E27FC236}">
                <a16:creationId xmlns:a16="http://schemas.microsoft.com/office/drawing/2014/main" id="{C7B60A4F-76B2-439D-BE14-4C7F73309A77}"/>
              </a:ext>
            </a:extLst>
          </p:cNvPr>
          <p:cNvCxnSpPr>
            <a:cxnSpLocks/>
            <a:stCxn id="111" idx="3"/>
            <a:endCxn id="122" idx="1"/>
          </p:cNvCxnSpPr>
          <p:nvPr/>
        </p:nvCxnSpPr>
        <p:spPr>
          <a:xfrm>
            <a:off x="4298007" y="3345984"/>
            <a:ext cx="662525" cy="3694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accent4"/>
                </a:gs>
              </a:gsLst>
              <a:lin ang="0" scaled="1"/>
              <a:tileRect/>
            </a:gra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Abgerundetes Rechteck 7">
            <a:extLst>
              <a:ext uri="{FF2B5EF4-FFF2-40B4-BE49-F238E27FC236}">
                <a16:creationId xmlns:a16="http://schemas.microsoft.com/office/drawing/2014/main" id="{BE55EFCA-3E77-4CA4-B609-505D043E1B8A}"/>
              </a:ext>
            </a:extLst>
          </p:cNvPr>
          <p:cNvSpPr/>
          <p:nvPr/>
        </p:nvSpPr>
        <p:spPr>
          <a:xfrm>
            <a:off x="782511" y="3818436"/>
            <a:ext cx="1480438" cy="417873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27000" tIns="27000" rIns="27000" bIns="27000" rtlCol="0" anchor="ctr">
            <a:spAutoFit/>
          </a:bodyPr>
          <a:lstStyle/>
          <a:p>
            <a:pPr algn="ctr"/>
            <a:r>
              <a:rPr lang="es-ES" sz="1050" dirty="0">
                <a:solidFill>
                  <a:srgbClr val="FFFFFF"/>
                </a:solidFill>
              </a:rPr>
              <a:t>Instrumentación</a:t>
            </a:r>
          </a:p>
          <a:p>
            <a:pPr algn="ctr"/>
            <a:r>
              <a:rPr lang="es-ES" sz="1050" dirty="0">
                <a:solidFill>
                  <a:srgbClr val="FFFFFF"/>
                </a:solidFill>
              </a:rPr>
              <a:t>&amp; Soluciones de Software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106" name="Abgerundetes Rechteck 8">
            <a:extLst>
              <a:ext uri="{FF2B5EF4-FFF2-40B4-BE49-F238E27FC236}">
                <a16:creationId xmlns:a16="http://schemas.microsoft.com/office/drawing/2014/main" id="{5687C29B-05DE-48D8-A436-04B2F299A70B}"/>
              </a:ext>
            </a:extLst>
          </p:cNvPr>
          <p:cNvSpPr/>
          <p:nvPr/>
        </p:nvSpPr>
        <p:spPr>
          <a:xfrm>
            <a:off x="2494110" y="3805854"/>
            <a:ext cx="727619" cy="417873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27000" tIns="27000" rIns="27000" bIns="27000" rtlCol="0" anchor="ctr">
            <a:spAutoFit/>
          </a:bodyPr>
          <a:lstStyle/>
          <a:p>
            <a:pPr algn="ctr"/>
            <a:r>
              <a:rPr lang="es-PR" sz="1050" dirty="0">
                <a:solidFill>
                  <a:srgbClr val="FFFFFF"/>
                </a:solidFill>
              </a:rPr>
              <a:t>Supervisión</a:t>
            </a:r>
          </a:p>
          <a:p>
            <a:pPr algn="ctr"/>
            <a:r>
              <a:rPr lang="es-PR" sz="1050" dirty="0">
                <a:solidFill>
                  <a:srgbClr val="FFFFFF"/>
                </a:solidFill>
              </a:rPr>
              <a:t>La Red</a:t>
            </a:r>
          </a:p>
        </p:txBody>
      </p:sp>
      <p:sp>
        <p:nvSpPr>
          <p:cNvPr id="107" name="Abgerundetes Rechteck 9">
            <a:extLst>
              <a:ext uri="{FF2B5EF4-FFF2-40B4-BE49-F238E27FC236}">
                <a16:creationId xmlns:a16="http://schemas.microsoft.com/office/drawing/2014/main" id="{517372E8-9DA5-4F16-B099-1C2564EFE270}"/>
              </a:ext>
            </a:extLst>
          </p:cNvPr>
          <p:cNvSpPr/>
          <p:nvPr/>
        </p:nvSpPr>
        <p:spPr>
          <a:xfrm>
            <a:off x="3374434" y="3793726"/>
            <a:ext cx="1362910" cy="596645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>
            <a:spAutoFit/>
          </a:bodyPr>
          <a:lstStyle/>
          <a:p>
            <a:pPr algn="ctr"/>
            <a:r>
              <a:rPr lang="es-ES" sz="1050" dirty="0">
                <a:solidFill>
                  <a:srgbClr val="FFFFFF"/>
                </a:solidFill>
              </a:rPr>
              <a:t>Recopilación de datos</a:t>
            </a:r>
          </a:p>
          <a:p>
            <a:pPr algn="ctr"/>
            <a:r>
              <a:rPr lang="es-ES" sz="1050" dirty="0">
                <a:solidFill>
                  <a:srgbClr val="FFFFFF"/>
                </a:solidFill>
              </a:rPr>
              <a:t>&amp; servicios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108" name="Abgerundetes Rechteck 10">
            <a:extLst>
              <a:ext uri="{FF2B5EF4-FFF2-40B4-BE49-F238E27FC236}">
                <a16:creationId xmlns:a16="http://schemas.microsoft.com/office/drawing/2014/main" id="{EE3E1B91-FDE3-4AB7-A542-474E99D4D030}"/>
              </a:ext>
            </a:extLst>
          </p:cNvPr>
          <p:cNvSpPr/>
          <p:nvPr/>
        </p:nvSpPr>
        <p:spPr>
          <a:xfrm>
            <a:off x="4837706" y="3788426"/>
            <a:ext cx="1156963" cy="596645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>
            <a:spAutoFit/>
          </a:bodyPr>
          <a:lstStyle/>
          <a:p>
            <a:pPr algn="ctr"/>
            <a:r>
              <a:rPr lang="es-PR" sz="1050" dirty="0">
                <a:solidFill>
                  <a:srgbClr val="FFFFFF"/>
                </a:solidFill>
              </a:rPr>
              <a:t>Visualización y manejo de datos de la Red.</a:t>
            </a:r>
          </a:p>
        </p:txBody>
      </p:sp>
      <p:sp>
        <p:nvSpPr>
          <p:cNvPr id="109" name="Abgerundetes Rechteck 11">
            <a:extLst>
              <a:ext uri="{FF2B5EF4-FFF2-40B4-BE49-F238E27FC236}">
                <a16:creationId xmlns:a16="http://schemas.microsoft.com/office/drawing/2014/main" id="{1A69D201-3191-4E99-8AB9-B3297FFBC14F}"/>
              </a:ext>
            </a:extLst>
          </p:cNvPr>
          <p:cNvSpPr/>
          <p:nvPr/>
        </p:nvSpPr>
        <p:spPr>
          <a:xfrm>
            <a:off x="6313098" y="3716466"/>
            <a:ext cx="780279" cy="596645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>
            <a:spAutoFit/>
          </a:bodyPr>
          <a:lstStyle/>
          <a:p>
            <a:pPr algn="ctr"/>
            <a:r>
              <a:rPr lang="es-PR" sz="1050" dirty="0">
                <a:solidFill>
                  <a:srgbClr val="FFFFFF"/>
                </a:solidFill>
              </a:rPr>
              <a:t>Soporte  toma decisiones</a:t>
            </a:r>
          </a:p>
        </p:txBody>
      </p:sp>
      <p:pic>
        <p:nvPicPr>
          <p:cNvPr id="110" name="Bild 2">
            <a:extLst>
              <a:ext uri="{FF2B5EF4-FFF2-40B4-BE49-F238E27FC236}">
                <a16:creationId xmlns:a16="http://schemas.microsoft.com/office/drawing/2014/main" id="{6F12CA45-AFDC-48A7-996B-E9BDF25A139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470" y="2457493"/>
            <a:ext cx="47625" cy="47625"/>
          </a:xfrm>
          <a:prstGeom prst="rect">
            <a:avLst/>
          </a:prstGeom>
        </p:spPr>
      </p:pic>
      <p:pic>
        <p:nvPicPr>
          <p:cNvPr id="111" name="Bild 27">
            <a:extLst>
              <a:ext uri="{FF2B5EF4-FFF2-40B4-BE49-F238E27FC236}">
                <a16:creationId xmlns:a16="http://schemas.microsoft.com/office/drawing/2014/main" id="{60C20BCA-1EEE-4E8C-92FF-506189E08A5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97824" y="3095893"/>
            <a:ext cx="500183" cy="500183"/>
          </a:xfrm>
          <a:prstGeom prst="rect">
            <a:avLst/>
          </a:prstGeom>
        </p:spPr>
      </p:pic>
      <p:sp>
        <p:nvSpPr>
          <p:cNvPr id="112" name="Freihandform 1034">
            <a:extLst>
              <a:ext uri="{FF2B5EF4-FFF2-40B4-BE49-F238E27FC236}">
                <a16:creationId xmlns:a16="http://schemas.microsoft.com/office/drawing/2014/main" id="{5C86D611-C1DA-45F2-9A1B-2D2BC20CA314}"/>
              </a:ext>
            </a:extLst>
          </p:cNvPr>
          <p:cNvSpPr/>
          <p:nvPr/>
        </p:nvSpPr>
        <p:spPr>
          <a:xfrm>
            <a:off x="1983441" y="1954430"/>
            <a:ext cx="611660" cy="977618"/>
          </a:xfrm>
          <a:custGeom>
            <a:avLst/>
            <a:gdLst>
              <a:gd name="connsiteX0" fmla="*/ 0 w 603558"/>
              <a:gd name="connsiteY0" fmla="*/ 0 h 1303491"/>
              <a:gd name="connsiteX1" fmla="*/ 603558 w 603558"/>
              <a:gd name="connsiteY1" fmla="*/ 0 h 1303491"/>
              <a:gd name="connsiteX2" fmla="*/ 595175 w 603558"/>
              <a:gd name="connsiteY2" fmla="*/ 1303491 h 130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3558" h="1303491">
                <a:moveTo>
                  <a:pt x="0" y="0"/>
                </a:moveTo>
                <a:lnTo>
                  <a:pt x="603558" y="0"/>
                </a:lnTo>
                <a:cubicBezTo>
                  <a:pt x="600764" y="434497"/>
                  <a:pt x="597969" y="868994"/>
                  <a:pt x="595175" y="1303491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grpSp>
        <p:nvGrpSpPr>
          <p:cNvPr id="113" name="Gruppierung 16">
            <a:extLst>
              <a:ext uri="{FF2B5EF4-FFF2-40B4-BE49-F238E27FC236}">
                <a16:creationId xmlns:a16="http://schemas.microsoft.com/office/drawing/2014/main" id="{CC72E75D-CE28-41DF-B92B-EF392C1AA1F8}"/>
              </a:ext>
            </a:extLst>
          </p:cNvPr>
          <p:cNvGrpSpPr/>
          <p:nvPr/>
        </p:nvGrpSpPr>
        <p:grpSpPr>
          <a:xfrm>
            <a:off x="685800" y="1405217"/>
            <a:ext cx="1297641" cy="1098425"/>
            <a:chOff x="1532027" y="1985360"/>
            <a:chExt cx="1730188" cy="1464566"/>
          </a:xfrm>
        </p:grpSpPr>
        <p:pic>
          <p:nvPicPr>
            <p:cNvPr id="114" name="Bild 20">
              <a:extLst>
                <a:ext uri="{FF2B5EF4-FFF2-40B4-BE49-F238E27FC236}">
                  <a16:creationId xmlns:a16="http://schemas.microsoft.com/office/drawing/2014/main" id="{B5F20A36-1C13-4596-BF78-EEB31616C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32027" y="2207892"/>
              <a:ext cx="1369331" cy="100782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15" name="Ring 19">
              <a:extLst>
                <a:ext uri="{FF2B5EF4-FFF2-40B4-BE49-F238E27FC236}">
                  <a16:creationId xmlns:a16="http://schemas.microsoft.com/office/drawing/2014/main" id="{768797B7-8699-41DB-9158-B68E6347AD7E}"/>
                </a:ext>
              </a:extLst>
            </p:cNvPr>
            <p:cNvSpPr/>
            <p:nvPr/>
          </p:nvSpPr>
          <p:spPr>
            <a:xfrm>
              <a:off x="1797649" y="1985360"/>
              <a:ext cx="1464566" cy="1464566"/>
            </a:xfrm>
            <a:prstGeom prst="donut">
              <a:avLst>
                <a:gd name="adj" fmla="val 6137"/>
              </a:avLst>
            </a:prstGeom>
            <a:solidFill>
              <a:schemeClr val="tx2"/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0000" tIns="0" bIns="35100" rtlCol="0" anchor="ctr"/>
            <a:lstStyle/>
            <a:p>
              <a:pPr algn="ctr"/>
              <a:endParaRPr lang="de-DE" sz="105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16" name="Abgerundetes Rechteck 45">
            <a:extLst>
              <a:ext uri="{FF2B5EF4-FFF2-40B4-BE49-F238E27FC236}">
                <a16:creationId xmlns:a16="http://schemas.microsoft.com/office/drawing/2014/main" id="{79964ECD-D25F-48C4-8351-105767087493}"/>
              </a:ext>
            </a:extLst>
          </p:cNvPr>
          <p:cNvSpPr/>
          <p:nvPr/>
        </p:nvSpPr>
        <p:spPr>
          <a:xfrm>
            <a:off x="1768200" y="2036814"/>
            <a:ext cx="806637" cy="2391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27000" tIns="27000" rIns="27000" bIns="27000" rtlCol="0" anchor="ctr">
            <a:spAutoFit/>
          </a:bodyPr>
          <a:lstStyle/>
          <a:p>
            <a:pPr algn="ctr"/>
            <a:r>
              <a:rPr lang="de-DE" sz="1050" dirty="0">
                <a:solidFill>
                  <a:srgbClr val="FFFFFF"/>
                </a:solidFill>
              </a:rPr>
              <a:t>Dataloggers</a:t>
            </a:r>
          </a:p>
        </p:txBody>
      </p:sp>
      <p:sp>
        <p:nvSpPr>
          <p:cNvPr id="117" name="Abgerundetes Rechteck 46">
            <a:extLst>
              <a:ext uri="{FF2B5EF4-FFF2-40B4-BE49-F238E27FC236}">
                <a16:creationId xmlns:a16="http://schemas.microsoft.com/office/drawing/2014/main" id="{17AF2060-264E-410B-9B0B-1FF61501666C}"/>
              </a:ext>
            </a:extLst>
          </p:cNvPr>
          <p:cNvSpPr/>
          <p:nvPr/>
        </p:nvSpPr>
        <p:spPr>
          <a:xfrm>
            <a:off x="1750526" y="1572843"/>
            <a:ext cx="643336" cy="2391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27000" tIns="27000" rIns="27000" bIns="27000" rtlCol="0" anchor="ctr">
            <a:spAutoFit/>
          </a:bodyPr>
          <a:lstStyle/>
          <a:p>
            <a:pPr algn="ctr"/>
            <a:r>
              <a:rPr lang="es-PR" sz="1050">
                <a:solidFill>
                  <a:srgbClr val="FFFFFF"/>
                </a:solidFill>
              </a:rPr>
              <a:t>Sensores</a:t>
            </a:r>
            <a:endParaRPr lang="es-PR" sz="1050" dirty="0">
              <a:solidFill>
                <a:srgbClr val="FFFFFF"/>
              </a:solidFill>
            </a:endParaRPr>
          </a:p>
        </p:txBody>
      </p:sp>
      <p:cxnSp>
        <p:nvCxnSpPr>
          <p:cNvPr id="118" name="Gerade Verbindung 1042">
            <a:extLst>
              <a:ext uri="{FF2B5EF4-FFF2-40B4-BE49-F238E27FC236}">
                <a16:creationId xmlns:a16="http://schemas.microsoft.com/office/drawing/2014/main" id="{9582C071-A042-492F-8B25-90BF6F083503}"/>
              </a:ext>
            </a:extLst>
          </p:cNvPr>
          <p:cNvCxnSpPr/>
          <p:nvPr/>
        </p:nvCxnSpPr>
        <p:spPr>
          <a:xfrm flipV="1">
            <a:off x="3168224" y="2762709"/>
            <a:ext cx="219805" cy="369154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1044">
            <a:extLst>
              <a:ext uri="{FF2B5EF4-FFF2-40B4-BE49-F238E27FC236}">
                <a16:creationId xmlns:a16="http://schemas.microsoft.com/office/drawing/2014/main" id="{980AF704-93F4-4BDA-B483-7F5E8C25C8FA}"/>
              </a:ext>
            </a:extLst>
          </p:cNvPr>
          <p:cNvCxnSpPr/>
          <p:nvPr/>
        </p:nvCxnSpPr>
        <p:spPr>
          <a:xfrm flipV="1">
            <a:off x="2784227" y="2754832"/>
            <a:ext cx="608692" cy="95811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 Verbindung 1046">
            <a:extLst>
              <a:ext uri="{FF2B5EF4-FFF2-40B4-BE49-F238E27FC236}">
                <a16:creationId xmlns:a16="http://schemas.microsoft.com/office/drawing/2014/main" id="{4FBB5812-D6A6-44E7-8158-60722DB69D0B}"/>
              </a:ext>
            </a:extLst>
          </p:cNvPr>
          <p:cNvCxnSpPr/>
          <p:nvPr/>
        </p:nvCxnSpPr>
        <p:spPr>
          <a:xfrm flipV="1">
            <a:off x="2902584" y="2754833"/>
            <a:ext cx="484699" cy="442421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Freihandform 76">
            <a:extLst>
              <a:ext uri="{FF2B5EF4-FFF2-40B4-BE49-F238E27FC236}">
                <a16:creationId xmlns:a16="http://schemas.microsoft.com/office/drawing/2014/main" id="{86303C4F-22A7-462A-8161-B3CC5161761E}"/>
              </a:ext>
            </a:extLst>
          </p:cNvPr>
          <p:cNvSpPr/>
          <p:nvPr/>
        </p:nvSpPr>
        <p:spPr>
          <a:xfrm flipH="1">
            <a:off x="3383319" y="1627281"/>
            <a:ext cx="633155" cy="1137395"/>
          </a:xfrm>
          <a:custGeom>
            <a:avLst/>
            <a:gdLst>
              <a:gd name="connsiteX0" fmla="*/ 0 w 603558"/>
              <a:gd name="connsiteY0" fmla="*/ 0 h 1303491"/>
              <a:gd name="connsiteX1" fmla="*/ 603558 w 603558"/>
              <a:gd name="connsiteY1" fmla="*/ 0 h 1303491"/>
              <a:gd name="connsiteX2" fmla="*/ 595175 w 603558"/>
              <a:gd name="connsiteY2" fmla="*/ 1303491 h 130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3558" h="1303491">
                <a:moveTo>
                  <a:pt x="0" y="0"/>
                </a:moveTo>
                <a:lnTo>
                  <a:pt x="603558" y="0"/>
                </a:lnTo>
                <a:cubicBezTo>
                  <a:pt x="600764" y="434497"/>
                  <a:pt x="597969" y="868994"/>
                  <a:pt x="595175" y="1303491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122" name="Bild 24">
            <a:extLst>
              <a:ext uri="{FF2B5EF4-FFF2-40B4-BE49-F238E27FC236}">
                <a16:creationId xmlns:a16="http://schemas.microsoft.com/office/drawing/2014/main" id="{74F19D66-678F-48DA-894C-37DA18F1A2FB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60533" y="2984340"/>
            <a:ext cx="878368" cy="730678"/>
          </a:xfrm>
          <a:prstGeom prst="rect">
            <a:avLst/>
          </a:prstGeom>
        </p:spPr>
      </p:pic>
      <p:pic>
        <p:nvPicPr>
          <p:cNvPr id="123" name="Bild 26">
            <a:extLst>
              <a:ext uri="{FF2B5EF4-FFF2-40B4-BE49-F238E27FC236}">
                <a16:creationId xmlns:a16="http://schemas.microsoft.com/office/drawing/2014/main" id="{A6FC0B5F-AA28-40B6-83F3-B65A759156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30121" y="1665076"/>
            <a:ext cx="780279" cy="938444"/>
          </a:xfrm>
          <a:prstGeom prst="rect">
            <a:avLst/>
          </a:prstGeom>
        </p:spPr>
      </p:pic>
      <p:sp>
        <p:nvSpPr>
          <p:cNvPr id="124" name="Abgerundetes Rechteck 67">
            <a:extLst>
              <a:ext uri="{FF2B5EF4-FFF2-40B4-BE49-F238E27FC236}">
                <a16:creationId xmlns:a16="http://schemas.microsoft.com/office/drawing/2014/main" id="{EF2D8661-A729-4091-B5BA-2E9066B99054}"/>
              </a:ext>
            </a:extLst>
          </p:cNvPr>
          <p:cNvSpPr/>
          <p:nvPr/>
        </p:nvSpPr>
        <p:spPr>
          <a:xfrm>
            <a:off x="1332866" y="1208511"/>
            <a:ext cx="1083374" cy="2391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27000" tIns="27000" rIns="27000" bIns="27000" rtlCol="0" anchor="ctr">
            <a:spAutoFit/>
          </a:bodyPr>
          <a:lstStyle/>
          <a:p>
            <a:pPr algn="ctr"/>
            <a:r>
              <a:rPr lang="es-PR" sz="1050">
                <a:solidFill>
                  <a:srgbClr val="FFFFFF"/>
                </a:solidFill>
              </a:rPr>
              <a:t>Interoperabilidad</a:t>
            </a:r>
            <a:endParaRPr lang="es-PR" sz="1050" dirty="0">
              <a:solidFill>
                <a:srgbClr val="FFFFFF"/>
              </a:solidFill>
            </a:endParaRPr>
          </a:p>
        </p:txBody>
      </p:sp>
      <p:cxnSp>
        <p:nvCxnSpPr>
          <p:cNvPr id="125" name="Straight Connector 40">
            <a:extLst>
              <a:ext uri="{FF2B5EF4-FFF2-40B4-BE49-F238E27FC236}">
                <a16:creationId xmlns:a16="http://schemas.microsoft.com/office/drawing/2014/main" id="{0A2A2DC6-2504-4653-B89A-559DB4860763}"/>
              </a:ext>
            </a:extLst>
          </p:cNvPr>
          <p:cNvCxnSpPr>
            <a:cxnSpLocks/>
          </p:cNvCxnSpPr>
          <p:nvPr/>
        </p:nvCxnSpPr>
        <p:spPr>
          <a:xfrm>
            <a:off x="6125581" y="1128684"/>
            <a:ext cx="32530" cy="3197327"/>
          </a:xfrm>
          <a:prstGeom prst="line">
            <a:avLst/>
          </a:prstGeom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26" name="Group 92">
            <a:extLst>
              <a:ext uri="{FF2B5EF4-FFF2-40B4-BE49-F238E27FC236}">
                <a16:creationId xmlns:a16="http://schemas.microsoft.com/office/drawing/2014/main" id="{A35A9391-46CE-4435-9568-3C9446128A7A}"/>
              </a:ext>
            </a:extLst>
          </p:cNvPr>
          <p:cNvGrpSpPr/>
          <p:nvPr/>
        </p:nvGrpSpPr>
        <p:grpSpPr>
          <a:xfrm>
            <a:off x="7264187" y="202184"/>
            <a:ext cx="1773117" cy="4615865"/>
            <a:chOff x="7239000" y="666750"/>
            <a:chExt cx="1585772" cy="4038600"/>
          </a:xfrm>
        </p:grpSpPr>
        <p:grpSp>
          <p:nvGrpSpPr>
            <p:cNvPr id="127" name="Group 90">
              <a:extLst>
                <a:ext uri="{FF2B5EF4-FFF2-40B4-BE49-F238E27FC236}">
                  <a16:creationId xmlns:a16="http://schemas.microsoft.com/office/drawing/2014/main" id="{93293B39-BA3F-4B5C-8DBB-6A4EA00A16DF}"/>
                </a:ext>
              </a:extLst>
            </p:cNvPr>
            <p:cNvGrpSpPr/>
            <p:nvPr/>
          </p:nvGrpSpPr>
          <p:grpSpPr>
            <a:xfrm>
              <a:off x="7316789" y="766613"/>
              <a:ext cx="1472020" cy="3849463"/>
              <a:chOff x="3644913" y="879768"/>
              <a:chExt cx="1472020" cy="3849463"/>
            </a:xfrm>
          </p:grpSpPr>
          <p:sp>
            <p:nvSpPr>
              <p:cNvPr id="129" name="Abgerundetes Rechteck 5">
                <a:extLst>
                  <a:ext uri="{FF2B5EF4-FFF2-40B4-BE49-F238E27FC236}">
                    <a16:creationId xmlns:a16="http://schemas.microsoft.com/office/drawing/2014/main" id="{DB6AB19B-04DE-4FF3-8033-999B6CFB5F64}"/>
                  </a:ext>
                </a:extLst>
              </p:cNvPr>
              <p:cNvSpPr/>
              <p:nvPr/>
            </p:nvSpPr>
            <p:spPr>
              <a:xfrm>
                <a:off x="3683366" y="879768"/>
                <a:ext cx="1433566" cy="522028"/>
              </a:xfrm>
              <a:prstGeom prst="roundRect">
                <a:avLst/>
              </a:prstGeom>
              <a:solidFill>
                <a:srgbClr val="7C7C7C"/>
              </a:solidFill>
              <a:ln w="0">
                <a:solidFill>
                  <a:srgbClr val="7C7C7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27000" tIns="27000" rIns="27000" bIns="27000" rtlCol="0" anchor="ctr">
                <a:spAutoFit/>
              </a:bodyPr>
              <a:lstStyle/>
              <a:p>
                <a:pPr algn="ctr"/>
                <a:r>
                  <a:rPr lang="es-CO" sz="1050">
                    <a:solidFill>
                      <a:srgbClr val="FFFFFF"/>
                    </a:solidFill>
                  </a:rPr>
                  <a:t>Servicios profesionales ofrecidos según sea necesario</a:t>
                </a:r>
              </a:p>
            </p:txBody>
          </p:sp>
          <p:pic>
            <p:nvPicPr>
              <p:cNvPr id="130" name="Bild 64">
                <a:extLst>
                  <a:ext uri="{FF2B5EF4-FFF2-40B4-BE49-F238E27FC236}">
                    <a16:creationId xmlns:a16="http://schemas.microsoft.com/office/drawing/2014/main" id="{C70EAD87-DB40-462F-84C7-391C2DEF0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grayscl/>
              </a:blip>
              <a:stretch>
                <a:fillRect/>
              </a:stretch>
            </p:blipFill>
            <p:spPr>
              <a:xfrm>
                <a:off x="3727979" y="2036707"/>
                <a:ext cx="301421" cy="191144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31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620B24BD-48D0-45BA-BE21-E417E766CC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grayscl/>
              </a:blip>
              <a:srcRect l="26627" r="26271"/>
              <a:stretch/>
            </p:blipFill>
            <p:spPr>
              <a:xfrm>
                <a:off x="3730448" y="1465882"/>
                <a:ext cx="309488" cy="410261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32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94261DDF-9B21-4DCA-8702-4D10C612E4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grayscl/>
              </a:blip>
              <a:srcRect l="11261" t="7691" r="9264" b="9355"/>
              <a:stretch/>
            </p:blipFill>
            <p:spPr>
              <a:xfrm>
                <a:off x="3686538" y="2705414"/>
                <a:ext cx="393058" cy="410261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33" name="Abgerundetes Rechteck 66">
                <a:extLst>
                  <a:ext uri="{FF2B5EF4-FFF2-40B4-BE49-F238E27FC236}">
                    <a16:creationId xmlns:a16="http://schemas.microsoft.com/office/drawing/2014/main" id="{60DCDDA4-8CC4-4C31-BA97-F8E94E611943}"/>
                  </a:ext>
                </a:extLst>
              </p:cNvPr>
              <p:cNvSpPr/>
              <p:nvPr/>
            </p:nvSpPr>
            <p:spPr>
              <a:xfrm>
                <a:off x="4121829" y="1562573"/>
                <a:ext cx="915260" cy="209198"/>
              </a:xfrm>
              <a:prstGeom prst="roundRect">
                <a:avLst/>
              </a:prstGeom>
              <a:solidFill>
                <a:srgbClr val="7C7C7C"/>
              </a:solidFill>
              <a:ln w="0">
                <a:solidFill>
                  <a:srgbClr val="7C7C7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27000" tIns="27000" rIns="27000" bIns="27000" rtlCol="0" anchor="ctr">
                <a:spAutoFit/>
              </a:bodyPr>
              <a:lstStyle/>
              <a:p>
                <a:r>
                  <a:rPr lang="es-CO" sz="1050">
                    <a:solidFill>
                      <a:srgbClr val="FFFFFF"/>
                    </a:solidFill>
                  </a:rPr>
                  <a:t>Diseño</a:t>
                </a:r>
              </a:p>
            </p:txBody>
          </p:sp>
          <p:sp>
            <p:nvSpPr>
              <p:cNvPr id="134" name="Abgerundetes Rechteck 66">
                <a:extLst>
                  <a:ext uri="{FF2B5EF4-FFF2-40B4-BE49-F238E27FC236}">
                    <a16:creationId xmlns:a16="http://schemas.microsoft.com/office/drawing/2014/main" id="{B49DC6B8-5FC8-4003-AEF7-921346467A18}"/>
                  </a:ext>
                </a:extLst>
              </p:cNvPr>
              <p:cNvSpPr/>
              <p:nvPr/>
            </p:nvSpPr>
            <p:spPr>
              <a:xfrm>
                <a:off x="4113645" y="2802139"/>
                <a:ext cx="1003288" cy="209198"/>
              </a:xfrm>
              <a:prstGeom prst="roundRect">
                <a:avLst/>
              </a:prstGeom>
              <a:solidFill>
                <a:srgbClr val="7C7C7C"/>
              </a:solidFill>
              <a:ln w="0">
                <a:solidFill>
                  <a:srgbClr val="7C7C7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27000" tIns="27000" rIns="27000" bIns="27000" rtlCol="0" anchor="ctr">
                <a:spAutoFit/>
              </a:bodyPr>
              <a:lstStyle/>
              <a:p>
                <a:r>
                  <a:rPr lang="es-CO" sz="1050">
                    <a:solidFill>
                      <a:srgbClr val="FFFFFF"/>
                    </a:solidFill>
                  </a:rPr>
                  <a:t>Gestión Proyecto</a:t>
                </a:r>
              </a:p>
            </p:txBody>
          </p:sp>
          <p:sp>
            <p:nvSpPr>
              <p:cNvPr id="135" name="Abgerundetes Rechteck 66">
                <a:extLst>
                  <a:ext uri="{FF2B5EF4-FFF2-40B4-BE49-F238E27FC236}">
                    <a16:creationId xmlns:a16="http://schemas.microsoft.com/office/drawing/2014/main" id="{A99ADFFF-2B65-4CC2-835B-FAE6350D5699}"/>
                  </a:ext>
                </a:extLst>
              </p:cNvPr>
              <p:cNvSpPr/>
              <p:nvPr/>
            </p:nvSpPr>
            <p:spPr>
              <a:xfrm>
                <a:off x="4116723" y="2012655"/>
                <a:ext cx="910553" cy="209198"/>
              </a:xfrm>
              <a:prstGeom prst="roundRect">
                <a:avLst/>
              </a:prstGeom>
              <a:solidFill>
                <a:srgbClr val="7C7C7C"/>
              </a:solidFill>
              <a:ln w="0">
                <a:solidFill>
                  <a:srgbClr val="7C7C7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27000" tIns="27000" rIns="27000" bIns="27000" rtlCol="0" anchor="ctr">
                <a:spAutoFit/>
              </a:bodyPr>
              <a:lstStyle/>
              <a:p>
                <a:r>
                  <a:rPr lang="es-CO" sz="1050">
                    <a:solidFill>
                      <a:srgbClr val="FFFFFF"/>
                    </a:solidFill>
                  </a:rPr>
                  <a:t>Obras civiles</a:t>
                </a:r>
              </a:p>
            </p:txBody>
          </p:sp>
          <p:pic>
            <p:nvPicPr>
              <p:cNvPr id="136" name="Picture 32" descr="A picture containing black&#10;&#10;Description automatically generated">
                <a:extLst>
                  <a:ext uri="{FF2B5EF4-FFF2-40B4-BE49-F238E27FC236}">
                    <a16:creationId xmlns:a16="http://schemas.microsoft.com/office/drawing/2014/main" id="{B7820A11-43A4-4689-BEBE-DEE6DD2EA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grayscl/>
              </a:blip>
              <a:stretch>
                <a:fillRect/>
              </a:stretch>
            </p:blipFill>
            <p:spPr>
              <a:xfrm>
                <a:off x="3694946" y="3186976"/>
                <a:ext cx="302969" cy="303278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37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834BADF7-E33F-4545-B79E-5EE946094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44913" y="4425952"/>
                <a:ext cx="398540" cy="303279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38" name="Picture 36" descr="A black rectangle with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0BE03D74-C5C2-4AAB-A4D8-3545B4200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87454" y="4009378"/>
                <a:ext cx="303278" cy="303278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39" name="Abgerundetes Rechteck 66">
                <a:extLst>
                  <a:ext uri="{FF2B5EF4-FFF2-40B4-BE49-F238E27FC236}">
                    <a16:creationId xmlns:a16="http://schemas.microsoft.com/office/drawing/2014/main" id="{2EB9B556-E334-4501-8409-3E073F0C6B14}"/>
                  </a:ext>
                </a:extLst>
              </p:cNvPr>
              <p:cNvSpPr/>
              <p:nvPr/>
            </p:nvSpPr>
            <p:spPr>
              <a:xfrm>
                <a:off x="4117872" y="4068690"/>
                <a:ext cx="904568" cy="209198"/>
              </a:xfrm>
              <a:prstGeom prst="roundRect">
                <a:avLst/>
              </a:prstGeom>
              <a:solidFill>
                <a:srgbClr val="7C7C7C"/>
              </a:solidFill>
              <a:ln w="0">
                <a:solidFill>
                  <a:srgbClr val="7C7C7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27000" tIns="27000" rIns="27000" bIns="27000" rtlCol="0" anchor="ctr">
                <a:spAutoFit/>
              </a:bodyPr>
              <a:lstStyle/>
              <a:p>
                <a:r>
                  <a:rPr lang="es-CO" sz="1050">
                    <a:solidFill>
                      <a:srgbClr val="FFFFFF"/>
                    </a:solidFill>
                  </a:rPr>
                  <a:t>O&amp;M</a:t>
                </a:r>
              </a:p>
            </p:txBody>
          </p:sp>
          <p:sp>
            <p:nvSpPr>
              <p:cNvPr id="140" name="Abgerundetes Rechteck 66">
                <a:extLst>
                  <a:ext uri="{FF2B5EF4-FFF2-40B4-BE49-F238E27FC236}">
                    <a16:creationId xmlns:a16="http://schemas.microsoft.com/office/drawing/2014/main" id="{0EEC0988-616B-4551-BCF0-3F6586033577}"/>
                  </a:ext>
                </a:extLst>
              </p:cNvPr>
              <p:cNvSpPr/>
              <p:nvPr/>
            </p:nvSpPr>
            <p:spPr>
              <a:xfrm>
                <a:off x="4121829" y="4486322"/>
                <a:ext cx="910553" cy="209198"/>
              </a:xfrm>
              <a:prstGeom prst="roundRect">
                <a:avLst/>
              </a:prstGeom>
              <a:solidFill>
                <a:srgbClr val="7C7C7C"/>
              </a:solidFill>
              <a:ln w="0">
                <a:solidFill>
                  <a:srgbClr val="7C7C7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27000" tIns="27000" rIns="27000" bIns="27000" rtlCol="0" anchor="ctr">
                <a:spAutoFit/>
              </a:bodyPr>
              <a:lstStyle/>
              <a:p>
                <a:r>
                  <a:rPr lang="es-CO" sz="1050">
                    <a:solidFill>
                      <a:srgbClr val="FFFFFF"/>
                    </a:solidFill>
                  </a:rPr>
                  <a:t>Capacitación</a:t>
                </a:r>
              </a:p>
            </p:txBody>
          </p:sp>
          <p:sp>
            <p:nvSpPr>
              <p:cNvPr id="141" name="Abgerundetes Rechteck 66">
                <a:extLst>
                  <a:ext uri="{FF2B5EF4-FFF2-40B4-BE49-F238E27FC236}">
                    <a16:creationId xmlns:a16="http://schemas.microsoft.com/office/drawing/2014/main" id="{DC4DC56D-CFEF-43B7-9F83-4A8F26B867CF}"/>
                  </a:ext>
                </a:extLst>
              </p:cNvPr>
              <p:cNvSpPr/>
              <p:nvPr/>
            </p:nvSpPr>
            <p:spPr>
              <a:xfrm>
                <a:off x="4126626" y="3220362"/>
                <a:ext cx="910553" cy="209198"/>
              </a:xfrm>
              <a:prstGeom prst="roundRect">
                <a:avLst/>
              </a:prstGeom>
              <a:solidFill>
                <a:srgbClr val="7C7C7C"/>
              </a:solidFill>
              <a:ln w="0">
                <a:solidFill>
                  <a:srgbClr val="7C7C7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27000" tIns="27000" rIns="27000" bIns="27000" rtlCol="0" anchor="ctr">
                <a:spAutoFit/>
              </a:bodyPr>
              <a:lstStyle/>
              <a:p>
                <a:r>
                  <a:rPr lang="es-CO" sz="1050">
                    <a:solidFill>
                      <a:srgbClr val="FFFFFF"/>
                    </a:solidFill>
                  </a:rPr>
                  <a:t>Instalación</a:t>
                </a:r>
              </a:p>
            </p:txBody>
          </p:sp>
          <p:sp>
            <p:nvSpPr>
              <p:cNvPr id="142" name="Abgerundetes Rechteck 66">
                <a:extLst>
                  <a:ext uri="{FF2B5EF4-FFF2-40B4-BE49-F238E27FC236}">
                    <a16:creationId xmlns:a16="http://schemas.microsoft.com/office/drawing/2014/main" id="{3DCD67A1-93A0-4BC0-99EE-F1C35AF3F036}"/>
                  </a:ext>
                </a:extLst>
              </p:cNvPr>
              <p:cNvSpPr/>
              <p:nvPr/>
            </p:nvSpPr>
            <p:spPr>
              <a:xfrm>
                <a:off x="4107180" y="3630040"/>
                <a:ext cx="915260" cy="209198"/>
              </a:xfrm>
              <a:prstGeom prst="roundRect">
                <a:avLst/>
              </a:prstGeom>
              <a:solidFill>
                <a:srgbClr val="7C7C7C"/>
              </a:solidFill>
              <a:ln w="0">
                <a:solidFill>
                  <a:srgbClr val="7C7C7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27000" tIns="27000" rIns="27000" bIns="27000" rtlCol="0" anchor="ctr">
                <a:spAutoFit/>
              </a:bodyPr>
              <a:lstStyle/>
              <a:p>
                <a:r>
                  <a:rPr lang="es-CO" sz="1050">
                    <a:solidFill>
                      <a:srgbClr val="FFFFFF"/>
                    </a:solidFill>
                  </a:rPr>
                  <a:t>Integración</a:t>
                </a:r>
              </a:p>
            </p:txBody>
          </p:sp>
          <p:pic>
            <p:nvPicPr>
              <p:cNvPr id="143" name="Picture 75" descr="Icon&#10;&#10;Description automatically generated">
                <a:extLst>
                  <a:ext uri="{FF2B5EF4-FFF2-40B4-BE49-F238E27FC236}">
                    <a16:creationId xmlns:a16="http://schemas.microsoft.com/office/drawing/2014/main" id="{C7A42D39-DECA-4A24-8297-02609BC55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grayscl/>
              </a:blip>
              <a:stretch>
                <a:fillRect/>
              </a:stretch>
            </p:blipFill>
            <p:spPr>
              <a:xfrm>
                <a:off x="3646021" y="3599968"/>
                <a:ext cx="338873" cy="338873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44" name="Picture 78" descr="Icon&#10;&#10;Description automatically generated">
                <a:extLst>
                  <a:ext uri="{FF2B5EF4-FFF2-40B4-BE49-F238E27FC236}">
                    <a16:creationId xmlns:a16="http://schemas.microsoft.com/office/drawing/2014/main" id="{92FF2C8B-5B4C-40A5-A023-9F50982316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grayscl/>
              </a:blip>
              <a:srcRect l="14180" r="13775"/>
              <a:stretch/>
            </p:blipFill>
            <p:spPr>
              <a:xfrm>
                <a:off x="3692721" y="2335334"/>
                <a:ext cx="311356" cy="298823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45" name="Abgerundetes Rechteck 66">
                <a:extLst>
                  <a:ext uri="{FF2B5EF4-FFF2-40B4-BE49-F238E27FC236}">
                    <a16:creationId xmlns:a16="http://schemas.microsoft.com/office/drawing/2014/main" id="{4E6204D8-BD04-4119-ADB8-6FA1F5CC49D9}"/>
                  </a:ext>
                </a:extLst>
              </p:cNvPr>
              <p:cNvSpPr/>
              <p:nvPr/>
            </p:nvSpPr>
            <p:spPr>
              <a:xfrm>
                <a:off x="4138261" y="2290904"/>
                <a:ext cx="978672" cy="365613"/>
              </a:xfrm>
              <a:prstGeom prst="roundRect">
                <a:avLst/>
              </a:prstGeom>
              <a:solidFill>
                <a:srgbClr val="7C7C7C"/>
              </a:solidFill>
              <a:ln w="0">
                <a:solidFill>
                  <a:srgbClr val="7C7C7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27000" tIns="27000" rIns="27000" bIns="27000" rtlCol="0" anchor="ctr">
                <a:spAutoFit/>
              </a:bodyPr>
              <a:lstStyle/>
              <a:p>
                <a:r>
                  <a:rPr lang="es-CO" sz="1050">
                    <a:solidFill>
                      <a:srgbClr val="FFFFFF"/>
                    </a:solidFill>
                  </a:rPr>
                  <a:t>Puesta en servicio</a:t>
                </a:r>
              </a:p>
            </p:txBody>
          </p:sp>
        </p:grpSp>
        <p:sp>
          <p:nvSpPr>
            <p:cNvPr id="128" name="Rectangle 91">
              <a:extLst>
                <a:ext uri="{FF2B5EF4-FFF2-40B4-BE49-F238E27FC236}">
                  <a16:creationId xmlns:a16="http://schemas.microsoft.com/office/drawing/2014/main" id="{68921A2C-1ACD-4B41-8C3C-E6EF55474A70}"/>
                </a:ext>
              </a:extLst>
            </p:cNvPr>
            <p:cNvSpPr/>
            <p:nvPr/>
          </p:nvSpPr>
          <p:spPr>
            <a:xfrm>
              <a:off x="7239000" y="666750"/>
              <a:ext cx="1585772" cy="4038600"/>
            </a:xfrm>
            <a:prstGeom prst="rect">
              <a:avLst/>
            </a:pr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46" name="Abgerundetes Rechteck 67">
            <a:extLst>
              <a:ext uri="{FF2B5EF4-FFF2-40B4-BE49-F238E27FC236}">
                <a16:creationId xmlns:a16="http://schemas.microsoft.com/office/drawing/2014/main" id="{95A24121-D6BE-4C81-A07A-8736B2AB2857}"/>
              </a:ext>
            </a:extLst>
          </p:cNvPr>
          <p:cNvSpPr/>
          <p:nvPr/>
        </p:nvSpPr>
        <p:spPr>
          <a:xfrm>
            <a:off x="4427768" y="1619911"/>
            <a:ext cx="1223616" cy="2391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27000" tIns="27000" rIns="27000" bIns="27000" rtlCol="0" anchor="ctr">
            <a:spAutoFit/>
          </a:bodyPr>
          <a:lstStyle/>
          <a:p>
            <a:pPr algn="ctr"/>
            <a:r>
              <a:rPr lang="de-DE" sz="1050">
                <a:solidFill>
                  <a:srgbClr val="FFFFFF"/>
                </a:solidFill>
                <a:latin typeface="Arial"/>
              </a:rPr>
              <a:t>GSM/GPRS/3G/4G</a:t>
            </a:r>
          </a:p>
        </p:txBody>
      </p:sp>
      <p:sp>
        <p:nvSpPr>
          <p:cNvPr id="147" name="Abgerundetes Rechteck 67">
            <a:extLst>
              <a:ext uri="{FF2B5EF4-FFF2-40B4-BE49-F238E27FC236}">
                <a16:creationId xmlns:a16="http://schemas.microsoft.com/office/drawing/2014/main" id="{3846283C-B5C6-4F3F-8F56-0F2D1BE923DB}"/>
              </a:ext>
            </a:extLst>
          </p:cNvPr>
          <p:cNvSpPr/>
          <p:nvPr/>
        </p:nvSpPr>
        <p:spPr>
          <a:xfrm>
            <a:off x="4443584" y="1333847"/>
            <a:ext cx="524506" cy="2391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27000" tIns="27000" rIns="27000" bIns="27000" rtlCol="0" anchor="ctr">
            <a:spAutoFit/>
          </a:bodyPr>
          <a:lstStyle/>
          <a:p>
            <a:pPr algn="ctr"/>
            <a:r>
              <a:rPr lang="de-DE" sz="1050" dirty="0" err="1">
                <a:solidFill>
                  <a:srgbClr val="FFFFFF"/>
                </a:solidFill>
                <a:latin typeface="Arial"/>
              </a:rPr>
              <a:t>Satélite</a:t>
            </a:r>
            <a:endParaRPr lang="de-DE" sz="10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8" name="Abgerundetes Rechteck 67">
            <a:extLst>
              <a:ext uri="{FF2B5EF4-FFF2-40B4-BE49-F238E27FC236}">
                <a16:creationId xmlns:a16="http://schemas.microsoft.com/office/drawing/2014/main" id="{A23E68CA-8002-4222-8D22-9739FDE4332D}"/>
              </a:ext>
            </a:extLst>
          </p:cNvPr>
          <p:cNvSpPr/>
          <p:nvPr/>
        </p:nvSpPr>
        <p:spPr>
          <a:xfrm>
            <a:off x="4540678" y="2223143"/>
            <a:ext cx="1265137" cy="2391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>
            <a:spAutoFit/>
          </a:bodyPr>
          <a:lstStyle/>
          <a:p>
            <a:r>
              <a:rPr lang="de-DE" sz="1050" err="1">
                <a:solidFill>
                  <a:srgbClr val="FFFFFF"/>
                </a:solidFill>
                <a:latin typeface="Arial"/>
              </a:rPr>
              <a:t>LoRa</a:t>
            </a:r>
            <a:r>
              <a:rPr lang="de-DE" sz="1050">
                <a:solidFill>
                  <a:srgbClr val="FFFFFF"/>
                </a:solidFill>
                <a:latin typeface="Arial"/>
              </a:rPr>
              <a:t> / LAN / WAN</a:t>
            </a:r>
          </a:p>
        </p:txBody>
      </p:sp>
      <p:sp>
        <p:nvSpPr>
          <p:cNvPr id="149" name="Abgerundetes Rechteck 67">
            <a:extLst>
              <a:ext uri="{FF2B5EF4-FFF2-40B4-BE49-F238E27FC236}">
                <a16:creationId xmlns:a16="http://schemas.microsoft.com/office/drawing/2014/main" id="{D577DB80-A523-4505-9EAA-4D564A6FBC3C}"/>
              </a:ext>
            </a:extLst>
          </p:cNvPr>
          <p:cNvSpPr/>
          <p:nvPr/>
        </p:nvSpPr>
        <p:spPr>
          <a:xfrm>
            <a:off x="4548841" y="2507361"/>
            <a:ext cx="1265137" cy="2391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7000" tIns="27000" rIns="27000" bIns="27000" rtlCol="0" anchor="ctr">
            <a:spAutoFit/>
          </a:bodyPr>
          <a:lstStyle/>
          <a:p>
            <a:r>
              <a:rPr lang="de-DE" sz="1050">
                <a:solidFill>
                  <a:srgbClr val="FFFFFF"/>
                </a:solidFill>
                <a:latin typeface="Arial"/>
              </a:rPr>
              <a:t>Radio / Fiber </a:t>
            </a:r>
            <a:r>
              <a:rPr lang="de-DE" sz="1050" err="1">
                <a:solidFill>
                  <a:srgbClr val="FFFFFF"/>
                </a:solidFill>
                <a:latin typeface="Arial"/>
              </a:rPr>
              <a:t>Optic</a:t>
            </a:r>
            <a:endParaRPr lang="de-DE" sz="105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880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7" name="Google Shape;1277;p201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001" y="2003641"/>
            <a:ext cx="1729750" cy="911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283E8E-F1D5-C7B1-E5D6-3300A059AC0D}"/>
              </a:ext>
            </a:extLst>
          </p:cNvPr>
          <p:cNvSpPr txBox="1">
            <a:spLocks/>
          </p:cNvSpPr>
          <p:nvPr/>
        </p:nvSpPr>
        <p:spPr>
          <a:xfrm>
            <a:off x="306832" y="544271"/>
            <a:ext cx="3906408" cy="312378"/>
          </a:xfrm>
          <a:prstGeom prst="rect">
            <a:avLst/>
          </a:prstGeom>
        </p:spPr>
        <p:txBody>
          <a:bodyPr lIns="71579" tIns="35790" rIns="71579" bIns="35790"/>
          <a:lstStyle>
            <a:defPPr>
              <a:defRPr lang="de-DE"/>
            </a:defPPr>
            <a:lvl1pPr marL="0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8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6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4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2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903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8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26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445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defRPr/>
            </a:pPr>
            <a:endParaRPr lang="en-US">
              <a:cs typeface="Arial"/>
            </a:endParaRPr>
          </a:p>
        </p:txBody>
      </p:sp>
      <p:sp>
        <p:nvSpPr>
          <p:cNvPr id="4" name="Rechteck 10">
            <a:extLst>
              <a:ext uri="{FF2B5EF4-FFF2-40B4-BE49-F238E27FC236}">
                <a16:creationId xmlns:a16="http://schemas.microsoft.com/office/drawing/2014/main" id="{4CC4AE8F-2FAB-3405-7B81-43DBFE7FEB3F}"/>
              </a:ext>
            </a:extLst>
          </p:cNvPr>
          <p:cNvSpPr/>
          <p:nvPr/>
        </p:nvSpPr>
        <p:spPr>
          <a:xfrm>
            <a:off x="8206517" y="4935170"/>
            <a:ext cx="569441" cy="10772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de-DE"/>
            </a:defPPr>
            <a:lvl1pPr marL="0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8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6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4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2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903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8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26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445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1C27ED-B404-6743-9FF9-2F1559BC8EC5}" type="slidenum">
              <a:rPr lang="de-DE" sz="700">
                <a:solidFill>
                  <a:srgbClr val="7F7F7F"/>
                </a:solidFill>
                <a:latin typeface="Arial"/>
                <a:cs typeface="Arial"/>
              </a:rPr>
              <a:pPr algn="r"/>
              <a:t>2</a:t>
            </a:fld>
            <a:endParaRPr lang="de-DE" sz="70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30F31EA-FC5C-308E-5243-FC279F25FBA1}"/>
              </a:ext>
            </a:extLst>
          </p:cNvPr>
          <p:cNvSpPr txBox="1"/>
          <p:nvPr/>
        </p:nvSpPr>
        <p:spPr>
          <a:xfrm>
            <a:off x="304074" y="975809"/>
            <a:ext cx="645467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marL="0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8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6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4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2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903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8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26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445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2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Como parte de la Corporación Danaher – Fortune 150, empresa global innovadora en ciencia y tecnología – OTT HydroMet &amp; Aquatic Informatics se benefician del consistente desempeño financiero de (NYSE:DHR). Otras marcas de la Plataforma del Agua, incluyen Hach, ChemTreat, Sea-Bird, McCrometer, y Trojan UV.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7937AA8-0FDF-59E1-4EDF-A254C11CE1C9}"/>
              </a:ext>
            </a:extLst>
          </p:cNvPr>
          <p:cNvSpPr>
            <a:spLocks noGrp="1"/>
          </p:cNvSpPr>
          <p:nvPr/>
        </p:nvSpPr>
        <p:spPr>
          <a:xfrm>
            <a:off x="360001" y="421200"/>
            <a:ext cx="5507400" cy="30777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40818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 cap="all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b="1" dirty="0">
                <a:solidFill>
                  <a:srgbClr val="FAC700"/>
                </a:solidFill>
                <a:latin typeface="Calibri"/>
                <a:cs typeface="Calibri"/>
              </a:rPr>
              <a:t>QUIENES SOMOS:</a:t>
            </a:r>
            <a:endParaRPr lang="en-GB" b="1" dirty="0">
              <a:solidFill>
                <a:srgbClr val="FAC7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287296-906A-161D-4D47-62D4B6EA92C5}"/>
              </a:ext>
            </a:extLst>
          </p:cNvPr>
          <p:cNvSpPr/>
          <p:nvPr/>
        </p:nvSpPr>
        <p:spPr>
          <a:xfrm>
            <a:off x="4266410" y="1766807"/>
            <a:ext cx="4617354" cy="2689547"/>
          </a:xfrm>
          <a:prstGeom prst="rect">
            <a:avLst/>
          </a:prstGeom>
          <a:solidFill>
            <a:schemeClr val="bg1">
              <a:lumMod val="85000"/>
              <a:alpha val="8000"/>
            </a:schemeClr>
          </a:solidFill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408181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08181" algn="l" defTabSz="408181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16361" algn="l" defTabSz="408181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24542" algn="l" defTabSz="408181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32722" algn="l" defTabSz="408181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40903" algn="l" defTabSz="408181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49084" algn="l" defTabSz="408181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57264" algn="l" defTabSz="408181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65445" algn="l" defTabSz="408181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494C0F-A261-565B-D09C-5A6BDCB4C82D}"/>
              </a:ext>
            </a:extLst>
          </p:cNvPr>
          <p:cNvGrpSpPr/>
          <p:nvPr/>
        </p:nvGrpSpPr>
        <p:grpSpPr>
          <a:xfrm>
            <a:off x="4357869" y="1955083"/>
            <a:ext cx="842838" cy="542579"/>
            <a:chOff x="4357869" y="1955083"/>
            <a:chExt cx="842838" cy="542579"/>
          </a:xfrm>
        </p:grpSpPr>
        <p:pic>
          <p:nvPicPr>
            <p:cNvPr id="33" name="Picture 32" descr="Logo, company name&#10;&#10;Description automatically generated">
              <a:extLst>
                <a:ext uri="{FF2B5EF4-FFF2-40B4-BE49-F238E27FC236}">
                  <a16:creationId xmlns:a16="http://schemas.microsoft.com/office/drawing/2014/main" id="{2F8F3973-A333-4373-EDAF-BA3A842EF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31" t="25598" r="14421" b="23480"/>
            <a:stretch/>
          </p:blipFill>
          <p:spPr>
            <a:xfrm>
              <a:off x="4572000" y="1955083"/>
              <a:ext cx="414577" cy="320117"/>
            </a:xfrm>
            <a:prstGeom prst="rect">
              <a:avLst/>
            </a:prstGeom>
          </p:spPr>
        </p:pic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CCBAFBC6-DC8C-7F2D-BA95-8EE7120D6CC9}"/>
                </a:ext>
              </a:extLst>
            </p:cNvPr>
            <p:cNvSpPr txBox="1"/>
            <p:nvPr/>
          </p:nvSpPr>
          <p:spPr>
            <a:xfrm>
              <a:off x="4357869" y="2282218"/>
              <a:ext cx="8428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H" sz="800">
                  <a:solidFill>
                    <a:schemeClr val="bg1"/>
                  </a:solidFill>
                  <a:latin typeface="Hind" panose="02000000000000000000" pitchFamily="2" charset="77"/>
                  <a:cs typeface="Hind" panose="02000000000000000000" pitchFamily="2" charset="77"/>
                </a:rPr>
                <a:t>2021 REVENUE</a:t>
              </a:r>
              <a:endParaRPr lang="en-US" sz="8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endParaRPr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A2C3908-F432-EFFB-5F66-3FA983B3A1A6}"/>
              </a:ext>
            </a:extLst>
          </p:cNvPr>
          <p:cNvSpPr txBox="1"/>
          <p:nvPr/>
        </p:nvSpPr>
        <p:spPr>
          <a:xfrm>
            <a:off x="5116561" y="1971611"/>
            <a:ext cx="1360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8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6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4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2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903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8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26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445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1" dirty="0">
                <a:solidFill>
                  <a:schemeClr val="bg1"/>
                </a:solidFill>
              </a:rPr>
              <a:t>$29.5B USD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729B8D-250D-17E4-5CD5-9E34D6706E9A}"/>
              </a:ext>
            </a:extLst>
          </p:cNvPr>
          <p:cNvGrpSpPr/>
          <p:nvPr/>
        </p:nvGrpSpPr>
        <p:grpSpPr>
          <a:xfrm>
            <a:off x="4365277" y="2744285"/>
            <a:ext cx="842838" cy="573935"/>
            <a:chOff x="4365277" y="2744285"/>
            <a:chExt cx="842838" cy="57393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C33374B-86F7-4C8D-B4F0-67F0749A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21426" y="2744285"/>
              <a:ext cx="330539" cy="330539"/>
            </a:xfrm>
            <a:prstGeom prst="rect">
              <a:avLst/>
            </a:prstGeom>
          </p:spPr>
        </p:pic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9854F3DB-8567-75A4-7179-E3D5169A3D8A}"/>
                </a:ext>
              </a:extLst>
            </p:cNvPr>
            <p:cNvSpPr txBox="1"/>
            <p:nvPr/>
          </p:nvSpPr>
          <p:spPr>
            <a:xfrm>
              <a:off x="4365277" y="3102776"/>
              <a:ext cx="8428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H" sz="800">
                  <a:solidFill>
                    <a:schemeClr val="bg1"/>
                  </a:solidFill>
                  <a:latin typeface="Hind" panose="02000000000000000000" pitchFamily="2" charset="77"/>
                  <a:cs typeface="Hind" panose="02000000000000000000" pitchFamily="2" charset="77"/>
                </a:rPr>
                <a:t>ASSOCIATES</a:t>
              </a:r>
              <a:endParaRPr lang="en-US" sz="8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037F39-1EB7-378D-0BF1-598569C33BBC}"/>
              </a:ext>
            </a:extLst>
          </p:cNvPr>
          <p:cNvGrpSpPr/>
          <p:nvPr/>
        </p:nvGrpSpPr>
        <p:grpSpPr>
          <a:xfrm>
            <a:off x="4365277" y="3552831"/>
            <a:ext cx="842838" cy="727576"/>
            <a:chOff x="4365277" y="3552831"/>
            <a:chExt cx="842838" cy="727576"/>
          </a:xfrm>
        </p:grpSpPr>
        <p:pic>
          <p:nvPicPr>
            <p:cNvPr id="29" name="Picture 28" descr="Diagram&#10;&#10;Description automatically generated">
              <a:extLst>
                <a:ext uri="{FF2B5EF4-FFF2-40B4-BE49-F238E27FC236}">
                  <a16:creationId xmlns:a16="http://schemas.microsoft.com/office/drawing/2014/main" id="{837EC4A4-4D32-EF4F-9C26-FE20709F6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9975" y="3552831"/>
              <a:ext cx="330539" cy="330539"/>
            </a:xfrm>
            <a:prstGeom prst="rect">
              <a:avLst/>
            </a:prstGeom>
          </p:spPr>
        </p:pic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69265468-7B41-F562-08D9-68C41FF80193}"/>
                </a:ext>
              </a:extLst>
            </p:cNvPr>
            <p:cNvSpPr txBox="1"/>
            <p:nvPr/>
          </p:nvSpPr>
          <p:spPr>
            <a:xfrm>
              <a:off x="4365277" y="3941853"/>
              <a:ext cx="8428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H" sz="800">
                  <a:solidFill>
                    <a:schemeClr val="bg1"/>
                  </a:solidFill>
                  <a:latin typeface="Hind" panose="02000000000000000000" pitchFamily="2" charset="77"/>
                  <a:cs typeface="Hind" panose="02000000000000000000" pitchFamily="2" charset="77"/>
                </a:rPr>
                <a:t>OPERATING</a:t>
              </a:r>
            </a:p>
            <a:p>
              <a:pPr algn="ctr"/>
              <a:r>
                <a:rPr lang="fr-CH" sz="800">
                  <a:solidFill>
                    <a:schemeClr val="bg1"/>
                  </a:solidFill>
                  <a:latin typeface="Hind" panose="02000000000000000000" pitchFamily="2" charset="77"/>
                  <a:cs typeface="Hind" panose="02000000000000000000" pitchFamily="2" charset="77"/>
                </a:rPr>
                <a:t>COMPANIES</a:t>
              </a:r>
              <a:endParaRPr lang="en-US" sz="8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B289DF-5424-F613-3D52-013D2194B542}"/>
              </a:ext>
            </a:extLst>
          </p:cNvPr>
          <p:cNvGrpSpPr/>
          <p:nvPr/>
        </p:nvGrpSpPr>
        <p:grpSpPr>
          <a:xfrm>
            <a:off x="6691247" y="2006540"/>
            <a:ext cx="944611" cy="631431"/>
            <a:chOff x="6691247" y="2006540"/>
            <a:chExt cx="944611" cy="631431"/>
          </a:xfrm>
        </p:grpSpPr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3B9A3D42-4C80-2DBF-3B33-438235C7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74045" y="2006540"/>
              <a:ext cx="263513" cy="269448"/>
            </a:xfrm>
            <a:prstGeom prst="rect">
              <a:avLst/>
            </a:prstGeom>
          </p:spPr>
        </p:pic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1E60AAD1-A935-67B8-D605-4CBF6332D0D6}"/>
                </a:ext>
              </a:extLst>
            </p:cNvPr>
            <p:cNvSpPr txBox="1"/>
            <p:nvPr/>
          </p:nvSpPr>
          <p:spPr>
            <a:xfrm>
              <a:off x="6691247" y="2299417"/>
              <a:ext cx="9446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H" sz="800">
                  <a:solidFill>
                    <a:schemeClr val="bg1"/>
                  </a:solidFill>
                  <a:latin typeface="Hind" panose="02000000000000000000" pitchFamily="2" charset="77"/>
                  <a:cs typeface="Hind" panose="02000000000000000000" pitchFamily="2" charset="77"/>
                </a:rPr>
                <a:t>LIFE SCIENCES 2021 REVENUE</a:t>
              </a:r>
              <a:endParaRPr lang="en-US" sz="8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6A4E26-237B-7B2F-041F-E6B67EC5A6E7}"/>
              </a:ext>
            </a:extLst>
          </p:cNvPr>
          <p:cNvGrpSpPr/>
          <p:nvPr/>
        </p:nvGrpSpPr>
        <p:grpSpPr>
          <a:xfrm>
            <a:off x="6725246" y="2772237"/>
            <a:ext cx="960268" cy="699289"/>
            <a:chOff x="6733075" y="2709607"/>
            <a:chExt cx="960268" cy="699289"/>
          </a:xfrm>
        </p:grpSpPr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D9430C7A-274D-8125-DD32-8A8AA2ED3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48674" y="2709607"/>
              <a:ext cx="329070" cy="330539"/>
            </a:xfrm>
            <a:prstGeom prst="rect">
              <a:avLst/>
            </a:prstGeom>
          </p:spPr>
        </p:pic>
        <p:sp>
          <p:nvSpPr>
            <p:cNvPr id="26" name="TextBox 22">
              <a:extLst>
                <a:ext uri="{FF2B5EF4-FFF2-40B4-BE49-F238E27FC236}">
                  <a16:creationId xmlns:a16="http://schemas.microsoft.com/office/drawing/2014/main" id="{0C26DDCE-8D6B-3188-1513-56F6D486F4B4}"/>
                </a:ext>
              </a:extLst>
            </p:cNvPr>
            <p:cNvSpPr txBox="1"/>
            <p:nvPr/>
          </p:nvSpPr>
          <p:spPr>
            <a:xfrm>
              <a:off x="6733075" y="3062514"/>
              <a:ext cx="960268" cy="346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H" sz="800">
                  <a:solidFill>
                    <a:schemeClr val="bg1"/>
                  </a:solidFill>
                  <a:latin typeface="Hind" panose="02000000000000000000" pitchFamily="2" charset="77"/>
                  <a:cs typeface="Hind" panose="02000000000000000000" pitchFamily="2" charset="77"/>
                </a:rPr>
                <a:t>DIAGNISTICS 2021 REVENUE</a:t>
              </a:r>
              <a:endParaRPr lang="en-US" sz="8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58FF61-0347-DB9C-9C4F-1494247E4178}"/>
              </a:ext>
            </a:extLst>
          </p:cNvPr>
          <p:cNvGrpSpPr/>
          <p:nvPr/>
        </p:nvGrpSpPr>
        <p:grpSpPr>
          <a:xfrm>
            <a:off x="6565631" y="3552830"/>
            <a:ext cx="1293685" cy="795669"/>
            <a:chOff x="6565631" y="3552830"/>
            <a:chExt cx="1293685" cy="795669"/>
          </a:xfrm>
        </p:grpSpPr>
        <p:pic>
          <p:nvPicPr>
            <p:cNvPr id="23" name="Picture 22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CE447BC0-9296-9A54-55A0-3F1B6F966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47772" y="3552830"/>
              <a:ext cx="330539" cy="330539"/>
            </a:xfrm>
            <a:prstGeom prst="rect">
              <a:avLst/>
            </a:prstGeom>
          </p:spPr>
        </p:pic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FD83774B-99C0-03F6-980F-0E9E43A2F2F4}"/>
                </a:ext>
              </a:extLst>
            </p:cNvPr>
            <p:cNvSpPr txBox="1"/>
            <p:nvPr/>
          </p:nvSpPr>
          <p:spPr>
            <a:xfrm>
              <a:off x="6565631" y="3886834"/>
              <a:ext cx="1293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H" sz="800">
                  <a:solidFill>
                    <a:schemeClr val="bg1"/>
                  </a:solidFill>
                  <a:latin typeface="Hind" panose="02000000000000000000" pitchFamily="2" charset="77"/>
                  <a:cs typeface="Hind" panose="02000000000000000000" pitchFamily="2" charset="77"/>
                </a:rPr>
                <a:t>ENVIRONMENTAL &amp; APPLIED SOLUTIONS </a:t>
              </a:r>
            </a:p>
            <a:p>
              <a:pPr algn="ctr"/>
              <a:r>
                <a:rPr lang="fr-CH" sz="800">
                  <a:solidFill>
                    <a:schemeClr val="bg1"/>
                  </a:solidFill>
                  <a:latin typeface="Hind" panose="02000000000000000000" pitchFamily="2" charset="77"/>
                  <a:cs typeface="Hind" panose="02000000000000000000" pitchFamily="2" charset="77"/>
                </a:rPr>
                <a:t>2021 REVENUE</a:t>
              </a:r>
              <a:endParaRPr lang="en-US" sz="8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endParaRPr>
            </a:p>
          </p:txBody>
        </p:sp>
      </p:grpSp>
      <p:sp>
        <p:nvSpPr>
          <p:cNvPr id="18" name="TextBox 26">
            <a:extLst>
              <a:ext uri="{FF2B5EF4-FFF2-40B4-BE49-F238E27FC236}">
                <a16:creationId xmlns:a16="http://schemas.microsoft.com/office/drawing/2014/main" id="{608CF763-35B9-5F63-6CAA-AFFBF54E1448}"/>
              </a:ext>
            </a:extLst>
          </p:cNvPr>
          <p:cNvSpPr txBox="1"/>
          <p:nvPr/>
        </p:nvSpPr>
        <p:spPr>
          <a:xfrm>
            <a:off x="5129855" y="2745806"/>
            <a:ext cx="1081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8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6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4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2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903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8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26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445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1">
                <a:solidFill>
                  <a:schemeClr val="bg1"/>
                </a:solidFill>
              </a:rPr>
              <a:t>80,000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3569672C-FBAB-06AC-E05B-466C6DDDBF41}"/>
              </a:ext>
            </a:extLst>
          </p:cNvPr>
          <p:cNvSpPr txBox="1"/>
          <p:nvPr/>
        </p:nvSpPr>
        <p:spPr>
          <a:xfrm>
            <a:off x="5125799" y="3603299"/>
            <a:ext cx="1081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8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6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4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2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903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8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26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445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1">
                <a:solidFill>
                  <a:schemeClr val="bg1"/>
                </a:solidFill>
              </a:rPr>
              <a:t>20+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10928744-CA9B-4DFB-D09C-F05B6EAB6DAD}"/>
              </a:ext>
            </a:extLst>
          </p:cNvPr>
          <p:cNvSpPr txBox="1"/>
          <p:nvPr/>
        </p:nvSpPr>
        <p:spPr>
          <a:xfrm>
            <a:off x="7647828" y="1975401"/>
            <a:ext cx="1199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8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6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4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2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903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8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26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445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1" dirty="0">
                <a:solidFill>
                  <a:schemeClr val="bg1"/>
                </a:solidFill>
              </a:rPr>
              <a:t>$15B USD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CE067C88-9051-1527-05D1-161981AE1D1A}"/>
              </a:ext>
            </a:extLst>
          </p:cNvPr>
          <p:cNvSpPr txBox="1"/>
          <p:nvPr/>
        </p:nvSpPr>
        <p:spPr>
          <a:xfrm>
            <a:off x="7653294" y="2812226"/>
            <a:ext cx="1230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8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6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4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2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903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8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26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445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1" dirty="0">
                <a:solidFill>
                  <a:schemeClr val="bg1"/>
                </a:solidFill>
              </a:rPr>
              <a:t>$9.8B USD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E3DAC610-E804-22BD-48E1-A216E9C9C384}"/>
              </a:ext>
            </a:extLst>
          </p:cNvPr>
          <p:cNvSpPr txBox="1"/>
          <p:nvPr/>
        </p:nvSpPr>
        <p:spPr>
          <a:xfrm>
            <a:off x="7647828" y="3552830"/>
            <a:ext cx="1225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8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6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4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2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903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8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26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445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1" dirty="0">
                <a:solidFill>
                  <a:schemeClr val="bg1"/>
                </a:solidFill>
              </a:rPr>
              <a:t>$4.7B USD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ED283E8E-F1D5-C7B1-E5D6-3300A059AC0D}"/>
              </a:ext>
            </a:extLst>
          </p:cNvPr>
          <p:cNvSpPr txBox="1">
            <a:spLocks/>
          </p:cNvSpPr>
          <p:nvPr/>
        </p:nvSpPr>
        <p:spPr>
          <a:xfrm>
            <a:off x="449707" y="687146"/>
            <a:ext cx="3906408" cy="312378"/>
          </a:xfrm>
          <a:prstGeom prst="rect">
            <a:avLst/>
          </a:prstGeom>
        </p:spPr>
        <p:txBody>
          <a:bodyPr lIns="71579" tIns="35790" rIns="71579" bIns="35790"/>
          <a:lstStyle>
            <a:defPPr>
              <a:defRPr lang="de-DE"/>
            </a:defPPr>
            <a:lvl1pPr marL="0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8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6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4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2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903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8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26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445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defRPr/>
            </a:pPr>
            <a:endParaRPr lang="en-US">
              <a:cs typeface="Arial"/>
            </a:endParaRPr>
          </a:p>
        </p:txBody>
      </p:sp>
      <p:sp>
        <p:nvSpPr>
          <p:cNvPr id="36" name="Rechteck 10">
            <a:extLst>
              <a:ext uri="{FF2B5EF4-FFF2-40B4-BE49-F238E27FC236}">
                <a16:creationId xmlns:a16="http://schemas.microsoft.com/office/drawing/2014/main" id="{4CC4AE8F-2FAB-3405-7B81-43DBFE7FEB3F}"/>
              </a:ext>
            </a:extLst>
          </p:cNvPr>
          <p:cNvSpPr/>
          <p:nvPr/>
        </p:nvSpPr>
        <p:spPr>
          <a:xfrm>
            <a:off x="8349392" y="5078045"/>
            <a:ext cx="569441" cy="10772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de-DE"/>
            </a:defPPr>
            <a:lvl1pPr marL="0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8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6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4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2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903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8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26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445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1C27ED-B404-6743-9FF9-2F1559BC8EC5}" type="slidenum">
              <a:rPr lang="de-DE" sz="700">
                <a:solidFill>
                  <a:srgbClr val="7F7F7F"/>
                </a:solidFill>
                <a:latin typeface="Arial"/>
                <a:cs typeface="Arial"/>
              </a:rPr>
              <a:pPr algn="r"/>
              <a:t>2</a:t>
            </a:fld>
            <a:endParaRPr lang="de-DE" sz="70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218" name="TextBox 1">
            <a:extLst>
              <a:ext uri="{FF2B5EF4-FFF2-40B4-BE49-F238E27FC236}">
                <a16:creationId xmlns:a16="http://schemas.microsoft.com/office/drawing/2014/main" id="{28AC498F-C664-0B66-4AE5-9F79DAF13CEA}"/>
              </a:ext>
            </a:extLst>
          </p:cNvPr>
          <p:cNvSpPr txBox="1"/>
          <p:nvPr/>
        </p:nvSpPr>
        <p:spPr>
          <a:xfrm>
            <a:off x="303235" y="3416009"/>
            <a:ext cx="3624314" cy="14568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marL="0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8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61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4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22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903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8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264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445" algn="l" defTabSz="408181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400"/>
              </a:spcAft>
              <a:buClr>
                <a:srgbClr val="FFCC00"/>
              </a:buClr>
              <a:buSzPct val="125000"/>
              <a:buFont typeface="Wingdings" panose="05000000000000000000" pitchFamily="2" charset="2"/>
              <a:buChar char="ü"/>
            </a:pPr>
            <a:r>
              <a:rPr lang="es-CO" sz="1200" i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Estabilidad financiera</a:t>
            </a:r>
          </a:p>
          <a:p>
            <a:pPr marL="285750" indent="-285750">
              <a:spcAft>
                <a:spcPts val="400"/>
              </a:spcAft>
              <a:buClr>
                <a:srgbClr val="FFCC00"/>
              </a:buClr>
              <a:buSzPct val="125000"/>
              <a:buFont typeface="Wingdings" panose="05000000000000000000" pitchFamily="2" charset="2"/>
              <a:buChar char="ü"/>
            </a:pPr>
            <a:r>
              <a:rPr lang="es-CO" sz="1200" i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Probados y solidos procesos (DBS)</a:t>
            </a:r>
          </a:p>
          <a:p>
            <a:pPr marL="285750" indent="-285750">
              <a:spcAft>
                <a:spcPts val="400"/>
              </a:spcAft>
              <a:buClr>
                <a:srgbClr val="FFCC00"/>
              </a:buClr>
              <a:buSzPct val="125000"/>
              <a:buFont typeface="Wingdings" panose="05000000000000000000" pitchFamily="2" charset="2"/>
              <a:buChar char="ü"/>
            </a:pPr>
            <a:r>
              <a:rPr lang="es-CO" sz="1200" i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Foco en crecimiento e innovacion</a:t>
            </a:r>
          </a:p>
          <a:p>
            <a:pPr marL="285750" indent="-285750">
              <a:spcAft>
                <a:spcPts val="400"/>
              </a:spcAft>
              <a:buClr>
                <a:srgbClr val="FFCC00"/>
              </a:buClr>
              <a:buSzPct val="125000"/>
              <a:buFont typeface="Wingdings" panose="05000000000000000000" pitchFamily="2" charset="2"/>
              <a:buChar char="ü"/>
            </a:pPr>
            <a:r>
              <a:rPr lang="es-CO" sz="1200" i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Extrictas políticas de Compliance</a:t>
            </a:r>
          </a:p>
          <a:p>
            <a:pPr marL="285750" indent="-285750">
              <a:spcAft>
                <a:spcPts val="400"/>
              </a:spcAft>
              <a:buClr>
                <a:srgbClr val="FFCC00"/>
              </a:buClr>
              <a:buSzPct val="125000"/>
              <a:buFont typeface="Wingdings" panose="05000000000000000000" pitchFamily="2" charset="2"/>
              <a:buChar char="ü"/>
            </a:pPr>
            <a:r>
              <a:rPr lang="es-CO" sz="1200" i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Code de Conducta – Crecimiento con integridad</a:t>
            </a:r>
          </a:p>
          <a:p>
            <a:pPr marL="285750" indent="-285750">
              <a:spcAft>
                <a:spcPts val="400"/>
              </a:spcAft>
              <a:buClr>
                <a:srgbClr val="FFCC00"/>
              </a:buClr>
              <a:buSzPct val="125000"/>
              <a:buFont typeface="Wingdings" panose="05000000000000000000" pitchFamily="2" charset="2"/>
              <a:buChar char="ü"/>
            </a:pPr>
            <a:r>
              <a:rPr lang="es-CO" sz="1200" i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Representación global</a:t>
            </a:r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30F17EF4-B45B-4C20-7BBF-84B6662EB1BC}"/>
              </a:ext>
            </a:extLst>
          </p:cNvPr>
          <p:cNvSpPr>
            <a:spLocks noGrp="1"/>
          </p:cNvSpPr>
          <p:nvPr/>
        </p:nvSpPr>
        <p:spPr>
          <a:xfrm>
            <a:off x="360001" y="3083524"/>
            <a:ext cx="3567548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0818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 cap="all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CO" b="1">
                <a:solidFill>
                  <a:schemeClr val="bg1"/>
                </a:solidFill>
                <a:latin typeface="Calibri"/>
                <a:cs typeface="Calibri"/>
              </a:rPr>
              <a:t>Un aliado </a:t>
            </a:r>
            <a:r>
              <a:rPr lang="es-CO" b="1">
                <a:solidFill>
                  <a:srgbClr val="FAC700"/>
                </a:solidFill>
                <a:latin typeface="Calibri"/>
                <a:cs typeface="Calibri"/>
              </a:rPr>
              <a:t>SosteniBLE</a:t>
            </a:r>
            <a:r>
              <a:rPr lang="es-CO" b="1">
                <a:solidFill>
                  <a:schemeClr val="bg1"/>
                </a:solidFill>
                <a:latin typeface="Calibri"/>
                <a:cs typeface="Calibri"/>
              </a:rPr>
              <a:t>:</a:t>
            </a:r>
            <a:endParaRPr lang="es-CO" b="1">
              <a:solidFill>
                <a:schemeClr val="bg1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27576D4-1E13-8088-8891-860B9889F945}"/>
              </a:ext>
            </a:extLst>
          </p:cNvPr>
          <p:cNvGrpSpPr/>
          <p:nvPr/>
        </p:nvGrpSpPr>
        <p:grpSpPr>
          <a:xfrm>
            <a:off x="2374816" y="305346"/>
            <a:ext cx="2730830" cy="539905"/>
            <a:chOff x="3208707" y="1477611"/>
            <a:chExt cx="3700012" cy="731520"/>
          </a:xfrm>
        </p:grpSpPr>
        <p:pic>
          <p:nvPicPr>
            <p:cNvPr id="42" name="Google Shape;1281;p201">
              <a:extLst>
                <a:ext uri="{FF2B5EF4-FFF2-40B4-BE49-F238E27FC236}">
                  <a16:creationId xmlns:a16="http://schemas.microsoft.com/office/drawing/2014/main" id="{33C746EF-C700-7D08-A0B9-8611EA57D772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1"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100000"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rcRect b="17837"/>
            <a:stretch/>
          </p:blipFill>
          <p:spPr>
            <a:xfrm>
              <a:off x="3208707" y="1477611"/>
              <a:ext cx="1048142" cy="73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365DD8B-0CD7-8EDD-3E19-0403660F5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72000" y="1523331"/>
              <a:ext cx="2336719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92556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5D8D">
            <a:alpha val="8598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2">
            <a:extLst>
              <a:ext uri="{FF2B5EF4-FFF2-40B4-BE49-F238E27FC236}">
                <a16:creationId xmlns:a16="http://schemas.microsoft.com/office/drawing/2014/main" id="{79BF6E46-4B57-5E4A-9342-48730D044A03}"/>
              </a:ext>
            </a:extLst>
          </p:cNvPr>
          <p:cNvSpPr/>
          <p:nvPr/>
        </p:nvSpPr>
        <p:spPr>
          <a:xfrm>
            <a:off x="4287279" y="4935170"/>
            <a:ext cx="569441" cy="10772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algn="ctr"/>
            <a:fld id="{BE1C27ED-B404-6743-9FF9-2F1559BC8EC5}" type="slidenum">
              <a:rPr lang="de-DE" sz="7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3</a:t>
            </a:fld>
            <a:endParaRPr lang="de-DE" sz="70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9D9FDCA-65DD-814A-9BA4-BBFB332570DA}"/>
              </a:ext>
            </a:extLst>
          </p:cNvPr>
          <p:cNvSpPr txBox="1">
            <a:spLocks/>
          </p:cNvSpPr>
          <p:nvPr/>
        </p:nvSpPr>
        <p:spPr>
          <a:xfrm>
            <a:off x="326004" y="356937"/>
            <a:ext cx="6915150" cy="36933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40818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0" kern="1200" cap="all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457200">
              <a:defRPr/>
            </a:pPr>
            <a:r>
              <a:rPr lang="de-DE" sz="2400" b="1" dirty="0">
                <a:solidFill>
                  <a:schemeClr val="bg1"/>
                </a:solidFill>
                <a:latin typeface="Hind Bold"/>
                <a:cs typeface="Hind"/>
              </a:rPr>
              <a:t>OTT Hydromet</a:t>
            </a:r>
            <a:r>
              <a:rPr lang="de-DE" sz="2400" b="1" dirty="0">
                <a:solidFill>
                  <a:srgbClr val="FAC700"/>
                </a:solidFill>
                <a:latin typeface="Hind Bold"/>
                <a:cs typeface="Hind"/>
              </a:rPr>
              <a:t> en el mundo</a:t>
            </a:r>
            <a:endParaRPr lang="en-US" sz="2400" dirty="0">
              <a:solidFill>
                <a:srgbClr val="FAC700"/>
              </a:solidFill>
              <a:latin typeface="Hind Bold"/>
              <a:cs typeface="Hind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DEC63E50-891D-2F47-8D64-4A3146F667AC}"/>
              </a:ext>
            </a:extLst>
          </p:cNvPr>
          <p:cNvSpPr txBox="1">
            <a:spLocks/>
          </p:cNvSpPr>
          <p:nvPr/>
        </p:nvSpPr>
        <p:spPr>
          <a:xfrm>
            <a:off x="285363" y="740554"/>
            <a:ext cx="8236337" cy="313954"/>
          </a:xfrm>
          <a:prstGeom prst="rect">
            <a:avLst/>
          </a:prstGeom>
        </p:spPr>
        <p:txBody>
          <a:bodyPr lIns="71579" tIns="35790" rIns="71579" bIns="35790"/>
          <a:lstStyle>
            <a:lvl1pPr marL="281808" indent="-281808" algn="l" defTabSz="4081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39"/>
              </a:spcAft>
              <a:buSzPct val="180000"/>
              <a:buFontTx/>
              <a:buBlip>
                <a:blip r:embed="rId3"/>
              </a:buBlip>
              <a:defRPr sz="1600" kern="1200">
                <a:solidFill>
                  <a:srgbClr val="7C7C7C"/>
                </a:solidFill>
                <a:latin typeface="Arial"/>
                <a:ea typeface="+mn-ea"/>
                <a:cs typeface="+mn-cs"/>
              </a:defRPr>
            </a:lvl1pPr>
            <a:lvl2pPr marL="563616" indent="-281808" algn="l" defTabSz="4081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26"/>
              </a:spcAft>
              <a:buSzPct val="180000"/>
              <a:buFontTx/>
              <a:buBlip>
                <a:blip r:embed="rId4"/>
              </a:buBlip>
              <a:defRPr sz="1400" kern="1200">
                <a:solidFill>
                  <a:srgbClr val="7C7C7C"/>
                </a:solidFill>
                <a:latin typeface="Arial"/>
                <a:ea typeface="+mn-ea"/>
                <a:cs typeface="+mn-cs"/>
              </a:defRPr>
            </a:lvl2pPr>
            <a:lvl3pPr marL="746791" indent="-169085" algn="l" defTabSz="408181" rtl="0" eaLnBrk="1" latinLnBrk="0" hangingPunct="1">
              <a:lnSpc>
                <a:spcPct val="100000"/>
              </a:lnSpc>
              <a:spcBef>
                <a:spcPts val="783"/>
              </a:spcBef>
              <a:buSzPct val="180000"/>
              <a:buFontTx/>
              <a:buBlip>
                <a:blip r:embed="rId5"/>
              </a:buBlip>
              <a:defRPr sz="1000" kern="1200">
                <a:solidFill>
                  <a:srgbClr val="7C7C7C"/>
                </a:solidFill>
                <a:latin typeface="Arial"/>
                <a:ea typeface="+mn-ea"/>
                <a:cs typeface="+mn-cs"/>
              </a:defRPr>
            </a:lvl3pPr>
            <a:lvl4pPr marL="1428632" indent="-204090" algn="l" defTabSz="40818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36813" indent="-204090" algn="l" defTabSz="40818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44993" indent="-204090" algn="l" defTabSz="40818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174" indent="-204090" algn="l" defTabSz="40818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355" indent="-204090" algn="l" defTabSz="40818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535" indent="-204090" algn="l" defTabSz="40818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buNone/>
              <a:defRPr/>
            </a:pPr>
            <a:r>
              <a:rPr lang="es-CO" sz="1400" dirty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OTT HydroMet &amp; </a:t>
            </a:r>
            <a:r>
              <a:rPr lang="es-CO" sz="1400" dirty="0" err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Aquatic</a:t>
            </a:r>
            <a:r>
              <a:rPr lang="es-CO" sz="1400" dirty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 </a:t>
            </a:r>
            <a:r>
              <a:rPr lang="es-CO" sz="1400" dirty="0" err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Informatics</a:t>
            </a:r>
            <a:r>
              <a:rPr lang="es-CO" sz="1400" dirty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 están presentes en 23 países de manera directa, contando con distribuidores y aliados en más de 90 países a nivel global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5FB14A-517B-9860-25A4-4C326369939D}"/>
              </a:ext>
            </a:extLst>
          </p:cNvPr>
          <p:cNvSpPr/>
          <p:nvPr/>
        </p:nvSpPr>
        <p:spPr>
          <a:xfrm>
            <a:off x="0" y="4521187"/>
            <a:ext cx="6915150" cy="622313"/>
          </a:xfrm>
          <a:prstGeom prst="rect">
            <a:avLst/>
          </a:prstGeom>
          <a:solidFill>
            <a:srgbClr val="27759D"/>
          </a:solidFill>
          <a:ln>
            <a:solidFill>
              <a:srgbClr val="27759D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FB6433-29EF-0217-1C81-828B1ADECB03}"/>
              </a:ext>
            </a:extLst>
          </p:cNvPr>
          <p:cNvSpPr/>
          <p:nvPr/>
        </p:nvSpPr>
        <p:spPr>
          <a:xfrm>
            <a:off x="0" y="3984598"/>
            <a:ext cx="2401294" cy="579451"/>
          </a:xfrm>
          <a:prstGeom prst="rect">
            <a:avLst/>
          </a:prstGeom>
          <a:solidFill>
            <a:srgbClr val="27759D"/>
          </a:solidFill>
          <a:ln>
            <a:solidFill>
              <a:srgbClr val="27759D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C62EA6-407B-C639-8DF1-13C3466D522F}"/>
              </a:ext>
            </a:extLst>
          </p:cNvPr>
          <p:cNvSpPr/>
          <p:nvPr/>
        </p:nvSpPr>
        <p:spPr>
          <a:xfrm>
            <a:off x="498282" y="3028122"/>
            <a:ext cx="1903012" cy="500476"/>
          </a:xfrm>
          <a:prstGeom prst="rect">
            <a:avLst/>
          </a:prstGeom>
          <a:solidFill>
            <a:srgbClr val="2775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Hind" panose="02000000000000000000" pitchFamily="2" charset="0"/>
                <a:cs typeface="Hind" panose="02000000000000000000" pitchFamily="2" charset="0"/>
              </a:rPr>
              <a:t>OTT &amp; Aquatic Informatics presence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95E6B3-44A5-D85A-CCA9-FBC31737AFA1}"/>
              </a:ext>
            </a:extLst>
          </p:cNvPr>
          <p:cNvSpPr/>
          <p:nvPr/>
        </p:nvSpPr>
        <p:spPr>
          <a:xfrm>
            <a:off x="498281" y="3528598"/>
            <a:ext cx="2940657" cy="268151"/>
          </a:xfrm>
          <a:prstGeom prst="rect">
            <a:avLst/>
          </a:prstGeom>
          <a:solidFill>
            <a:srgbClr val="2775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Hind" panose="02000000000000000000" pitchFamily="2" charset="0"/>
                <a:cs typeface="Hind" panose="02000000000000000000" pitchFamily="2" charset="0"/>
              </a:rPr>
              <a:t>Represented through distribution partners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4D4008-FAF7-7DFD-A442-A5CE8FD842B3}"/>
              </a:ext>
            </a:extLst>
          </p:cNvPr>
          <p:cNvSpPr/>
          <p:nvPr/>
        </p:nvSpPr>
        <p:spPr>
          <a:xfrm>
            <a:off x="226612" y="3159186"/>
            <a:ext cx="331305" cy="659137"/>
          </a:xfrm>
          <a:prstGeom prst="rect">
            <a:avLst/>
          </a:prstGeom>
          <a:solidFill>
            <a:srgbClr val="2775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7776F0-5AB3-01FC-ADE8-165531C1116D}"/>
              </a:ext>
            </a:extLst>
          </p:cNvPr>
          <p:cNvSpPr/>
          <p:nvPr/>
        </p:nvSpPr>
        <p:spPr>
          <a:xfrm>
            <a:off x="313414" y="3159186"/>
            <a:ext cx="157700" cy="157700"/>
          </a:xfrm>
          <a:prstGeom prst="rect">
            <a:avLst/>
          </a:prstGeom>
          <a:solidFill>
            <a:srgbClr val="F0CA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FC2054-F6D5-1CBA-E97B-7220E2EDD6AB}"/>
              </a:ext>
            </a:extLst>
          </p:cNvPr>
          <p:cNvSpPr/>
          <p:nvPr/>
        </p:nvSpPr>
        <p:spPr>
          <a:xfrm>
            <a:off x="313414" y="3558604"/>
            <a:ext cx="157700" cy="15770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FA7910-2ADD-7D46-B7DD-AEE21468E9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0628"/>
          <a:stretch/>
        </p:blipFill>
        <p:spPr>
          <a:xfrm>
            <a:off x="2846228" y="2086450"/>
            <a:ext cx="276232" cy="257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F3E856-A871-F84C-4959-9907085C6B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0628"/>
          <a:stretch/>
        </p:blipFill>
        <p:spPr>
          <a:xfrm>
            <a:off x="3010848" y="2435416"/>
            <a:ext cx="276232" cy="2576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907145-C6BC-9D01-409A-98B340B762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0628"/>
          <a:stretch/>
        </p:blipFill>
        <p:spPr>
          <a:xfrm>
            <a:off x="7136168" y="4121604"/>
            <a:ext cx="276232" cy="25760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81BF4CB-3864-9121-6FF5-DF30061AF2EB}"/>
              </a:ext>
            </a:extLst>
          </p:cNvPr>
          <p:cNvGrpSpPr/>
          <p:nvPr/>
        </p:nvGrpSpPr>
        <p:grpSpPr>
          <a:xfrm>
            <a:off x="101544" y="4523537"/>
            <a:ext cx="2730830" cy="539905"/>
            <a:chOff x="3208707" y="1477611"/>
            <a:chExt cx="3700012" cy="731520"/>
          </a:xfrm>
        </p:grpSpPr>
        <p:pic>
          <p:nvPicPr>
            <p:cNvPr id="20" name="Google Shape;1281;p201">
              <a:extLst>
                <a:ext uri="{FF2B5EF4-FFF2-40B4-BE49-F238E27FC236}">
                  <a16:creationId xmlns:a16="http://schemas.microsoft.com/office/drawing/2014/main" id="{B08B2E9C-D690-129D-A795-48425E98621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00000"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rcRect b="17837"/>
            <a:stretch/>
          </p:blipFill>
          <p:spPr>
            <a:xfrm>
              <a:off x="3208707" y="1477611"/>
              <a:ext cx="1048142" cy="73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765C4AA-84D8-22D5-FD29-D028D1317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0" y="1523331"/>
              <a:ext cx="2336719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7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9;p15">
            <a:extLst>
              <a:ext uri="{FF2B5EF4-FFF2-40B4-BE49-F238E27FC236}">
                <a16:creationId xmlns:a16="http://schemas.microsoft.com/office/drawing/2014/main" id="{CFF6367D-2265-D219-2CC4-C51EB9325575}"/>
              </a:ext>
            </a:extLst>
          </p:cNvPr>
          <p:cNvSpPr/>
          <p:nvPr/>
        </p:nvSpPr>
        <p:spPr>
          <a:xfrm>
            <a:off x="0" y="601589"/>
            <a:ext cx="9144000" cy="114112"/>
          </a:xfrm>
          <a:prstGeom prst="rect">
            <a:avLst/>
          </a:prstGeom>
          <a:solidFill>
            <a:srgbClr val="FAC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5148C8F2-82A7-A90E-95A1-9EA0E04937E6}"/>
              </a:ext>
            </a:extLst>
          </p:cNvPr>
          <p:cNvSpPr txBox="1">
            <a:spLocks/>
          </p:cNvSpPr>
          <p:nvPr/>
        </p:nvSpPr>
        <p:spPr>
          <a:xfrm>
            <a:off x="119271" y="143477"/>
            <a:ext cx="8090452" cy="3542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1" i="0" u="none" strike="noStrike" cap="none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MEDICION</a:t>
            </a:r>
            <a:r>
              <a:rPr lang="en-US" sz="2000" dirty="0">
                <a:solidFill>
                  <a:schemeClr val="accent3"/>
                </a:solidFill>
              </a:rPr>
              <a:t> DEL CICLO DEL AGUA Y CONDICIONES AMBIENTALES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B754656D-0790-306B-19D8-C49CEB52053F}"/>
              </a:ext>
            </a:extLst>
          </p:cNvPr>
          <p:cNvSpPr txBox="1">
            <a:spLocks/>
          </p:cNvSpPr>
          <p:nvPr/>
        </p:nvSpPr>
        <p:spPr>
          <a:xfrm>
            <a:off x="119270" y="760460"/>
            <a:ext cx="8911315" cy="5499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1" i="0" u="none" strike="noStrike" cap="none">
                <a:solidFill>
                  <a:schemeClr val="bg1"/>
                </a:solidFill>
                <a:latin typeface="Hind Bold" panose="02000000000000000000" pitchFamily="2" charset="77"/>
                <a:ea typeface="Hind Bold" panose="02000000000000000000" pitchFamily="2" charset="77"/>
                <a:cs typeface="Hind Bold" panose="02000000000000000000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1600" b="0">
                <a:latin typeface="Hind" panose="02000000000000000000" pitchFamily="2" charset="0"/>
                <a:cs typeface="Hind" panose="02000000000000000000" pitchFamily="2" charset="0"/>
              </a:rPr>
              <a:t>Gracias a una amplia gama de marcas, contamos con soluciones en hidrología y meteorología que permiten monitorear y salvaguardar vidas y el medio ambiente</a:t>
            </a:r>
          </a:p>
        </p:txBody>
      </p:sp>
      <p:pic>
        <p:nvPicPr>
          <p:cNvPr id="7" name="Bild 4">
            <a:extLst>
              <a:ext uri="{FF2B5EF4-FFF2-40B4-BE49-F238E27FC236}">
                <a16:creationId xmlns:a16="http://schemas.microsoft.com/office/drawing/2014/main" id="{3DDC4B2B-DAA8-4024-5885-92414BCD4E53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3335" t="45476" r="13260" b="26185"/>
          <a:stretch/>
        </p:blipFill>
        <p:spPr>
          <a:xfrm>
            <a:off x="230694" y="1779033"/>
            <a:ext cx="8682613" cy="18856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F1828A-252D-F461-74CA-22C9232DCD38}"/>
              </a:ext>
            </a:extLst>
          </p:cNvPr>
          <p:cNvGrpSpPr/>
          <p:nvPr/>
        </p:nvGrpSpPr>
        <p:grpSpPr>
          <a:xfrm>
            <a:off x="2721994" y="3871352"/>
            <a:ext cx="3700012" cy="731520"/>
            <a:chOff x="3208707" y="1477611"/>
            <a:chExt cx="3700012" cy="731520"/>
          </a:xfrm>
        </p:grpSpPr>
        <p:pic>
          <p:nvPicPr>
            <p:cNvPr id="8" name="Google Shape;1281;p201">
              <a:extLst>
                <a:ext uri="{FF2B5EF4-FFF2-40B4-BE49-F238E27FC236}">
                  <a16:creationId xmlns:a16="http://schemas.microsoft.com/office/drawing/2014/main" id="{509D3629-FDB5-68EA-F0C6-49F769E45B2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rcRect b="17837"/>
            <a:stretch/>
          </p:blipFill>
          <p:spPr>
            <a:xfrm>
              <a:off x="3208707" y="1477611"/>
              <a:ext cx="1048142" cy="73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95BA0C-109F-BF5B-C586-750013EF6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0" y="1523331"/>
              <a:ext cx="2336719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688229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Wasserkreislauf_Grafik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1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5" name="Gruppierung 4"/>
          <p:cNvGrpSpPr/>
          <p:nvPr/>
        </p:nvGrpSpPr>
        <p:grpSpPr>
          <a:xfrm>
            <a:off x="3202128" y="3029266"/>
            <a:ext cx="1257188" cy="709664"/>
            <a:chOff x="1231925" y="4084495"/>
            <a:chExt cx="1676250" cy="946219"/>
          </a:xfrm>
        </p:grpSpPr>
        <p:pic>
          <p:nvPicPr>
            <p:cNvPr id="66" name="Picture 1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478" b="19452"/>
            <a:stretch/>
          </p:blipFill>
          <p:spPr bwMode="auto">
            <a:xfrm>
              <a:off x="1231925" y="4084495"/>
              <a:ext cx="1676250" cy="946219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Rechteck 66"/>
            <p:cNvSpPr/>
            <p:nvPr/>
          </p:nvSpPr>
          <p:spPr>
            <a:xfrm>
              <a:off x="1231925" y="4795563"/>
              <a:ext cx="1675057" cy="235151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/>
                <a:t>Water Quality</a:t>
              </a:r>
              <a:endParaRPr lang="en-GB" sz="900">
                <a:cs typeface="Arial"/>
              </a:endParaRPr>
            </a:p>
          </p:txBody>
        </p:sp>
      </p:grpSp>
      <p:grpSp>
        <p:nvGrpSpPr>
          <p:cNvPr id="39" name="Gruppieren 9"/>
          <p:cNvGrpSpPr/>
          <p:nvPr/>
        </p:nvGrpSpPr>
        <p:grpSpPr>
          <a:xfrm>
            <a:off x="6819963" y="2012748"/>
            <a:ext cx="1101178" cy="715364"/>
            <a:chOff x="1174212" y="1844824"/>
            <a:chExt cx="2160000" cy="1403212"/>
          </a:xfrm>
        </p:grpSpPr>
        <p:pic>
          <p:nvPicPr>
            <p:cNvPr id="40" name="Picture 14" descr="http://www.ott.com/typo3temp/_processed_/csm_Hydropower_web_06a75ffd0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212" y="1844824"/>
              <a:ext cx="2160000" cy="140321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hteck 40"/>
            <p:cNvSpPr/>
            <p:nvPr/>
          </p:nvSpPr>
          <p:spPr>
            <a:xfrm>
              <a:off x="1174212" y="2887996"/>
              <a:ext cx="2160000" cy="360040"/>
            </a:xfrm>
            <a:prstGeom prst="rect">
              <a:avLst/>
            </a:pr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/>
                <a:t>Hydropower</a:t>
              </a:r>
              <a:endParaRPr lang="en-GB" sz="900"/>
            </a:p>
          </p:txBody>
        </p:sp>
      </p:grpSp>
      <p:grpSp>
        <p:nvGrpSpPr>
          <p:cNvPr id="42" name="Gruppieren 7"/>
          <p:cNvGrpSpPr/>
          <p:nvPr/>
        </p:nvGrpSpPr>
        <p:grpSpPr>
          <a:xfrm>
            <a:off x="4745374" y="2502694"/>
            <a:ext cx="1106094" cy="715364"/>
            <a:chOff x="1043608" y="3950055"/>
            <a:chExt cx="2169643" cy="1403212"/>
          </a:xfrm>
        </p:grpSpPr>
        <p:pic>
          <p:nvPicPr>
            <p:cNvPr id="43" name="Picture 8" descr="http://www.ott.com/typo3temp/_processed_/csm_Hydromet_agriculture_ed6ad01a6c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3950055"/>
              <a:ext cx="2160000" cy="140321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hteck 43"/>
            <p:cNvSpPr/>
            <p:nvPr/>
          </p:nvSpPr>
          <p:spPr>
            <a:xfrm>
              <a:off x="1053251" y="4858425"/>
              <a:ext cx="2160000" cy="487318"/>
            </a:xfrm>
            <a:prstGeom prst="rect">
              <a:avLst/>
            </a:pr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/>
                <a:t>Agricultural Meteorology</a:t>
              </a:r>
              <a:endParaRPr lang="en-GB" sz="900"/>
            </a:p>
          </p:txBody>
        </p:sp>
      </p:grpSp>
      <p:grpSp>
        <p:nvGrpSpPr>
          <p:cNvPr id="45" name="Gruppieren 8"/>
          <p:cNvGrpSpPr/>
          <p:nvPr/>
        </p:nvGrpSpPr>
        <p:grpSpPr>
          <a:xfrm>
            <a:off x="6251069" y="3015056"/>
            <a:ext cx="1101178" cy="715364"/>
            <a:chOff x="3635375" y="3759355"/>
            <a:chExt cx="2160000" cy="1403212"/>
          </a:xfrm>
        </p:grpSpPr>
        <p:pic>
          <p:nvPicPr>
            <p:cNvPr id="46" name="Picture 10" descr="http://www.ott.com/typo3temp/_processed_/csm_Iller_Hochwasser_22.08.05__1__255bedd4d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375" y="3759355"/>
              <a:ext cx="2160000" cy="140321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echteck 46"/>
            <p:cNvSpPr/>
            <p:nvPr/>
          </p:nvSpPr>
          <p:spPr>
            <a:xfrm>
              <a:off x="3635375" y="4802527"/>
              <a:ext cx="2160000" cy="360040"/>
            </a:xfrm>
            <a:prstGeom prst="rect">
              <a:avLst/>
            </a:pr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/>
                <a:t>Flood Warning</a:t>
              </a:r>
              <a:endParaRPr lang="en-GB" sz="900"/>
            </a:p>
          </p:txBody>
        </p:sp>
      </p:grpSp>
      <p:grpSp>
        <p:nvGrpSpPr>
          <p:cNvPr id="51" name="Gruppieren 6"/>
          <p:cNvGrpSpPr/>
          <p:nvPr/>
        </p:nvGrpSpPr>
        <p:grpSpPr>
          <a:xfrm>
            <a:off x="3791339" y="4182911"/>
            <a:ext cx="1101178" cy="715364"/>
            <a:chOff x="5652120" y="5338156"/>
            <a:chExt cx="2160000" cy="1403212"/>
          </a:xfrm>
        </p:grpSpPr>
        <p:pic>
          <p:nvPicPr>
            <p:cNvPr id="52" name="Picture 12" descr="http://www.ott.com/typo3temp/_processed_/csm_Systems-Hydrostations-Messstationen-OTT-Application-7_ce7a42481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5338156"/>
              <a:ext cx="2160000" cy="140321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hteck 52"/>
            <p:cNvSpPr/>
            <p:nvPr/>
          </p:nvSpPr>
          <p:spPr>
            <a:xfrm>
              <a:off x="5652120" y="6327092"/>
              <a:ext cx="2160000" cy="414276"/>
            </a:xfrm>
            <a:prstGeom prst="rect">
              <a:avLst/>
            </a:pr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/>
                <a:t>Surface Water Quantity</a:t>
              </a:r>
              <a:endParaRPr lang="en-GB" sz="900"/>
            </a:p>
          </p:txBody>
        </p:sp>
      </p:grpSp>
      <p:grpSp>
        <p:nvGrpSpPr>
          <p:cNvPr id="54" name="Gruppieren 5"/>
          <p:cNvGrpSpPr/>
          <p:nvPr/>
        </p:nvGrpSpPr>
        <p:grpSpPr>
          <a:xfrm>
            <a:off x="7620000" y="4131335"/>
            <a:ext cx="1101178" cy="715050"/>
            <a:chOff x="6896720" y="2564904"/>
            <a:chExt cx="2160000" cy="1402597"/>
          </a:xfrm>
        </p:grpSpPr>
        <p:pic>
          <p:nvPicPr>
            <p:cNvPr id="55" name="Picture 6" descr="http://www.ott.com/typo3temp/_processed_/csm_app_teaser_4_0d1159ed23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6720" y="2564904"/>
              <a:ext cx="2160000" cy="1402597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hteck 55"/>
            <p:cNvSpPr/>
            <p:nvPr/>
          </p:nvSpPr>
          <p:spPr>
            <a:xfrm>
              <a:off x="6896720" y="3607461"/>
              <a:ext cx="2160000" cy="360040"/>
            </a:xfrm>
            <a:prstGeom prst="rect">
              <a:avLst/>
            </a:pr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/>
                <a:t>Groundwater</a:t>
              </a:r>
              <a:endParaRPr lang="en-GB" sz="900"/>
            </a:p>
          </p:txBody>
        </p:sp>
      </p:grpSp>
      <p:grpSp>
        <p:nvGrpSpPr>
          <p:cNvPr id="3" name="Gruppierung 2"/>
          <p:cNvGrpSpPr/>
          <p:nvPr/>
        </p:nvGrpSpPr>
        <p:grpSpPr>
          <a:xfrm>
            <a:off x="1524000" y="2254571"/>
            <a:ext cx="1101178" cy="715050"/>
            <a:chOff x="1086051" y="1501541"/>
            <a:chExt cx="1468237" cy="953400"/>
          </a:xfrm>
        </p:grpSpPr>
        <p:pic>
          <p:nvPicPr>
            <p:cNvPr id="58" name="Picture 4" descr="http://www.ott.com/typo3temp/_processed_/csm_coastal_monitoring_f55af268aa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051" y="1501541"/>
              <a:ext cx="1468237" cy="9534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hteck 58"/>
            <p:cNvSpPr/>
            <p:nvPr/>
          </p:nvSpPr>
          <p:spPr>
            <a:xfrm>
              <a:off x="1086051" y="2210235"/>
              <a:ext cx="1468237" cy="244706"/>
            </a:xfrm>
            <a:prstGeom prst="rect">
              <a:avLst/>
            </a:pr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/>
                <a:t>Coastal &amp; Estuary</a:t>
              </a:r>
              <a:endParaRPr lang="en-GB" sz="900"/>
            </a:p>
          </p:txBody>
        </p:sp>
      </p:grpSp>
      <p:grpSp>
        <p:nvGrpSpPr>
          <p:cNvPr id="60" name="Gruppieren 3"/>
          <p:cNvGrpSpPr/>
          <p:nvPr/>
        </p:nvGrpSpPr>
        <p:grpSpPr>
          <a:xfrm>
            <a:off x="6730321" y="1076400"/>
            <a:ext cx="1101178" cy="715051"/>
            <a:chOff x="2107660" y="1683585"/>
            <a:chExt cx="2160000" cy="1402598"/>
          </a:xfrm>
        </p:grpSpPr>
        <p:pic>
          <p:nvPicPr>
            <p:cNvPr id="61" name="Picture 2" descr="http://www.ott.com/typo3temp/_processed_/csm_Niederschlag-Regenmesser-raingauge-Precipitation-Pluvio-OTT-Application-10_ef2f5aced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660" y="1683585"/>
              <a:ext cx="2160000" cy="1402598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hteck 61"/>
            <p:cNvSpPr/>
            <p:nvPr/>
          </p:nvSpPr>
          <p:spPr>
            <a:xfrm>
              <a:off x="2107660" y="2589597"/>
              <a:ext cx="2160000" cy="496586"/>
            </a:xfrm>
            <a:prstGeom prst="rect">
              <a:avLst/>
            </a:pr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/>
                <a:t>Meteorology + Climatology</a:t>
              </a:r>
              <a:endParaRPr lang="en-GB" sz="9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F3173-2F63-4A2E-B028-31AB62BC919A}"/>
              </a:ext>
            </a:extLst>
          </p:cNvPr>
          <p:cNvGrpSpPr/>
          <p:nvPr/>
        </p:nvGrpSpPr>
        <p:grpSpPr>
          <a:xfrm>
            <a:off x="7978939" y="3143821"/>
            <a:ext cx="1101178" cy="715364"/>
            <a:chOff x="7791202" y="3015056"/>
            <a:chExt cx="1101178" cy="7153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B31D0F-44F9-4A6A-9F10-8DA6544EA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791202" y="3015056"/>
              <a:ext cx="1101178" cy="71505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36" name="Rechteck 46">
              <a:extLst>
                <a:ext uri="{FF2B5EF4-FFF2-40B4-BE49-F238E27FC236}">
                  <a16:creationId xmlns:a16="http://schemas.microsoft.com/office/drawing/2014/main" id="{00AAAF29-DB29-44E3-BDE6-A8214C17806C}"/>
                </a:ext>
              </a:extLst>
            </p:cNvPr>
            <p:cNvSpPr/>
            <p:nvPr/>
          </p:nvSpPr>
          <p:spPr>
            <a:xfrm>
              <a:off x="7791202" y="3546870"/>
              <a:ext cx="1101178" cy="183550"/>
            </a:xfrm>
            <a:prstGeom prst="rect">
              <a:avLst/>
            </a:pr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/>
                <a:t>Renewable Energy</a:t>
              </a:r>
              <a:endParaRPr lang="en-GB" sz="9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E3B4FE-6FDE-443A-A186-E6DC907E93EA}"/>
              </a:ext>
            </a:extLst>
          </p:cNvPr>
          <p:cNvGrpSpPr/>
          <p:nvPr/>
        </p:nvGrpSpPr>
        <p:grpSpPr>
          <a:xfrm>
            <a:off x="5668609" y="4102713"/>
            <a:ext cx="1164920" cy="795562"/>
            <a:chOff x="-406798" y="2258151"/>
            <a:chExt cx="1164920" cy="7955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B46A16-5356-4635-AEB7-AE86DB625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14069" b="1"/>
            <a:stretch/>
          </p:blipFill>
          <p:spPr>
            <a:xfrm>
              <a:off x="-396419" y="2258151"/>
              <a:ext cx="1154541" cy="771115"/>
            </a:xfrm>
            <a:prstGeom prst="rect">
              <a:avLst/>
            </a:prstGeom>
            <a:ln w="22225">
              <a:solidFill>
                <a:schemeClr val="bg1"/>
              </a:solidFill>
            </a:ln>
          </p:spPr>
        </p:pic>
        <p:sp>
          <p:nvSpPr>
            <p:cNvPr id="63" name="Rechteck 46">
              <a:extLst>
                <a:ext uri="{FF2B5EF4-FFF2-40B4-BE49-F238E27FC236}">
                  <a16:creationId xmlns:a16="http://schemas.microsoft.com/office/drawing/2014/main" id="{82AEAB32-69CA-4294-A868-53C3C9D6B2B7}"/>
                </a:ext>
              </a:extLst>
            </p:cNvPr>
            <p:cNvSpPr/>
            <p:nvPr/>
          </p:nvSpPr>
          <p:spPr>
            <a:xfrm>
              <a:off x="-406798" y="2877857"/>
              <a:ext cx="1164920" cy="175856"/>
            </a:xfrm>
            <a:prstGeom prst="rect">
              <a:avLst/>
            </a:pr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Road Weather</a:t>
              </a:r>
            </a:p>
          </p:txBody>
        </p:sp>
      </p:grpSp>
      <p:sp>
        <p:nvSpPr>
          <p:cNvPr id="64" name="Textplatzhalter 2">
            <a:extLst>
              <a:ext uri="{FF2B5EF4-FFF2-40B4-BE49-F238E27FC236}">
                <a16:creationId xmlns:a16="http://schemas.microsoft.com/office/drawing/2014/main" id="{BEECC646-9D1B-4F71-BD4F-F875ED67B745}"/>
              </a:ext>
            </a:extLst>
          </p:cNvPr>
          <p:cNvSpPr txBox="1">
            <a:spLocks/>
          </p:cNvSpPr>
          <p:nvPr/>
        </p:nvSpPr>
        <p:spPr>
          <a:xfrm>
            <a:off x="266966" y="1074535"/>
            <a:ext cx="5333734" cy="313954"/>
          </a:xfrm>
          <a:prstGeom prst="rect">
            <a:avLst/>
          </a:prstGeom>
        </p:spPr>
        <p:txBody>
          <a:bodyPr lIns="71579" tIns="35790" rIns="71579" bIns="35790" anchor="t"/>
          <a:lstStyle>
            <a:lvl1pPr marL="281808" indent="-281808" algn="l" defTabSz="4081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39"/>
              </a:spcAft>
              <a:buSzPct val="180000"/>
              <a:buFontTx/>
              <a:buBlip>
                <a:blip r:embed="rId17"/>
              </a:buBlip>
              <a:defRPr sz="1600" kern="1200">
                <a:solidFill>
                  <a:srgbClr val="7C7C7C"/>
                </a:solidFill>
                <a:latin typeface="Arial"/>
                <a:ea typeface="+mn-ea"/>
                <a:cs typeface="+mn-cs"/>
              </a:defRPr>
            </a:lvl1pPr>
            <a:lvl2pPr marL="563616" indent="-281808" algn="l" defTabSz="40818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26"/>
              </a:spcAft>
              <a:buSzPct val="180000"/>
              <a:buFontTx/>
              <a:buBlip>
                <a:blip r:embed="rId18"/>
              </a:buBlip>
              <a:defRPr sz="1400" kern="1200">
                <a:solidFill>
                  <a:srgbClr val="7C7C7C"/>
                </a:solidFill>
                <a:latin typeface="Arial"/>
                <a:ea typeface="+mn-ea"/>
                <a:cs typeface="+mn-cs"/>
              </a:defRPr>
            </a:lvl2pPr>
            <a:lvl3pPr marL="746791" indent="-169085" algn="l" defTabSz="408181" rtl="0" eaLnBrk="1" latinLnBrk="0" hangingPunct="1">
              <a:lnSpc>
                <a:spcPct val="100000"/>
              </a:lnSpc>
              <a:spcBef>
                <a:spcPts val="783"/>
              </a:spcBef>
              <a:buSzPct val="180000"/>
              <a:buFontTx/>
              <a:buBlip>
                <a:blip r:embed="rId19"/>
              </a:buBlip>
              <a:defRPr sz="1000" kern="1200">
                <a:solidFill>
                  <a:srgbClr val="7C7C7C"/>
                </a:solidFill>
                <a:latin typeface="Arial"/>
                <a:ea typeface="+mn-ea"/>
                <a:cs typeface="+mn-cs"/>
              </a:defRPr>
            </a:lvl3pPr>
            <a:lvl4pPr marL="1428632" indent="-204090" algn="l" defTabSz="40818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36813" indent="-204090" algn="l" defTabSz="40818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44993" indent="-204090" algn="l" defTabSz="40818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174" indent="-204090" algn="l" defTabSz="40818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355" indent="-204090" algn="l" defTabSz="40818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535" indent="-204090" algn="l" defTabSz="40818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buNone/>
              <a:defRPr/>
            </a:pPr>
            <a:r>
              <a:rPr lang="es-CO">
                <a:solidFill>
                  <a:schemeClr val="tx1"/>
                </a:solidFill>
                <a:latin typeface="Hind"/>
                <a:cs typeface="Calibri Light"/>
              </a:rPr>
              <a:t>Soluciones globales adaptadas a las necesidades locales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C45DE7FB-04FB-4DD5-8B72-950AFD2DF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389" y="244457"/>
            <a:ext cx="6954029" cy="738664"/>
          </a:xfrm>
          <a:noFill/>
        </p:spPr>
        <p:txBody>
          <a:bodyPr/>
          <a:lstStyle/>
          <a:p>
            <a:r>
              <a:rPr lang="en-US" sz="2400" b="1" dirty="0">
                <a:solidFill>
                  <a:schemeClr val="tx2"/>
                </a:solidFill>
                <a:latin typeface="Hind Bold"/>
                <a:cs typeface="Calibri"/>
              </a:rPr>
              <a:t>MEDICION Y ANALISIS DEL CICLO DEL AGUA Y </a:t>
            </a:r>
            <a:br>
              <a:rPr lang="en-US" sz="2400" b="1" dirty="0">
                <a:solidFill>
                  <a:schemeClr val="tx2"/>
                </a:solidFill>
                <a:latin typeface="Hind Bold"/>
                <a:cs typeface="Calibri"/>
              </a:rPr>
            </a:br>
            <a:r>
              <a:rPr lang="en-US" sz="2400" b="1" dirty="0">
                <a:solidFill>
                  <a:schemeClr val="tx2"/>
                </a:solidFill>
                <a:latin typeface="Hind Bold"/>
                <a:cs typeface="Calibri"/>
              </a:rPr>
              <a:t>CONDICIONES AMBIENTALES</a:t>
            </a:r>
            <a:endParaRPr lang="en-GB" sz="2400" b="1" dirty="0">
              <a:solidFill>
                <a:schemeClr val="tx2"/>
              </a:solidFill>
              <a:latin typeface="Hind Bol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77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4" name="Google Shape;1404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"/>
            <a:ext cx="9143998" cy="51404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5" name="Google Shape;1405;p217"/>
          <p:cNvGrpSpPr/>
          <p:nvPr/>
        </p:nvGrpSpPr>
        <p:grpSpPr>
          <a:xfrm>
            <a:off x="0" y="0"/>
            <a:ext cx="9144000" cy="5134075"/>
            <a:chOff x="0" y="0"/>
            <a:chExt cx="9144000" cy="5134075"/>
          </a:xfrm>
        </p:grpSpPr>
        <p:pic>
          <p:nvPicPr>
            <p:cNvPr id="1406" name="Google Shape;1406;p2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69425" y="3467125"/>
              <a:ext cx="1788300" cy="1666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7" name="Google Shape;1407;p2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0" y="0"/>
              <a:ext cx="1905025" cy="1822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8" name="Google Shape;1408;p2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232275" y="0"/>
              <a:ext cx="1911725" cy="1803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09" name="Google Shape;1409;p217"/>
          <p:cNvGrpSpPr/>
          <p:nvPr/>
        </p:nvGrpSpPr>
        <p:grpSpPr>
          <a:xfrm>
            <a:off x="0" y="25"/>
            <a:ext cx="9144000" cy="5149825"/>
            <a:chOff x="0" y="25"/>
            <a:chExt cx="9144000" cy="5149825"/>
          </a:xfrm>
        </p:grpSpPr>
        <p:pic>
          <p:nvPicPr>
            <p:cNvPr id="1410" name="Google Shape;1410;p2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232725" y="3469750"/>
              <a:ext cx="1911275" cy="1680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1" name="Google Shape;1411;p2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682750" y="25"/>
              <a:ext cx="1773675" cy="1815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2" name="Google Shape;1412;p21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0" y="3468450"/>
              <a:ext cx="1911725" cy="1665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3" name="Google Shape;1413;p217"/>
          <p:cNvGrpSpPr/>
          <p:nvPr/>
        </p:nvGrpSpPr>
        <p:grpSpPr>
          <a:xfrm>
            <a:off x="-5" y="-1"/>
            <a:ext cx="9144005" cy="5134077"/>
            <a:chOff x="-5" y="-1"/>
            <a:chExt cx="9144005" cy="5134077"/>
          </a:xfrm>
        </p:grpSpPr>
        <p:grpSp>
          <p:nvGrpSpPr>
            <p:cNvPr id="1414" name="Google Shape;1414;p217"/>
            <p:cNvGrpSpPr/>
            <p:nvPr/>
          </p:nvGrpSpPr>
          <p:grpSpPr>
            <a:xfrm>
              <a:off x="-5" y="-1"/>
              <a:ext cx="9142974" cy="5134077"/>
              <a:chOff x="-5" y="-1"/>
              <a:chExt cx="9142974" cy="5134077"/>
            </a:xfrm>
          </p:grpSpPr>
          <p:pic>
            <p:nvPicPr>
              <p:cNvPr id="1415" name="Google Shape;1415;p217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-5" y="3326895"/>
                <a:ext cx="1922650" cy="18071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16" name="Google Shape;1416;p217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7220320" y="3326895"/>
                <a:ext cx="1922650" cy="18071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17" name="Google Shape;1417;p217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3683026" y="3463853"/>
                <a:ext cx="1776925" cy="16702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18" name="Google Shape;1418;p217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3683538" y="-1"/>
                <a:ext cx="1776925" cy="18071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19" name="Google Shape;1419;p217"/>
            <p:cNvGrpSpPr/>
            <p:nvPr/>
          </p:nvGrpSpPr>
          <p:grpSpPr>
            <a:xfrm>
              <a:off x="0" y="0"/>
              <a:ext cx="9144000" cy="5134075"/>
              <a:chOff x="0" y="0"/>
              <a:chExt cx="9144000" cy="5134075"/>
            </a:xfrm>
          </p:grpSpPr>
          <p:grpSp>
            <p:nvGrpSpPr>
              <p:cNvPr id="1420" name="Google Shape;1420;p217"/>
              <p:cNvGrpSpPr/>
              <p:nvPr/>
            </p:nvGrpSpPr>
            <p:grpSpPr>
              <a:xfrm>
                <a:off x="0" y="0"/>
                <a:ext cx="9144000" cy="1822375"/>
                <a:chOff x="0" y="0"/>
                <a:chExt cx="9144000" cy="1822375"/>
              </a:xfrm>
            </p:grpSpPr>
            <p:pic>
              <p:nvPicPr>
                <p:cNvPr id="1421" name="Google Shape;1421;p217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0" y="0"/>
                  <a:ext cx="1905025" cy="18223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2" name="Google Shape;1422;p217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7232275" y="0"/>
                  <a:ext cx="1911725" cy="1803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423" name="Google Shape;1423;p217"/>
              <p:cNvGrpSpPr/>
              <p:nvPr/>
            </p:nvGrpSpPr>
            <p:grpSpPr>
              <a:xfrm>
                <a:off x="1906095" y="0"/>
                <a:ext cx="5333431" cy="5134075"/>
                <a:chOff x="1906095" y="0"/>
                <a:chExt cx="5333431" cy="5134075"/>
              </a:xfrm>
            </p:grpSpPr>
            <p:pic>
              <p:nvPicPr>
                <p:cNvPr id="1424" name="Google Shape;1424;p217"/>
                <p:cNvPicPr preferRelativeResize="0"/>
                <p:nvPr/>
              </p:nvPicPr>
              <p:blipFill>
                <a:blip r:embed="rId14">
                  <a:alphaModFix/>
                </a:blip>
                <a:stretch>
                  <a:fillRect/>
                </a:stretch>
              </p:blipFill>
              <p:spPr>
                <a:xfrm>
                  <a:off x="5462602" y="3463875"/>
                  <a:ext cx="1776922" cy="1670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5" name="Google Shape;1425;p217"/>
                <p:cNvPicPr preferRelativeResize="0"/>
                <p:nvPr/>
              </p:nvPicPr>
              <p:blipFill>
                <a:blip r:embed="rId15">
                  <a:alphaModFix/>
                </a:blip>
                <a:stretch>
                  <a:fillRect/>
                </a:stretch>
              </p:blipFill>
              <p:spPr>
                <a:xfrm>
                  <a:off x="1906095" y="3463867"/>
                  <a:ext cx="1776925" cy="167020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6" name="Google Shape;1426;p217"/>
                <p:cNvPicPr preferRelativeResize="0"/>
                <p:nvPr/>
              </p:nvPicPr>
              <p:blipFill>
                <a:blip r:embed="rId16">
                  <a:alphaModFix/>
                </a:blip>
                <a:stretch>
                  <a:fillRect/>
                </a:stretch>
              </p:blipFill>
              <p:spPr>
                <a:xfrm>
                  <a:off x="5453125" y="0"/>
                  <a:ext cx="1786400" cy="18071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7" name="Google Shape;1427;p217"/>
                <p:cNvPicPr preferRelativeResize="0"/>
                <p:nvPr/>
              </p:nvPicPr>
              <p:blipFill>
                <a:blip r:embed="rId17">
                  <a:alphaModFix/>
                </a:blip>
                <a:stretch>
                  <a:fillRect/>
                </a:stretch>
              </p:blipFill>
              <p:spPr>
                <a:xfrm>
                  <a:off x="1906100" y="0"/>
                  <a:ext cx="1776925" cy="18071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1428" name="Google Shape;1428;p217"/>
          <p:cNvSpPr txBox="1"/>
          <p:nvPr/>
        </p:nvSpPr>
        <p:spPr>
          <a:xfrm>
            <a:off x="0" y="1693175"/>
            <a:ext cx="9143100" cy="1889700"/>
          </a:xfrm>
          <a:prstGeom prst="rect">
            <a:avLst/>
          </a:prstGeom>
          <a:solidFill>
            <a:srgbClr val="000000">
              <a:alpha val="72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Nuestro propósito:</a:t>
            </a:r>
            <a:endParaRPr sz="26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Proteger la VIDA, suministrando información oportuna</a:t>
            </a:r>
            <a:endParaRPr sz="16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533AEDA-1C65-B0AF-4B99-03FDB6FB13B3}"/>
              </a:ext>
            </a:extLst>
          </p:cNvPr>
          <p:cNvGrpSpPr/>
          <p:nvPr/>
        </p:nvGrpSpPr>
        <p:grpSpPr>
          <a:xfrm>
            <a:off x="6393468" y="1210615"/>
            <a:ext cx="2563435" cy="2700520"/>
            <a:chOff x="6384209" y="1200163"/>
            <a:chExt cx="2563435" cy="2700520"/>
          </a:xfrm>
        </p:grpSpPr>
        <p:sp>
          <p:nvSpPr>
            <p:cNvPr id="54" name="Abgerundetes Rechteck 25">
              <a:extLst>
                <a:ext uri="{FF2B5EF4-FFF2-40B4-BE49-F238E27FC236}">
                  <a16:creationId xmlns:a16="http://schemas.microsoft.com/office/drawing/2014/main" id="{53AD1063-BEDC-42B0-94CA-D2460FAE09EC}"/>
                </a:ext>
              </a:extLst>
            </p:cNvPr>
            <p:cNvSpPr/>
            <p:nvPr/>
          </p:nvSpPr>
          <p:spPr>
            <a:xfrm>
              <a:off x="7070529" y="2701288"/>
              <a:ext cx="1717293" cy="209473"/>
            </a:xfrm>
            <a:prstGeom prst="roundRect">
              <a:avLst/>
            </a:prstGeom>
            <a:solidFill>
              <a:srgbClr val="FFC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81000" tIns="0" bIns="35100" rtlCol="0" anchor="ctr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b="1" dirty="0">
                  <a:solidFill>
                    <a:schemeClr val="tx1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Energías renovables</a:t>
              </a:r>
              <a:endParaRPr lang="en-GB" sz="1000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pic>
          <p:nvPicPr>
            <p:cNvPr id="55" name="Bild 2">
              <a:extLst>
                <a:ext uri="{FF2B5EF4-FFF2-40B4-BE49-F238E27FC236}">
                  <a16:creationId xmlns:a16="http://schemas.microsoft.com/office/drawing/2014/main" id="{15C3BEF5-BAF1-4AA2-75E6-86F3624A2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biLevel thresh="25000"/>
            </a:blip>
            <a:stretch>
              <a:fillRect/>
            </a:stretch>
          </p:blipFill>
          <p:spPr>
            <a:xfrm>
              <a:off x="6690491" y="2702393"/>
              <a:ext cx="226074" cy="218000"/>
            </a:xfrm>
            <a:prstGeom prst="rect">
              <a:avLst/>
            </a:prstGeom>
          </p:spPr>
        </p:pic>
        <p:sp>
          <p:nvSpPr>
            <p:cNvPr id="56" name="Abgerundetes Rechteck 32">
              <a:extLst>
                <a:ext uri="{FF2B5EF4-FFF2-40B4-BE49-F238E27FC236}">
                  <a16:creationId xmlns:a16="http://schemas.microsoft.com/office/drawing/2014/main" id="{EB10AC16-DD29-1A9E-7967-9513183D06AF}"/>
                </a:ext>
              </a:extLst>
            </p:cNvPr>
            <p:cNvSpPr/>
            <p:nvPr/>
          </p:nvSpPr>
          <p:spPr>
            <a:xfrm>
              <a:off x="7070530" y="2240308"/>
              <a:ext cx="1717293" cy="209473"/>
            </a:xfrm>
            <a:prstGeom prst="roundRect">
              <a:avLst/>
            </a:prstGeom>
            <a:solidFill>
              <a:srgbClr val="FFC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81000" tIns="0" bIns="35100" rtlCol="0" anchor="ctr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b="1" dirty="0">
                  <a:solidFill>
                    <a:schemeClr val="tx1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Seguridad alimentaria</a:t>
              </a:r>
              <a:endParaRPr lang="en-GB" sz="1000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pic>
          <p:nvPicPr>
            <p:cNvPr id="57" name="Bild 5">
              <a:extLst>
                <a:ext uri="{FF2B5EF4-FFF2-40B4-BE49-F238E27FC236}">
                  <a16:creationId xmlns:a16="http://schemas.microsoft.com/office/drawing/2014/main" id="{3C08AE0A-C21D-4AC2-3D8F-387A4F044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25000"/>
            </a:blip>
            <a:stretch>
              <a:fillRect/>
            </a:stretch>
          </p:blipFill>
          <p:spPr>
            <a:xfrm>
              <a:off x="6690491" y="2230282"/>
              <a:ext cx="194275" cy="209220"/>
            </a:xfrm>
            <a:prstGeom prst="rect">
              <a:avLst/>
            </a:prstGeom>
          </p:spPr>
        </p:pic>
        <p:sp>
          <p:nvSpPr>
            <p:cNvPr id="58" name="Abgerundetes Rechteck 36">
              <a:extLst>
                <a:ext uri="{FF2B5EF4-FFF2-40B4-BE49-F238E27FC236}">
                  <a16:creationId xmlns:a16="http://schemas.microsoft.com/office/drawing/2014/main" id="{27EB4ADF-3F41-5D50-A7D8-0091D56B25AA}"/>
                </a:ext>
              </a:extLst>
            </p:cNvPr>
            <p:cNvSpPr/>
            <p:nvPr/>
          </p:nvSpPr>
          <p:spPr>
            <a:xfrm>
              <a:off x="7070529" y="3158258"/>
              <a:ext cx="1728192" cy="209473"/>
            </a:xfrm>
            <a:prstGeom prst="roundRect">
              <a:avLst/>
            </a:prstGeom>
            <a:solidFill>
              <a:srgbClr val="FFC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81000" tIns="0" bIns="35100" rtlCol="0" anchor="ctr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b="1" dirty="0">
                  <a:solidFill>
                    <a:schemeClr val="tx1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Proteger medio ambiente</a:t>
              </a:r>
              <a:endParaRPr lang="en-GB" sz="1000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pic>
          <p:nvPicPr>
            <p:cNvPr id="59" name="Bild 7">
              <a:extLst>
                <a:ext uri="{FF2B5EF4-FFF2-40B4-BE49-F238E27FC236}">
                  <a16:creationId xmlns:a16="http://schemas.microsoft.com/office/drawing/2014/main" id="{AE49E370-2747-AC89-C67F-CEB233B7B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25000"/>
            </a:blip>
            <a:stretch>
              <a:fillRect/>
            </a:stretch>
          </p:blipFill>
          <p:spPr>
            <a:xfrm>
              <a:off x="6692798" y="3149032"/>
              <a:ext cx="145340" cy="218011"/>
            </a:xfrm>
            <a:prstGeom prst="rect">
              <a:avLst/>
            </a:prstGeom>
          </p:spPr>
        </p:pic>
        <p:sp>
          <p:nvSpPr>
            <p:cNvPr id="60" name="Abgerundetes Rechteck 29">
              <a:extLst>
                <a:ext uri="{FF2B5EF4-FFF2-40B4-BE49-F238E27FC236}">
                  <a16:creationId xmlns:a16="http://schemas.microsoft.com/office/drawing/2014/main" id="{5445C9BB-2A25-0FA8-A041-A1AE8C1BAA8C}"/>
                </a:ext>
              </a:extLst>
            </p:cNvPr>
            <p:cNvSpPr/>
            <p:nvPr/>
          </p:nvSpPr>
          <p:spPr>
            <a:xfrm>
              <a:off x="7070531" y="1812658"/>
              <a:ext cx="1717294" cy="209473"/>
            </a:xfrm>
            <a:prstGeom prst="roundRect">
              <a:avLst/>
            </a:prstGeom>
            <a:solidFill>
              <a:srgbClr val="FFC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81000" tIns="0" bIns="35100" rtlCol="0" anchor="ctr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b="1" dirty="0">
                  <a:solidFill>
                    <a:schemeClr val="tx1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Cambio climático</a:t>
              </a:r>
              <a:endParaRPr lang="en-GB" sz="1000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pic>
          <p:nvPicPr>
            <p:cNvPr id="61" name="Bild 8">
              <a:extLst>
                <a:ext uri="{FF2B5EF4-FFF2-40B4-BE49-F238E27FC236}">
                  <a16:creationId xmlns:a16="http://schemas.microsoft.com/office/drawing/2014/main" id="{CB4D25B0-7D43-1A3E-7A4C-735F039BD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25000"/>
            </a:blip>
            <a:stretch>
              <a:fillRect/>
            </a:stretch>
          </p:blipFill>
          <p:spPr>
            <a:xfrm>
              <a:off x="6691489" y="1814979"/>
              <a:ext cx="253312" cy="218372"/>
            </a:xfrm>
            <a:prstGeom prst="rect">
              <a:avLst/>
            </a:prstGeom>
          </p:spPr>
        </p:pic>
        <p:pic>
          <p:nvPicPr>
            <p:cNvPr id="62" name="Picture 61" descr="Group of people with solid fill">
              <a:extLst>
                <a:ext uri="{FF2B5EF4-FFF2-40B4-BE49-F238E27FC236}">
                  <a16:creationId xmlns:a16="http://schemas.microsoft.com/office/drawing/2014/main" id="{EC02A7EE-DB99-D824-8E35-161FA35C7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367" b="1367"/>
            <a:stretch/>
          </p:blipFill>
          <p:spPr>
            <a:xfrm>
              <a:off x="6571935" y="3514245"/>
              <a:ext cx="397297" cy="386438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EBF590F-90FA-5ACC-05FD-458CA12CDD23}"/>
                </a:ext>
              </a:extLst>
            </p:cNvPr>
            <p:cNvGrpSpPr/>
            <p:nvPr/>
          </p:nvGrpSpPr>
          <p:grpSpPr>
            <a:xfrm>
              <a:off x="6384209" y="1200163"/>
              <a:ext cx="185360" cy="2501837"/>
              <a:chOff x="6384209" y="1200163"/>
              <a:chExt cx="185360" cy="2501837"/>
            </a:xfrm>
          </p:grpSpPr>
          <p:sp>
            <p:nvSpPr>
              <p:cNvPr id="66" name="Freihandform 65">
                <a:extLst>
                  <a:ext uri="{FF2B5EF4-FFF2-40B4-BE49-F238E27FC236}">
                    <a16:creationId xmlns:a16="http://schemas.microsoft.com/office/drawing/2014/main" id="{5F1F2431-AC70-2DB0-CE2A-F33DDAE2CF06}"/>
                  </a:ext>
                </a:extLst>
              </p:cNvPr>
              <p:cNvSpPr/>
              <p:nvPr/>
            </p:nvSpPr>
            <p:spPr>
              <a:xfrm>
                <a:off x="6386954" y="1200163"/>
                <a:ext cx="182562" cy="731408"/>
              </a:xfrm>
              <a:custGeom>
                <a:avLst/>
                <a:gdLst>
                  <a:gd name="connsiteX0" fmla="*/ 243416 w 243416"/>
                  <a:gd name="connsiteY0" fmla="*/ 956028 h 956028"/>
                  <a:gd name="connsiteX1" fmla="*/ 0 w 243416"/>
                  <a:gd name="connsiteY1" fmla="*/ 956028 h 956028"/>
                  <a:gd name="connsiteX2" fmla="*/ 3527 w 243416"/>
                  <a:gd name="connsiteY2" fmla="*/ 0 h 95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16" h="956028">
                    <a:moveTo>
                      <a:pt x="243416" y="956028"/>
                    </a:moveTo>
                    <a:lnTo>
                      <a:pt x="0" y="956028"/>
                    </a:lnTo>
                    <a:cubicBezTo>
                      <a:pt x="1176" y="637352"/>
                      <a:pt x="2351" y="318676"/>
                      <a:pt x="3527" y="0"/>
                    </a:cubicBezTo>
                  </a:path>
                </a:pathLst>
              </a:custGeom>
              <a:ln w="25400">
                <a:solidFill>
                  <a:schemeClr val="bg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0818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1636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2454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3272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040903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44908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85726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265445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1200"/>
              </a:p>
            </p:txBody>
          </p:sp>
          <p:sp>
            <p:nvSpPr>
              <p:cNvPr id="67" name="Freihandform 65">
                <a:extLst>
                  <a:ext uri="{FF2B5EF4-FFF2-40B4-BE49-F238E27FC236}">
                    <a16:creationId xmlns:a16="http://schemas.microsoft.com/office/drawing/2014/main" id="{25549FE4-6990-033D-8645-26B7AEFEC775}"/>
                  </a:ext>
                </a:extLst>
              </p:cNvPr>
              <p:cNvSpPr/>
              <p:nvPr/>
            </p:nvSpPr>
            <p:spPr>
              <a:xfrm>
                <a:off x="6387007" y="1931570"/>
                <a:ext cx="182562" cy="442575"/>
              </a:xfrm>
              <a:custGeom>
                <a:avLst/>
                <a:gdLst>
                  <a:gd name="connsiteX0" fmla="*/ 243416 w 243416"/>
                  <a:gd name="connsiteY0" fmla="*/ 956028 h 956028"/>
                  <a:gd name="connsiteX1" fmla="*/ 0 w 243416"/>
                  <a:gd name="connsiteY1" fmla="*/ 956028 h 956028"/>
                  <a:gd name="connsiteX2" fmla="*/ 3527 w 243416"/>
                  <a:gd name="connsiteY2" fmla="*/ 0 h 95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16" h="956028">
                    <a:moveTo>
                      <a:pt x="243416" y="956028"/>
                    </a:moveTo>
                    <a:lnTo>
                      <a:pt x="0" y="956028"/>
                    </a:lnTo>
                    <a:cubicBezTo>
                      <a:pt x="1176" y="637352"/>
                      <a:pt x="2351" y="318676"/>
                      <a:pt x="3527" y="0"/>
                    </a:cubicBezTo>
                  </a:path>
                </a:pathLst>
              </a:custGeom>
              <a:ln w="25400">
                <a:solidFill>
                  <a:schemeClr val="bg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0818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1636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2454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3272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040903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44908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85726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265445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1200"/>
              </a:p>
            </p:txBody>
          </p:sp>
          <p:sp>
            <p:nvSpPr>
              <p:cNvPr id="68" name="Freihandform 65">
                <a:extLst>
                  <a:ext uri="{FF2B5EF4-FFF2-40B4-BE49-F238E27FC236}">
                    <a16:creationId xmlns:a16="http://schemas.microsoft.com/office/drawing/2014/main" id="{BFD1B6AC-44DB-6100-0D23-40A5A4BB2CB8}"/>
                  </a:ext>
                </a:extLst>
              </p:cNvPr>
              <p:cNvSpPr/>
              <p:nvPr/>
            </p:nvSpPr>
            <p:spPr>
              <a:xfrm>
                <a:off x="6386954" y="2368811"/>
                <a:ext cx="182562" cy="442575"/>
              </a:xfrm>
              <a:custGeom>
                <a:avLst/>
                <a:gdLst>
                  <a:gd name="connsiteX0" fmla="*/ 243416 w 243416"/>
                  <a:gd name="connsiteY0" fmla="*/ 956028 h 956028"/>
                  <a:gd name="connsiteX1" fmla="*/ 0 w 243416"/>
                  <a:gd name="connsiteY1" fmla="*/ 956028 h 956028"/>
                  <a:gd name="connsiteX2" fmla="*/ 3527 w 243416"/>
                  <a:gd name="connsiteY2" fmla="*/ 0 h 95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16" h="956028">
                    <a:moveTo>
                      <a:pt x="243416" y="956028"/>
                    </a:moveTo>
                    <a:lnTo>
                      <a:pt x="0" y="956028"/>
                    </a:lnTo>
                    <a:cubicBezTo>
                      <a:pt x="1176" y="637352"/>
                      <a:pt x="2351" y="318676"/>
                      <a:pt x="3527" y="0"/>
                    </a:cubicBezTo>
                  </a:path>
                </a:pathLst>
              </a:custGeom>
              <a:ln w="25400">
                <a:solidFill>
                  <a:schemeClr val="bg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0818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1636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2454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3272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040903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44908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85726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265445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1200"/>
              </a:p>
            </p:txBody>
          </p:sp>
          <p:sp>
            <p:nvSpPr>
              <p:cNvPr id="69" name="Freihandform 65">
                <a:extLst>
                  <a:ext uri="{FF2B5EF4-FFF2-40B4-BE49-F238E27FC236}">
                    <a16:creationId xmlns:a16="http://schemas.microsoft.com/office/drawing/2014/main" id="{31EA91A1-DABB-8D3A-A808-FF4A0E947ACB}"/>
                  </a:ext>
                </a:extLst>
              </p:cNvPr>
              <p:cNvSpPr/>
              <p:nvPr/>
            </p:nvSpPr>
            <p:spPr>
              <a:xfrm>
                <a:off x="6384209" y="2811386"/>
                <a:ext cx="182562" cy="442575"/>
              </a:xfrm>
              <a:custGeom>
                <a:avLst/>
                <a:gdLst>
                  <a:gd name="connsiteX0" fmla="*/ 243416 w 243416"/>
                  <a:gd name="connsiteY0" fmla="*/ 956028 h 956028"/>
                  <a:gd name="connsiteX1" fmla="*/ 0 w 243416"/>
                  <a:gd name="connsiteY1" fmla="*/ 956028 h 956028"/>
                  <a:gd name="connsiteX2" fmla="*/ 3527 w 243416"/>
                  <a:gd name="connsiteY2" fmla="*/ 0 h 95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16" h="956028">
                    <a:moveTo>
                      <a:pt x="243416" y="956028"/>
                    </a:moveTo>
                    <a:lnTo>
                      <a:pt x="0" y="956028"/>
                    </a:lnTo>
                    <a:cubicBezTo>
                      <a:pt x="1176" y="637352"/>
                      <a:pt x="2351" y="318676"/>
                      <a:pt x="3527" y="0"/>
                    </a:cubicBezTo>
                  </a:path>
                </a:pathLst>
              </a:custGeom>
              <a:ln w="25400">
                <a:solidFill>
                  <a:schemeClr val="bg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0818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1636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2454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3272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040903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44908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85726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265445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1200"/>
              </a:p>
            </p:txBody>
          </p:sp>
          <p:sp>
            <p:nvSpPr>
              <p:cNvPr id="70" name="Freihandform 65">
                <a:extLst>
                  <a:ext uri="{FF2B5EF4-FFF2-40B4-BE49-F238E27FC236}">
                    <a16:creationId xmlns:a16="http://schemas.microsoft.com/office/drawing/2014/main" id="{53710BA4-DEE1-A6CF-2F80-744B6F1792FA}"/>
                  </a:ext>
                </a:extLst>
              </p:cNvPr>
              <p:cNvSpPr/>
              <p:nvPr/>
            </p:nvSpPr>
            <p:spPr>
              <a:xfrm>
                <a:off x="6384209" y="3259425"/>
                <a:ext cx="182562" cy="442575"/>
              </a:xfrm>
              <a:custGeom>
                <a:avLst/>
                <a:gdLst>
                  <a:gd name="connsiteX0" fmla="*/ 243416 w 243416"/>
                  <a:gd name="connsiteY0" fmla="*/ 956028 h 956028"/>
                  <a:gd name="connsiteX1" fmla="*/ 0 w 243416"/>
                  <a:gd name="connsiteY1" fmla="*/ 956028 h 956028"/>
                  <a:gd name="connsiteX2" fmla="*/ 3527 w 243416"/>
                  <a:gd name="connsiteY2" fmla="*/ 0 h 95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16" h="956028">
                    <a:moveTo>
                      <a:pt x="243416" y="956028"/>
                    </a:moveTo>
                    <a:lnTo>
                      <a:pt x="0" y="956028"/>
                    </a:lnTo>
                    <a:cubicBezTo>
                      <a:pt x="1176" y="637352"/>
                      <a:pt x="2351" y="318676"/>
                      <a:pt x="3527" y="0"/>
                    </a:cubicBezTo>
                  </a:path>
                </a:pathLst>
              </a:custGeom>
              <a:ln w="25400">
                <a:solidFill>
                  <a:schemeClr val="bg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0818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1636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2454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3272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040903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44908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85726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265445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1200"/>
              </a:p>
            </p:txBody>
          </p:sp>
        </p:grpSp>
        <p:sp>
          <p:nvSpPr>
            <p:cNvPr id="64" name="Abgerundetes Rechteck 36">
              <a:extLst>
                <a:ext uri="{FF2B5EF4-FFF2-40B4-BE49-F238E27FC236}">
                  <a16:creationId xmlns:a16="http://schemas.microsoft.com/office/drawing/2014/main" id="{30530C76-B155-2DAC-7184-21597D9F422D}"/>
                </a:ext>
              </a:extLst>
            </p:cNvPr>
            <p:cNvSpPr/>
            <p:nvPr/>
          </p:nvSpPr>
          <p:spPr>
            <a:xfrm>
              <a:off x="7074339" y="3603198"/>
              <a:ext cx="1728192" cy="209473"/>
            </a:xfrm>
            <a:prstGeom prst="roundRect">
              <a:avLst/>
            </a:prstGeom>
            <a:solidFill>
              <a:srgbClr val="FFC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81000" tIns="0" bIns="35100" rtlCol="0" anchor="ctr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000" b="1" dirty="0">
                  <a:solidFill>
                    <a:schemeClr val="tx1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Aumento de la población</a:t>
              </a:r>
              <a:endParaRPr lang="en-US" sz="1000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65" name="TextBox 14">
              <a:extLst>
                <a:ext uri="{FF2B5EF4-FFF2-40B4-BE49-F238E27FC236}">
                  <a16:creationId xmlns:a16="http://schemas.microsoft.com/office/drawing/2014/main" id="{2C6C04A3-38D7-D821-A907-69B8DC17EF18}"/>
                </a:ext>
              </a:extLst>
            </p:cNvPr>
            <p:cNvSpPr txBox="1"/>
            <p:nvPr/>
          </p:nvSpPr>
          <p:spPr>
            <a:xfrm>
              <a:off x="6472790" y="1272774"/>
              <a:ext cx="2474854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chemeClr val="bg1"/>
                  </a:solidFill>
                  <a:ea typeface="+mn-lt"/>
                  <a:cs typeface="+mn-lt"/>
                </a:rPr>
                <a:t>RETOS MACRO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A57B3A-DDC1-0913-EA95-346609C25F94}"/>
              </a:ext>
            </a:extLst>
          </p:cNvPr>
          <p:cNvGrpSpPr/>
          <p:nvPr/>
        </p:nvGrpSpPr>
        <p:grpSpPr>
          <a:xfrm>
            <a:off x="3618641" y="1192333"/>
            <a:ext cx="2304116" cy="2606575"/>
            <a:chOff x="3618641" y="1200162"/>
            <a:chExt cx="2304116" cy="2606575"/>
          </a:xfrm>
        </p:grpSpPr>
        <p:sp>
          <p:nvSpPr>
            <p:cNvPr id="37" name="Abgerundetes Rechteck 28">
              <a:extLst>
                <a:ext uri="{FF2B5EF4-FFF2-40B4-BE49-F238E27FC236}">
                  <a16:creationId xmlns:a16="http://schemas.microsoft.com/office/drawing/2014/main" id="{62BC2671-C16B-7AE8-F961-AA6EFF1E37C8}"/>
                </a:ext>
              </a:extLst>
            </p:cNvPr>
            <p:cNvSpPr/>
            <p:nvPr/>
          </p:nvSpPr>
          <p:spPr>
            <a:xfrm>
              <a:off x="4191138" y="3142840"/>
              <a:ext cx="1731619" cy="209473"/>
            </a:xfrm>
            <a:prstGeom prst="roundRect">
              <a:avLst/>
            </a:prstGeom>
            <a:solidFill>
              <a:srgbClr val="FFC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81000" tIns="0" bIns="35100" rtlCol="0" anchor="ctr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b="1" dirty="0">
                  <a:solidFill>
                    <a:schemeClr val="tx1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Calidad del agua</a:t>
              </a:r>
              <a:endParaRPr lang="en-GB" sz="1000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pic>
          <p:nvPicPr>
            <p:cNvPr id="38" name="Bild 4">
              <a:extLst>
                <a:ext uri="{FF2B5EF4-FFF2-40B4-BE49-F238E27FC236}">
                  <a16:creationId xmlns:a16="http://schemas.microsoft.com/office/drawing/2014/main" id="{51C033FF-579B-81F0-4109-D62C2A40F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biLevel thresh="25000"/>
            </a:blip>
            <a:stretch>
              <a:fillRect/>
            </a:stretch>
          </p:blipFill>
          <p:spPr>
            <a:xfrm>
              <a:off x="3915639" y="3043657"/>
              <a:ext cx="182562" cy="273844"/>
            </a:xfrm>
            <a:prstGeom prst="rect">
              <a:avLst/>
            </a:prstGeom>
          </p:spPr>
        </p:pic>
        <p:pic>
          <p:nvPicPr>
            <p:cNvPr id="39" name="Bild 11">
              <a:extLst>
                <a:ext uri="{FF2B5EF4-FFF2-40B4-BE49-F238E27FC236}">
                  <a16:creationId xmlns:a16="http://schemas.microsoft.com/office/drawing/2014/main" id="{EC1D8D9F-C875-FEE3-EC87-5DD59AB68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904" y="1800155"/>
              <a:ext cx="260568" cy="217690"/>
            </a:xfrm>
            <a:prstGeom prst="rect">
              <a:avLst/>
            </a:prstGeom>
          </p:spPr>
        </p:pic>
        <p:sp>
          <p:nvSpPr>
            <p:cNvPr id="40" name="Abgerundetes Rechteck 35">
              <a:extLst>
                <a:ext uri="{FF2B5EF4-FFF2-40B4-BE49-F238E27FC236}">
                  <a16:creationId xmlns:a16="http://schemas.microsoft.com/office/drawing/2014/main" id="{E33A5782-B574-3871-1F5B-16E87EF9C33E}"/>
                </a:ext>
              </a:extLst>
            </p:cNvPr>
            <p:cNvSpPr/>
            <p:nvPr/>
          </p:nvSpPr>
          <p:spPr>
            <a:xfrm>
              <a:off x="4191138" y="1811343"/>
              <a:ext cx="1731619" cy="209473"/>
            </a:xfrm>
            <a:prstGeom prst="roundRect">
              <a:avLst/>
            </a:prstGeom>
            <a:solidFill>
              <a:srgbClr val="FFC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81000" tIns="0" bIns="35100" rtlCol="0" anchor="ctr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b="1" dirty="0">
                  <a:solidFill>
                    <a:schemeClr val="tx1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Balance hídrico</a:t>
              </a:r>
              <a:endParaRPr lang="en-GB" sz="1000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41" name="Abgerundetes Rechteck 33">
              <a:extLst>
                <a:ext uri="{FF2B5EF4-FFF2-40B4-BE49-F238E27FC236}">
                  <a16:creationId xmlns:a16="http://schemas.microsoft.com/office/drawing/2014/main" id="{2FF308FC-1849-3E03-D187-FEC28F528586}"/>
                </a:ext>
              </a:extLst>
            </p:cNvPr>
            <p:cNvSpPr/>
            <p:nvPr/>
          </p:nvSpPr>
          <p:spPr>
            <a:xfrm>
              <a:off x="4191138" y="2243081"/>
              <a:ext cx="1731619" cy="209473"/>
            </a:xfrm>
            <a:prstGeom prst="roundRect">
              <a:avLst/>
            </a:prstGeom>
            <a:solidFill>
              <a:srgbClr val="FFC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81000" tIns="0" bIns="35100" rtlCol="0" anchor="ctr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b="1" dirty="0">
                  <a:solidFill>
                    <a:schemeClr val="tx1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Irrigacion</a:t>
              </a:r>
              <a:endParaRPr lang="en-GB" sz="1000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pic>
          <p:nvPicPr>
            <p:cNvPr id="42" name="Bild 13">
              <a:extLst>
                <a:ext uri="{FF2B5EF4-FFF2-40B4-BE49-F238E27FC236}">
                  <a16:creationId xmlns:a16="http://schemas.microsoft.com/office/drawing/2014/main" id="{1329DEA0-86D8-A3BD-C5F1-6892199CF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5639" y="2234384"/>
              <a:ext cx="207821" cy="216664"/>
            </a:xfrm>
            <a:prstGeom prst="rect">
              <a:avLst/>
            </a:prstGeom>
          </p:spPr>
        </p:pic>
        <p:sp>
          <p:nvSpPr>
            <p:cNvPr id="43" name="Abgerundetes Rechteck 30">
              <a:extLst>
                <a:ext uri="{FF2B5EF4-FFF2-40B4-BE49-F238E27FC236}">
                  <a16:creationId xmlns:a16="http://schemas.microsoft.com/office/drawing/2014/main" id="{01367EF5-B4E8-43EA-5DCA-5756C47C053E}"/>
                </a:ext>
              </a:extLst>
            </p:cNvPr>
            <p:cNvSpPr/>
            <p:nvPr/>
          </p:nvSpPr>
          <p:spPr>
            <a:xfrm>
              <a:off x="4191138" y="2706650"/>
              <a:ext cx="1731619" cy="209473"/>
            </a:xfrm>
            <a:prstGeom prst="roundRect">
              <a:avLst/>
            </a:prstGeom>
            <a:solidFill>
              <a:srgbClr val="FFC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81000" tIns="0" bIns="35100" rtlCol="0" anchor="ctr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b="1" dirty="0">
                  <a:solidFill>
                    <a:schemeClr val="tx1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Intrusion de aguas saladas</a:t>
              </a:r>
              <a:endParaRPr lang="en-GB" sz="1000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pic>
          <p:nvPicPr>
            <p:cNvPr id="44" name="Bild 14">
              <a:extLst>
                <a:ext uri="{FF2B5EF4-FFF2-40B4-BE49-F238E27FC236}">
                  <a16:creationId xmlns:a16="http://schemas.microsoft.com/office/drawing/2014/main" id="{577E2CC5-4A7A-13CA-1526-F2E1F37D3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7366" y="2666437"/>
              <a:ext cx="167185" cy="218455"/>
            </a:xfrm>
            <a:prstGeom prst="rect">
              <a:avLst/>
            </a:prstGeom>
          </p:spPr>
        </p:pic>
        <p:sp>
          <p:nvSpPr>
            <p:cNvPr id="45" name="TextBox 29">
              <a:extLst>
                <a:ext uri="{FF2B5EF4-FFF2-40B4-BE49-F238E27FC236}">
                  <a16:creationId xmlns:a16="http://schemas.microsoft.com/office/drawing/2014/main" id="{8D66997B-2DC5-4670-3115-2D9FAE8049E5}"/>
                </a:ext>
              </a:extLst>
            </p:cNvPr>
            <p:cNvSpPr txBox="1"/>
            <p:nvPr/>
          </p:nvSpPr>
          <p:spPr>
            <a:xfrm>
              <a:off x="3767287" y="1294297"/>
              <a:ext cx="2155469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/>
                  <a:cs typeface="Arial"/>
                </a:rPr>
                <a:t>ESCASEZ DE AGUA</a:t>
              </a:r>
              <a:endParaRPr lang="en-US" b="1" dirty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endParaRPr>
            </a:p>
          </p:txBody>
        </p:sp>
        <p:sp>
          <p:nvSpPr>
            <p:cNvPr id="47" name="Abgerundetes Rechteck 28">
              <a:extLst>
                <a:ext uri="{FF2B5EF4-FFF2-40B4-BE49-F238E27FC236}">
                  <a16:creationId xmlns:a16="http://schemas.microsoft.com/office/drawing/2014/main" id="{4F3AAD34-3C75-9EEA-C393-D90C92F6EF21}"/>
                </a:ext>
              </a:extLst>
            </p:cNvPr>
            <p:cNvSpPr/>
            <p:nvPr/>
          </p:nvSpPr>
          <p:spPr>
            <a:xfrm>
              <a:off x="4191138" y="3597264"/>
              <a:ext cx="1731619" cy="209473"/>
            </a:xfrm>
            <a:prstGeom prst="roundRect">
              <a:avLst/>
            </a:prstGeom>
            <a:solidFill>
              <a:srgbClr val="FFC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81000" tIns="0" bIns="35100" rtlCol="0" anchor="ctr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b="1" dirty="0">
                  <a:solidFill>
                    <a:schemeClr val="tx1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Cantidad agua superficial</a:t>
              </a:r>
              <a:endParaRPr lang="en-GB" sz="1000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BAB5DF5-6F65-8A9F-9E94-EA835B0F819E}"/>
                </a:ext>
              </a:extLst>
            </p:cNvPr>
            <p:cNvGrpSpPr/>
            <p:nvPr/>
          </p:nvGrpSpPr>
          <p:grpSpPr>
            <a:xfrm>
              <a:off x="3618641" y="1200162"/>
              <a:ext cx="185360" cy="2501802"/>
              <a:chOff x="3618641" y="1200162"/>
              <a:chExt cx="185360" cy="2501802"/>
            </a:xfrm>
          </p:grpSpPr>
          <p:sp>
            <p:nvSpPr>
              <p:cNvPr id="49" name="Freihandform 65">
                <a:extLst>
                  <a:ext uri="{FF2B5EF4-FFF2-40B4-BE49-F238E27FC236}">
                    <a16:creationId xmlns:a16="http://schemas.microsoft.com/office/drawing/2014/main" id="{EDA1CB39-B0FF-7F3E-99CE-65A495F36654}"/>
                  </a:ext>
                </a:extLst>
              </p:cNvPr>
              <p:cNvSpPr/>
              <p:nvPr/>
            </p:nvSpPr>
            <p:spPr>
              <a:xfrm>
                <a:off x="3621386" y="1200162"/>
                <a:ext cx="182562" cy="728742"/>
              </a:xfrm>
              <a:custGeom>
                <a:avLst/>
                <a:gdLst>
                  <a:gd name="connsiteX0" fmla="*/ 243416 w 243416"/>
                  <a:gd name="connsiteY0" fmla="*/ 956028 h 956028"/>
                  <a:gd name="connsiteX1" fmla="*/ 0 w 243416"/>
                  <a:gd name="connsiteY1" fmla="*/ 956028 h 956028"/>
                  <a:gd name="connsiteX2" fmla="*/ 3527 w 243416"/>
                  <a:gd name="connsiteY2" fmla="*/ 0 h 95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16" h="956028">
                    <a:moveTo>
                      <a:pt x="243416" y="956028"/>
                    </a:moveTo>
                    <a:lnTo>
                      <a:pt x="0" y="956028"/>
                    </a:lnTo>
                    <a:cubicBezTo>
                      <a:pt x="1176" y="637352"/>
                      <a:pt x="2351" y="318676"/>
                      <a:pt x="3527" y="0"/>
                    </a:cubicBezTo>
                  </a:path>
                </a:pathLst>
              </a:custGeom>
              <a:ln w="25400">
                <a:solidFill>
                  <a:schemeClr val="bg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0818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1636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2454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3272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040903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44908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85726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265445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Freihandform 65">
                <a:extLst>
                  <a:ext uri="{FF2B5EF4-FFF2-40B4-BE49-F238E27FC236}">
                    <a16:creationId xmlns:a16="http://schemas.microsoft.com/office/drawing/2014/main" id="{7A3B376D-ED79-02EA-D9DB-90BCE519B043}"/>
                  </a:ext>
                </a:extLst>
              </p:cNvPr>
              <p:cNvSpPr/>
              <p:nvPr/>
            </p:nvSpPr>
            <p:spPr>
              <a:xfrm>
                <a:off x="3621439" y="1928903"/>
                <a:ext cx="182562" cy="442575"/>
              </a:xfrm>
              <a:custGeom>
                <a:avLst/>
                <a:gdLst>
                  <a:gd name="connsiteX0" fmla="*/ 243416 w 243416"/>
                  <a:gd name="connsiteY0" fmla="*/ 956028 h 956028"/>
                  <a:gd name="connsiteX1" fmla="*/ 0 w 243416"/>
                  <a:gd name="connsiteY1" fmla="*/ 956028 h 956028"/>
                  <a:gd name="connsiteX2" fmla="*/ 3527 w 243416"/>
                  <a:gd name="connsiteY2" fmla="*/ 0 h 95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16" h="956028">
                    <a:moveTo>
                      <a:pt x="243416" y="956028"/>
                    </a:moveTo>
                    <a:lnTo>
                      <a:pt x="0" y="956028"/>
                    </a:lnTo>
                    <a:cubicBezTo>
                      <a:pt x="1176" y="637352"/>
                      <a:pt x="2351" y="318676"/>
                      <a:pt x="3527" y="0"/>
                    </a:cubicBezTo>
                  </a:path>
                </a:pathLst>
              </a:custGeom>
              <a:ln w="25400">
                <a:solidFill>
                  <a:schemeClr val="bg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0818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1636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2454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3272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040903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44908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85726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265445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1200"/>
              </a:p>
            </p:txBody>
          </p:sp>
          <p:sp>
            <p:nvSpPr>
              <p:cNvPr id="51" name="Freihandform 65">
                <a:extLst>
                  <a:ext uri="{FF2B5EF4-FFF2-40B4-BE49-F238E27FC236}">
                    <a16:creationId xmlns:a16="http://schemas.microsoft.com/office/drawing/2014/main" id="{22411FB3-6AFA-F131-1AD6-716396FBFBE3}"/>
                  </a:ext>
                </a:extLst>
              </p:cNvPr>
              <p:cNvSpPr/>
              <p:nvPr/>
            </p:nvSpPr>
            <p:spPr>
              <a:xfrm>
                <a:off x="3621386" y="2366144"/>
                <a:ext cx="182562" cy="442575"/>
              </a:xfrm>
              <a:custGeom>
                <a:avLst/>
                <a:gdLst>
                  <a:gd name="connsiteX0" fmla="*/ 243416 w 243416"/>
                  <a:gd name="connsiteY0" fmla="*/ 956028 h 956028"/>
                  <a:gd name="connsiteX1" fmla="*/ 0 w 243416"/>
                  <a:gd name="connsiteY1" fmla="*/ 956028 h 956028"/>
                  <a:gd name="connsiteX2" fmla="*/ 3527 w 243416"/>
                  <a:gd name="connsiteY2" fmla="*/ 0 h 95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16" h="956028">
                    <a:moveTo>
                      <a:pt x="243416" y="956028"/>
                    </a:moveTo>
                    <a:lnTo>
                      <a:pt x="0" y="956028"/>
                    </a:lnTo>
                    <a:cubicBezTo>
                      <a:pt x="1176" y="637352"/>
                      <a:pt x="2351" y="318676"/>
                      <a:pt x="3527" y="0"/>
                    </a:cubicBezTo>
                  </a:path>
                </a:pathLst>
              </a:custGeom>
              <a:ln w="25400">
                <a:solidFill>
                  <a:schemeClr val="bg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0818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1636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2454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3272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040903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44908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85726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265445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1200"/>
              </a:p>
            </p:txBody>
          </p:sp>
          <p:sp>
            <p:nvSpPr>
              <p:cNvPr id="52" name="Freihandform 65">
                <a:extLst>
                  <a:ext uri="{FF2B5EF4-FFF2-40B4-BE49-F238E27FC236}">
                    <a16:creationId xmlns:a16="http://schemas.microsoft.com/office/drawing/2014/main" id="{CE3EC326-8855-2327-42DD-71F4CDD86CA8}"/>
                  </a:ext>
                </a:extLst>
              </p:cNvPr>
              <p:cNvSpPr/>
              <p:nvPr/>
            </p:nvSpPr>
            <p:spPr>
              <a:xfrm>
                <a:off x="3618641" y="2808719"/>
                <a:ext cx="182562" cy="442575"/>
              </a:xfrm>
              <a:custGeom>
                <a:avLst/>
                <a:gdLst>
                  <a:gd name="connsiteX0" fmla="*/ 243416 w 243416"/>
                  <a:gd name="connsiteY0" fmla="*/ 956028 h 956028"/>
                  <a:gd name="connsiteX1" fmla="*/ 0 w 243416"/>
                  <a:gd name="connsiteY1" fmla="*/ 956028 h 956028"/>
                  <a:gd name="connsiteX2" fmla="*/ 3527 w 243416"/>
                  <a:gd name="connsiteY2" fmla="*/ 0 h 95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16" h="956028">
                    <a:moveTo>
                      <a:pt x="243416" y="956028"/>
                    </a:moveTo>
                    <a:lnTo>
                      <a:pt x="0" y="956028"/>
                    </a:lnTo>
                    <a:cubicBezTo>
                      <a:pt x="1176" y="637352"/>
                      <a:pt x="2351" y="318676"/>
                      <a:pt x="3527" y="0"/>
                    </a:cubicBezTo>
                  </a:path>
                </a:pathLst>
              </a:custGeom>
              <a:ln w="25400">
                <a:solidFill>
                  <a:schemeClr val="bg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0818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1636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2454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3272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040903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44908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85726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265445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1200"/>
              </a:p>
            </p:txBody>
          </p:sp>
          <p:sp>
            <p:nvSpPr>
              <p:cNvPr id="53" name="Freihandform 65">
                <a:extLst>
                  <a:ext uri="{FF2B5EF4-FFF2-40B4-BE49-F238E27FC236}">
                    <a16:creationId xmlns:a16="http://schemas.microsoft.com/office/drawing/2014/main" id="{C6551034-7790-A743-5CE3-D6C8BFE56719}"/>
                  </a:ext>
                </a:extLst>
              </p:cNvPr>
              <p:cNvSpPr/>
              <p:nvPr/>
            </p:nvSpPr>
            <p:spPr>
              <a:xfrm>
                <a:off x="3618641" y="3259389"/>
                <a:ext cx="182562" cy="442575"/>
              </a:xfrm>
              <a:custGeom>
                <a:avLst/>
                <a:gdLst>
                  <a:gd name="connsiteX0" fmla="*/ 243416 w 243416"/>
                  <a:gd name="connsiteY0" fmla="*/ 956028 h 956028"/>
                  <a:gd name="connsiteX1" fmla="*/ 0 w 243416"/>
                  <a:gd name="connsiteY1" fmla="*/ 956028 h 956028"/>
                  <a:gd name="connsiteX2" fmla="*/ 3527 w 243416"/>
                  <a:gd name="connsiteY2" fmla="*/ 0 h 95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16" h="956028">
                    <a:moveTo>
                      <a:pt x="243416" y="956028"/>
                    </a:moveTo>
                    <a:lnTo>
                      <a:pt x="0" y="956028"/>
                    </a:lnTo>
                    <a:cubicBezTo>
                      <a:pt x="1176" y="637352"/>
                      <a:pt x="2351" y="318676"/>
                      <a:pt x="3527" y="0"/>
                    </a:cubicBezTo>
                  </a:path>
                </a:pathLst>
              </a:custGeom>
              <a:ln w="25400">
                <a:solidFill>
                  <a:schemeClr val="bg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0818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1636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2454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3272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040903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44908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85726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265445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120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B24908-8BA6-F7D6-7B2E-23216462B75D}"/>
              </a:ext>
            </a:extLst>
          </p:cNvPr>
          <p:cNvGrpSpPr/>
          <p:nvPr/>
        </p:nvGrpSpPr>
        <p:grpSpPr>
          <a:xfrm>
            <a:off x="662531" y="1210615"/>
            <a:ext cx="2565928" cy="2614530"/>
            <a:chOff x="662531" y="1187129"/>
            <a:chExt cx="2565928" cy="2614530"/>
          </a:xfrm>
        </p:grpSpPr>
        <p:sp>
          <p:nvSpPr>
            <p:cNvPr id="19" name="Abgerundetes Rechteck 27">
              <a:extLst>
                <a:ext uri="{FF2B5EF4-FFF2-40B4-BE49-F238E27FC236}">
                  <a16:creationId xmlns:a16="http://schemas.microsoft.com/office/drawing/2014/main" id="{A34D3C54-9F35-CC39-D932-485E90D1C243}"/>
                </a:ext>
              </a:extLst>
            </p:cNvPr>
            <p:cNvSpPr/>
            <p:nvPr/>
          </p:nvSpPr>
          <p:spPr>
            <a:xfrm>
              <a:off x="1365716" y="1824654"/>
              <a:ext cx="1723332" cy="170259"/>
            </a:xfrm>
            <a:prstGeom prst="roundRect">
              <a:avLst/>
            </a:prstGeom>
            <a:solidFill>
              <a:srgbClr val="FFC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0" bIns="0" rtlCol="0" anchor="ctr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b="1" dirty="0">
                  <a:solidFill>
                    <a:schemeClr val="tx1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Sequías</a:t>
              </a:r>
              <a:endParaRPr lang="en-GB" sz="1000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pic>
          <p:nvPicPr>
            <p:cNvPr id="20" name="Bild 1">
              <a:extLst>
                <a:ext uri="{FF2B5EF4-FFF2-40B4-BE49-F238E27FC236}">
                  <a16:creationId xmlns:a16="http://schemas.microsoft.com/office/drawing/2014/main" id="{08ACC646-BA48-AE2C-9D1D-329E65B1F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00" y="1821802"/>
              <a:ext cx="220929" cy="220929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Abgerundetes Rechteck 26">
              <a:extLst>
                <a:ext uri="{FF2B5EF4-FFF2-40B4-BE49-F238E27FC236}">
                  <a16:creationId xmlns:a16="http://schemas.microsoft.com/office/drawing/2014/main" id="{CD7A3D88-0C84-7CB0-84CD-A88F6E14D73E}"/>
                </a:ext>
              </a:extLst>
            </p:cNvPr>
            <p:cNvSpPr/>
            <p:nvPr/>
          </p:nvSpPr>
          <p:spPr>
            <a:xfrm>
              <a:off x="1371638" y="2283682"/>
              <a:ext cx="1717410" cy="170259"/>
            </a:xfrm>
            <a:prstGeom prst="roundRect">
              <a:avLst/>
            </a:prstGeom>
            <a:solidFill>
              <a:srgbClr val="FFC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0" bIns="0" rtlCol="0" anchor="ctr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b="1" dirty="0">
                  <a:solidFill>
                    <a:schemeClr val="tx1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Inundaciones</a:t>
              </a:r>
              <a:endParaRPr lang="en-GB" sz="1000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pic>
          <p:nvPicPr>
            <p:cNvPr id="22" name="Bild 10">
              <a:extLst>
                <a:ext uri="{FF2B5EF4-FFF2-40B4-BE49-F238E27FC236}">
                  <a16:creationId xmlns:a16="http://schemas.microsoft.com/office/drawing/2014/main" id="{FC7214EB-B6CF-285C-753D-0D3A78C2E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779" y="2261436"/>
              <a:ext cx="367826" cy="216368"/>
            </a:xfrm>
            <a:prstGeom prst="rect">
              <a:avLst/>
            </a:prstGeom>
          </p:spPr>
        </p:pic>
        <p:pic>
          <p:nvPicPr>
            <p:cNvPr id="23" name="Bild 2047">
              <a:extLst>
                <a:ext uri="{FF2B5EF4-FFF2-40B4-BE49-F238E27FC236}">
                  <a16:creationId xmlns:a16="http://schemas.microsoft.com/office/drawing/2014/main" id="{3A14B483-6C30-CDCE-388D-60DB7441C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080" y="2705400"/>
              <a:ext cx="353105" cy="214633"/>
            </a:xfrm>
            <a:prstGeom prst="rect">
              <a:avLst/>
            </a:prstGeom>
          </p:spPr>
        </p:pic>
        <p:sp>
          <p:nvSpPr>
            <p:cNvPr id="24" name="Abgerundetes Rechteck 140">
              <a:extLst>
                <a:ext uri="{FF2B5EF4-FFF2-40B4-BE49-F238E27FC236}">
                  <a16:creationId xmlns:a16="http://schemas.microsoft.com/office/drawing/2014/main" id="{92EA418A-DE5B-6B47-E45A-C850234DDE45}"/>
                </a:ext>
              </a:extLst>
            </p:cNvPr>
            <p:cNvSpPr/>
            <p:nvPr/>
          </p:nvSpPr>
          <p:spPr>
            <a:xfrm>
              <a:off x="1374005" y="2726257"/>
              <a:ext cx="1723332" cy="170259"/>
            </a:xfrm>
            <a:prstGeom prst="roundRect">
              <a:avLst/>
            </a:prstGeom>
            <a:solidFill>
              <a:srgbClr val="FFC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0" bIns="0" rtlCol="0" anchor="ctr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b="1">
                  <a:solidFill>
                    <a:schemeClr val="tx1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Tsunami</a:t>
              </a:r>
              <a:endParaRPr lang="en-GB" sz="1000" b="1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D547315C-94E6-4E28-93BC-860E03801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25000"/>
            </a:blip>
            <a:stretch>
              <a:fillRect/>
            </a:stretch>
          </p:blipFill>
          <p:spPr>
            <a:xfrm>
              <a:off x="906766" y="3054666"/>
              <a:ext cx="396593" cy="396593"/>
            </a:xfrm>
            <a:prstGeom prst="rect">
              <a:avLst/>
            </a:prstGeom>
          </p:spPr>
        </p:pic>
        <p:sp>
          <p:nvSpPr>
            <p:cNvPr id="26" name="Abgerundetes Rechteck 140">
              <a:extLst>
                <a:ext uri="{FF2B5EF4-FFF2-40B4-BE49-F238E27FC236}">
                  <a16:creationId xmlns:a16="http://schemas.microsoft.com/office/drawing/2014/main" id="{8EC353E5-2337-E90D-F754-B1CF7E48C5BD}"/>
                </a:ext>
              </a:extLst>
            </p:cNvPr>
            <p:cNvSpPr/>
            <p:nvPr/>
          </p:nvSpPr>
          <p:spPr>
            <a:xfrm>
              <a:off x="1363833" y="3162447"/>
              <a:ext cx="1717410" cy="170259"/>
            </a:xfrm>
            <a:prstGeom prst="roundRect">
              <a:avLst/>
            </a:prstGeom>
            <a:solidFill>
              <a:srgbClr val="FFC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0" bIns="0" rtlCol="0" anchor="ctr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00" b="1" dirty="0">
                  <a:solidFill>
                    <a:schemeClr val="tx1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Olas de </a:t>
              </a:r>
              <a:r>
                <a:rPr lang="en-GB" sz="1000" b="1" dirty="0" err="1">
                  <a:solidFill>
                    <a:schemeClr val="tx1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calor</a:t>
              </a:r>
              <a:endParaRPr lang="en-GB" sz="1000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27" name="TextBox 47">
              <a:extLst>
                <a:ext uri="{FF2B5EF4-FFF2-40B4-BE49-F238E27FC236}">
                  <a16:creationId xmlns:a16="http://schemas.microsoft.com/office/drawing/2014/main" id="{52E70C12-D6BF-BB24-67ED-981AE56F5637}"/>
                </a:ext>
              </a:extLst>
            </p:cNvPr>
            <p:cNvSpPr txBox="1"/>
            <p:nvPr/>
          </p:nvSpPr>
          <p:spPr>
            <a:xfrm>
              <a:off x="1132692" y="1309499"/>
              <a:ext cx="2095767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FFFFFF"/>
                  </a:solidFill>
                  <a:latin typeface="Hind Bold"/>
                  <a:cs typeface="Hind Bold"/>
                </a:rPr>
                <a:t>CLIMA EXTREMO</a:t>
              </a:r>
            </a:p>
          </p:txBody>
        </p:sp>
        <p:pic>
          <p:nvPicPr>
            <p:cNvPr id="28" name="Picture 27" descr="Fire with solid fill">
              <a:extLst>
                <a:ext uri="{FF2B5EF4-FFF2-40B4-BE49-F238E27FC236}">
                  <a16:creationId xmlns:a16="http://schemas.microsoft.com/office/drawing/2014/main" id="{96AA5214-AC72-CD49-C8CD-C23010A63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948779" y="3510747"/>
              <a:ext cx="290912" cy="290912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2AEB44-EA3A-4323-65E8-47A0DF08D89F}"/>
                </a:ext>
              </a:extLst>
            </p:cNvPr>
            <p:cNvGrpSpPr/>
            <p:nvPr/>
          </p:nvGrpSpPr>
          <p:grpSpPr>
            <a:xfrm>
              <a:off x="662531" y="1187129"/>
              <a:ext cx="190542" cy="2503022"/>
              <a:chOff x="662531" y="1187129"/>
              <a:chExt cx="190542" cy="2503022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D765919-A9E8-64DD-5A0B-995CDF1123A8}"/>
                  </a:ext>
                </a:extLst>
              </p:cNvPr>
              <p:cNvGrpSpPr/>
              <p:nvPr/>
            </p:nvGrpSpPr>
            <p:grpSpPr>
              <a:xfrm>
                <a:off x="667713" y="1187129"/>
                <a:ext cx="185360" cy="2066832"/>
                <a:chOff x="667713" y="1187129"/>
                <a:chExt cx="185360" cy="2066832"/>
              </a:xfrm>
            </p:grpSpPr>
            <p:sp>
              <p:nvSpPr>
                <p:cNvPr id="33" name="Freihandform 65">
                  <a:extLst>
                    <a:ext uri="{FF2B5EF4-FFF2-40B4-BE49-F238E27FC236}">
                      <a16:creationId xmlns:a16="http://schemas.microsoft.com/office/drawing/2014/main" id="{766D26E1-F928-3691-459E-B3E38100D256}"/>
                    </a:ext>
                  </a:extLst>
                </p:cNvPr>
                <p:cNvSpPr/>
                <p:nvPr/>
              </p:nvSpPr>
              <p:spPr>
                <a:xfrm>
                  <a:off x="670458" y="1187129"/>
                  <a:ext cx="182562" cy="744442"/>
                </a:xfrm>
                <a:custGeom>
                  <a:avLst/>
                  <a:gdLst>
                    <a:gd name="connsiteX0" fmla="*/ 243416 w 243416"/>
                    <a:gd name="connsiteY0" fmla="*/ 956028 h 956028"/>
                    <a:gd name="connsiteX1" fmla="*/ 0 w 243416"/>
                    <a:gd name="connsiteY1" fmla="*/ 956028 h 956028"/>
                    <a:gd name="connsiteX2" fmla="*/ 3527 w 243416"/>
                    <a:gd name="connsiteY2" fmla="*/ 0 h 956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3416" h="956028">
                      <a:moveTo>
                        <a:pt x="243416" y="956028"/>
                      </a:moveTo>
                      <a:lnTo>
                        <a:pt x="0" y="956028"/>
                      </a:lnTo>
                      <a:cubicBezTo>
                        <a:pt x="1176" y="637352"/>
                        <a:pt x="2351" y="318676"/>
                        <a:pt x="3527" y="0"/>
                      </a:cubicBezTo>
                    </a:path>
                  </a:pathLst>
                </a:custGeom>
                <a:ln w="25400">
                  <a:solidFill>
                    <a:schemeClr val="bg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08181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816361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224542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632722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040903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449084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857264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265445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 sz="1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" name="Freihandform 65">
                  <a:extLst>
                    <a:ext uri="{FF2B5EF4-FFF2-40B4-BE49-F238E27FC236}">
                      <a16:creationId xmlns:a16="http://schemas.microsoft.com/office/drawing/2014/main" id="{AFE28462-D9B0-4B6C-9C96-2D3BE8B2AA8D}"/>
                    </a:ext>
                  </a:extLst>
                </p:cNvPr>
                <p:cNvSpPr/>
                <p:nvPr/>
              </p:nvSpPr>
              <p:spPr>
                <a:xfrm>
                  <a:off x="670511" y="1931570"/>
                  <a:ext cx="182562" cy="442575"/>
                </a:xfrm>
                <a:custGeom>
                  <a:avLst/>
                  <a:gdLst>
                    <a:gd name="connsiteX0" fmla="*/ 243416 w 243416"/>
                    <a:gd name="connsiteY0" fmla="*/ 956028 h 956028"/>
                    <a:gd name="connsiteX1" fmla="*/ 0 w 243416"/>
                    <a:gd name="connsiteY1" fmla="*/ 956028 h 956028"/>
                    <a:gd name="connsiteX2" fmla="*/ 3527 w 243416"/>
                    <a:gd name="connsiteY2" fmla="*/ 0 h 956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3416" h="956028">
                      <a:moveTo>
                        <a:pt x="243416" y="956028"/>
                      </a:moveTo>
                      <a:lnTo>
                        <a:pt x="0" y="956028"/>
                      </a:lnTo>
                      <a:cubicBezTo>
                        <a:pt x="1176" y="637352"/>
                        <a:pt x="2351" y="318676"/>
                        <a:pt x="3527" y="0"/>
                      </a:cubicBezTo>
                    </a:path>
                  </a:pathLst>
                </a:custGeom>
                <a:ln w="25400">
                  <a:solidFill>
                    <a:schemeClr val="bg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08181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816361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224542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632722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040903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449084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857264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265445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 sz="1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" name="Freihandform 65">
                  <a:extLst>
                    <a:ext uri="{FF2B5EF4-FFF2-40B4-BE49-F238E27FC236}">
                      <a16:creationId xmlns:a16="http://schemas.microsoft.com/office/drawing/2014/main" id="{01E3A7A1-AECB-F815-5990-B4AE5CC16BDF}"/>
                    </a:ext>
                  </a:extLst>
                </p:cNvPr>
                <p:cNvSpPr/>
                <p:nvPr/>
              </p:nvSpPr>
              <p:spPr>
                <a:xfrm>
                  <a:off x="670458" y="2368811"/>
                  <a:ext cx="182562" cy="442575"/>
                </a:xfrm>
                <a:custGeom>
                  <a:avLst/>
                  <a:gdLst>
                    <a:gd name="connsiteX0" fmla="*/ 243416 w 243416"/>
                    <a:gd name="connsiteY0" fmla="*/ 956028 h 956028"/>
                    <a:gd name="connsiteX1" fmla="*/ 0 w 243416"/>
                    <a:gd name="connsiteY1" fmla="*/ 956028 h 956028"/>
                    <a:gd name="connsiteX2" fmla="*/ 3527 w 243416"/>
                    <a:gd name="connsiteY2" fmla="*/ 0 h 956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3416" h="956028">
                      <a:moveTo>
                        <a:pt x="243416" y="956028"/>
                      </a:moveTo>
                      <a:lnTo>
                        <a:pt x="0" y="956028"/>
                      </a:lnTo>
                      <a:cubicBezTo>
                        <a:pt x="1176" y="637352"/>
                        <a:pt x="2351" y="318676"/>
                        <a:pt x="3527" y="0"/>
                      </a:cubicBezTo>
                    </a:path>
                  </a:pathLst>
                </a:custGeom>
                <a:ln w="25400">
                  <a:solidFill>
                    <a:schemeClr val="bg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08181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816361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224542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632722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040903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449084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857264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265445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 sz="1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6" name="Freihandform 65">
                  <a:extLst>
                    <a:ext uri="{FF2B5EF4-FFF2-40B4-BE49-F238E27FC236}">
                      <a16:creationId xmlns:a16="http://schemas.microsoft.com/office/drawing/2014/main" id="{41D1867F-ADD1-725D-4453-DF2840DB51B5}"/>
                    </a:ext>
                  </a:extLst>
                </p:cNvPr>
                <p:cNvSpPr/>
                <p:nvPr/>
              </p:nvSpPr>
              <p:spPr>
                <a:xfrm>
                  <a:off x="667713" y="2811386"/>
                  <a:ext cx="182562" cy="442575"/>
                </a:xfrm>
                <a:custGeom>
                  <a:avLst/>
                  <a:gdLst>
                    <a:gd name="connsiteX0" fmla="*/ 243416 w 243416"/>
                    <a:gd name="connsiteY0" fmla="*/ 956028 h 956028"/>
                    <a:gd name="connsiteX1" fmla="*/ 0 w 243416"/>
                    <a:gd name="connsiteY1" fmla="*/ 956028 h 956028"/>
                    <a:gd name="connsiteX2" fmla="*/ 3527 w 243416"/>
                    <a:gd name="connsiteY2" fmla="*/ 0 h 956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3416" h="956028">
                      <a:moveTo>
                        <a:pt x="243416" y="956028"/>
                      </a:moveTo>
                      <a:lnTo>
                        <a:pt x="0" y="956028"/>
                      </a:lnTo>
                      <a:cubicBezTo>
                        <a:pt x="1176" y="637352"/>
                        <a:pt x="2351" y="318676"/>
                        <a:pt x="3527" y="0"/>
                      </a:cubicBezTo>
                    </a:path>
                  </a:pathLst>
                </a:custGeom>
                <a:ln w="25400">
                  <a:solidFill>
                    <a:schemeClr val="bg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08181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816361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224542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632722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040903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449084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857264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265445" algn="l" defTabSz="408181" rtl="0" eaLnBrk="1" latinLnBrk="0" hangingPunct="1"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 sz="12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2" name="Freihandform 65">
                <a:extLst>
                  <a:ext uri="{FF2B5EF4-FFF2-40B4-BE49-F238E27FC236}">
                    <a16:creationId xmlns:a16="http://schemas.microsoft.com/office/drawing/2014/main" id="{CEAF4A72-7AA7-AFC2-16A4-1E01E77DF8A5}"/>
                  </a:ext>
                </a:extLst>
              </p:cNvPr>
              <p:cNvSpPr/>
              <p:nvPr/>
            </p:nvSpPr>
            <p:spPr>
              <a:xfrm>
                <a:off x="662531" y="3247576"/>
                <a:ext cx="182562" cy="442575"/>
              </a:xfrm>
              <a:custGeom>
                <a:avLst/>
                <a:gdLst>
                  <a:gd name="connsiteX0" fmla="*/ 243416 w 243416"/>
                  <a:gd name="connsiteY0" fmla="*/ 956028 h 956028"/>
                  <a:gd name="connsiteX1" fmla="*/ 0 w 243416"/>
                  <a:gd name="connsiteY1" fmla="*/ 956028 h 956028"/>
                  <a:gd name="connsiteX2" fmla="*/ 3527 w 243416"/>
                  <a:gd name="connsiteY2" fmla="*/ 0 h 95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16" h="956028">
                    <a:moveTo>
                      <a:pt x="243416" y="956028"/>
                    </a:moveTo>
                    <a:lnTo>
                      <a:pt x="0" y="956028"/>
                    </a:lnTo>
                    <a:cubicBezTo>
                      <a:pt x="1176" y="637352"/>
                      <a:pt x="2351" y="318676"/>
                      <a:pt x="3527" y="0"/>
                    </a:cubicBezTo>
                  </a:path>
                </a:pathLst>
              </a:custGeom>
              <a:ln w="25400">
                <a:solidFill>
                  <a:schemeClr val="bg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0818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16361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2454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32722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040903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44908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857264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265445" algn="l" defTabSz="408181" rtl="0" eaLnBrk="1" latinLnBrk="0" hangingPunct="1"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0" name="Abgerundetes Rechteck 28">
              <a:extLst>
                <a:ext uri="{FF2B5EF4-FFF2-40B4-BE49-F238E27FC236}">
                  <a16:creationId xmlns:a16="http://schemas.microsoft.com/office/drawing/2014/main" id="{8F9F0DEB-7D64-73D0-AEEC-46529C49F6BF}"/>
                </a:ext>
              </a:extLst>
            </p:cNvPr>
            <p:cNvSpPr/>
            <p:nvPr/>
          </p:nvSpPr>
          <p:spPr>
            <a:xfrm>
              <a:off x="1365718" y="3602410"/>
              <a:ext cx="1731619" cy="170259"/>
            </a:xfrm>
            <a:prstGeom prst="roundRect">
              <a:avLst/>
            </a:prstGeom>
            <a:solidFill>
              <a:srgbClr val="FFC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0" bIns="0" rtlCol="0" anchor="ctr">
              <a:spAutoFit/>
            </a:bodyPr>
            <a:lstStyle>
              <a:defPPr>
                <a:defRPr lang="de-DE"/>
              </a:defPPr>
              <a:lvl1pPr marL="0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0818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16361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2454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32722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040903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44908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857264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265445" algn="l" defTabSz="408181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b="1" dirty="0">
                  <a:solidFill>
                    <a:schemeClr val="tx1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Incendios forestales</a:t>
              </a:r>
              <a:endParaRPr lang="en-GB" sz="1000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</p:grpSp>
      <p:sp>
        <p:nvSpPr>
          <p:cNvPr id="3" name="Title 23">
            <a:extLst>
              <a:ext uri="{FF2B5EF4-FFF2-40B4-BE49-F238E27FC236}">
                <a16:creationId xmlns:a16="http://schemas.microsoft.com/office/drawing/2014/main" id="{6DC6C518-13FD-CAD8-613C-4DC47A9DB86D}"/>
              </a:ext>
            </a:extLst>
          </p:cNvPr>
          <p:cNvSpPr txBox="1">
            <a:spLocks/>
          </p:cNvSpPr>
          <p:nvPr/>
        </p:nvSpPr>
        <p:spPr>
          <a:xfrm>
            <a:off x="604156" y="228601"/>
            <a:ext cx="8473607" cy="86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Open Sans"/>
              <a:buNone/>
              <a:defRPr sz="2600" b="1" i="0" u="none" strike="noStrike" cap="none">
                <a:solidFill>
                  <a:schemeClr val="bg1"/>
                </a:solidFill>
                <a:latin typeface="Hind Bold" panose="02000000000000000000" pitchFamily="2" charset="77"/>
                <a:ea typeface="Open Sans"/>
                <a:cs typeface="Hind Bold" panose="02000000000000000000" pitchFamily="2" charset="77"/>
                <a:sym typeface="Ope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dirty="0">
                <a:latin typeface="Hind Bold"/>
                <a:cs typeface="Hind Bold"/>
              </a:rPr>
              <a:t>CUALES SON NUESTROS RETOS GLOBALES?</a:t>
            </a:r>
            <a:endParaRPr lang="en-CA" dirty="0"/>
          </a:p>
        </p:txBody>
      </p:sp>
      <p:pic>
        <p:nvPicPr>
          <p:cNvPr id="71" name="Google Shape;363;p47">
            <a:extLst>
              <a:ext uri="{FF2B5EF4-FFF2-40B4-BE49-F238E27FC236}">
                <a16:creationId xmlns:a16="http://schemas.microsoft.com/office/drawing/2014/main" id="{E0423EEF-AABF-E9AB-5261-91220600050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870674" y="3602032"/>
            <a:ext cx="260568" cy="14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1281;p201">
            <a:extLst>
              <a:ext uri="{FF2B5EF4-FFF2-40B4-BE49-F238E27FC236}">
                <a16:creationId xmlns:a16="http://schemas.microsoft.com/office/drawing/2014/main" id="{EBEAE92A-BFE3-28D2-898D-C38326EE1580}"/>
              </a:ext>
            </a:extLst>
          </p:cNvPr>
          <p:cNvPicPr preferRelativeResize="0"/>
          <p:nvPr/>
        </p:nvPicPr>
        <p:blipFill rotWithShape="1">
          <a:blip r:embed="rId19">
            <a:alphaModFix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b="17837"/>
          <a:stretch/>
        </p:blipFill>
        <p:spPr>
          <a:xfrm>
            <a:off x="8453120" y="4676940"/>
            <a:ext cx="539709" cy="379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B985203B-D0EA-4D90-8291-A885055BA52D}"/>
              </a:ext>
            </a:extLst>
          </p:cNvPr>
          <p:cNvGrpSpPr/>
          <p:nvPr/>
        </p:nvGrpSpPr>
        <p:grpSpPr>
          <a:xfrm>
            <a:off x="0" y="4171679"/>
            <a:ext cx="9144000" cy="982163"/>
            <a:chOff x="0" y="2255801"/>
            <a:chExt cx="8946805" cy="840912"/>
          </a:xfrm>
        </p:grpSpPr>
        <p:pic>
          <p:nvPicPr>
            <p:cNvPr id="74" name="Bild 2048" descr="Fotolia_197839_L.jpg">
              <a:extLst>
                <a:ext uri="{FF2B5EF4-FFF2-40B4-BE49-F238E27FC236}">
                  <a16:creationId xmlns:a16="http://schemas.microsoft.com/office/drawing/2014/main" id="{F366DD96-E49F-B68A-ACE6-1A4BDDC9E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47" r="3492"/>
            <a:stretch/>
          </p:blipFill>
          <p:spPr>
            <a:xfrm>
              <a:off x="4487225" y="2258960"/>
              <a:ext cx="1104901" cy="829865"/>
            </a:xfrm>
            <a:prstGeom prst="rect">
              <a:avLst/>
            </a:prstGeom>
          </p:spPr>
        </p:pic>
        <p:pic>
          <p:nvPicPr>
            <p:cNvPr id="75" name="Bild 17" descr="Fotolia_33073332_L.jpg">
              <a:extLst>
                <a:ext uri="{FF2B5EF4-FFF2-40B4-BE49-F238E27FC236}">
                  <a16:creationId xmlns:a16="http://schemas.microsoft.com/office/drawing/2014/main" id="{1EE33F59-D81B-4AA5-B520-9C2B6A40E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367" r="2031"/>
            <a:stretch/>
          </p:blipFill>
          <p:spPr>
            <a:xfrm>
              <a:off x="3385614" y="2265501"/>
              <a:ext cx="1080164" cy="828697"/>
            </a:xfrm>
            <a:prstGeom prst="rect">
              <a:avLst/>
            </a:prstGeom>
          </p:spPr>
        </p:pic>
        <p:pic>
          <p:nvPicPr>
            <p:cNvPr id="76" name="Bild 20" descr="Fotolia_46251860_L.jpg">
              <a:extLst>
                <a:ext uri="{FF2B5EF4-FFF2-40B4-BE49-F238E27FC236}">
                  <a16:creationId xmlns:a16="http://schemas.microsoft.com/office/drawing/2014/main" id="{81D453F6-26B2-C8F9-159C-CEA9B7B98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9454" y="2258960"/>
              <a:ext cx="1105730" cy="829423"/>
            </a:xfrm>
            <a:prstGeom prst="rect">
              <a:avLst/>
            </a:prstGeom>
          </p:spPr>
        </p:pic>
        <p:pic>
          <p:nvPicPr>
            <p:cNvPr id="77" name="Picture 10" descr="http://upload.wikimedia.org/wikipedia/commons/0/0a/Schlottwitz_Hochwasser_113-1368_IMG.JPG">
              <a:extLst>
                <a:ext uri="{FF2B5EF4-FFF2-40B4-BE49-F238E27FC236}">
                  <a16:creationId xmlns:a16="http://schemas.microsoft.com/office/drawing/2014/main" id="{8281D9A9-EF14-B100-D316-3D8E18B714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305" y="2265501"/>
              <a:ext cx="1106862" cy="830146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2" descr="Hahn, Dürre, Brunnen">
              <a:extLst>
                <a:ext uri="{FF2B5EF4-FFF2-40B4-BE49-F238E27FC236}">
                  <a16:creationId xmlns:a16="http://schemas.microsoft.com/office/drawing/2014/main" id="{73B5A16D-8B77-B887-3227-F37A04F2A3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775"/>
            <a:stretch/>
          </p:blipFill>
          <p:spPr bwMode="auto">
            <a:xfrm>
              <a:off x="6732274" y="2255801"/>
              <a:ext cx="1107071" cy="829763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4" descr="http://upload.wikimedia.org/wikipedia/commons/thumb/7/7b/Aralship2.jpg/1280px-Aralship2.jpg">
              <a:extLst>
                <a:ext uri="{FF2B5EF4-FFF2-40B4-BE49-F238E27FC236}">
                  <a16:creationId xmlns:a16="http://schemas.microsoft.com/office/drawing/2014/main" id="{8AE1C28A-1E9F-B6B8-0F88-BDDDD02EB8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508" y="2266950"/>
              <a:ext cx="1106350" cy="829763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Bild 4">
              <a:extLst>
                <a:ext uri="{FF2B5EF4-FFF2-40B4-BE49-F238E27FC236}">
                  <a16:creationId xmlns:a16="http://schemas.microsoft.com/office/drawing/2014/main" id="{C07E86B9-97A5-137B-805F-52ED28109EB5}"/>
                </a:ext>
              </a:extLst>
            </p:cNvPr>
            <p:cNvPicPr/>
            <p:nvPr/>
          </p:nvPicPr>
          <p:blipFill rotWithShape="1">
            <a:blip r:embed="rId27"/>
            <a:srcRect l="15462" t="21076" r="67759" b="53653"/>
            <a:stretch/>
          </p:blipFill>
          <p:spPr bwMode="auto">
            <a:xfrm>
              <a:off x="7866686" y="2255801"/>
              <a:ext cx="1080119" cy="82869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1" name="Bild 4">
              <a:extLst>
                <a:ext uri="{FF2B5EF4-FFF2-40B4-BE49-F238E27FC236}">
                  <a16:creationId xmlns:a16="http://schemas.microsoft.com/office/drawing/2014/main" id="{4E90FFE5-97EA-E181-B58B-6600F5270ED7}"/>
                </a:ext>
              </a:extLst>
            </p:cNvPr>
            <p:cNvPicPr/>
            <p:nvPr/>
          </p:nvPicPr>
          <p:blipFill rotWithShape="1">
            <a:blip r:embed="rId27"/>
            <a:srcRect l="50700" t="25194" r="32660" b="51203"/>
            <a:stretch/>
          </p:blipFill>
          <p:spPr bwMode="auto">
            <a:xfrm>
              <a:off x="0" y="2266950"/>
              <a:ext cx="1113658" cy="82869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730166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00D65044-6D34-447F-8EC4-3BDF5EFF2CFE}"/>
              </a:ext>
            </a:extLst>
          </p:cNvPr>
          <p:cNvGrpSpPr/>
          <p:nvPr/>
        </p:nvGrpSpPr>
        <p:grpSpPr>
          <a:xfrm>
            <a:off x="543736" y="3405668"/>
            <a:ext cx="1354230" cy="526248"/>
            <a:chOff x="5806966" y="2092225"/>
            <a:chExt cx="3107425" cy="1274819"/>
          </a:xfrm>
        </p:grpSpPr>
        <p:pic>
          <p:nvPicPr>
            <p:cNvPr id="9" name="Google Shape;28;p3">
              <a:extLst>
                <a:ext uri="{FF2B5EF4-FFF2-40B4-BE49-F238E27FC236}">
                  <a16:creationId xmlns:a16="http://schemas.microsoft.com/office/drawing/2014/main" id="{EB0FA5E1-0565-432A-9594-B074E79DD920}"/>
                </a:ext>
              </a:extLst>
            </p:cNvPr>
            <p:cNvPicPr preferRelativeResize="0"/>
            <p:nvPr/>
          </p:nvPicPr>
          <p:blipFill>
            <a:blip r:embed="rId2"/>
            <a:srcRect l="604" r="604"/>
            <a:stretch/>
          </p:blipFill>
          <p:spPr>
            <a:xfrm>
              <a:off x="5806966" y="2092225"/>
              <a:ext cx="1173660" cy="1188001"/>
            </a:xfrm>
            <a:prstGeom prst="rect">
              <a:avLst/>
            </a:prstGeom>
          </p:spPr>
        </p:pic>
        <p:pic>
          <p:nvPicPr>
            <p:cNvPr id="10" name="Google Shape;1281;p201">
              <a:extLst>
                <a:ext uri="{FF2B5EF4-FFF2-40B4-BE49-F238E27FC236}">
                  <a16:creationId xmlns:a16="http://schemas.microsoft.com/office/drawing/2014/main" id="{F010B25B-6382-43B4-8E2C-AF15DABC60B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rcRect b="17837"/>
            <a:stretch/>
          </p:blipFill>
          <p:spPr>
            <a:xfrm>
              <a:off x="7136687" y="2117865"/>
              <a:ext cx="1777704" cy="12491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Rectangle 7">
            <a:extLst>
              <a:ext uri="{FF2B5EF4-FFF2-40B4-BE49-F238E27FC236}">
                <a16:creationId xmlns:a16="http://schemas.microsoft.com/office/drawing/2014/main" id="{9DF89768-B551-4875-86CC-FC459E7D177E}"/>
              </a:ext>
            </a:extLst>
          </p:cNvPr>
          <p:cNvSpPr/>
          <p:nvPr/>
        </p:nvSpPr>
        <p:spPr>
          <a:xfrm>
            <a:off x="6009127" y="2527313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/>
              <a:t> </a:t>
            </a:r>
            <a:endParaRPr lang="en-US"/>
          </a:p>
        </p:txBody>
      </p:sp>
      <p:grpSp>
        <p:nvGrpSpPr>
          <p:cNvPr id="14" name="Group 6">
            <a:extLst>
              <a:ext uri="{FF2B5EF4-FFF2-40B4-BE49-F238E27FC236}">
                <a16:creationId xmlns:a16="http://schemas.microsoft.com/office/drawing/2014/main" id="{714F8B42-98DD-4E55-B375-D87BF7F93B70}"/>
              </a:ext>
            </a:extLst>
          </p:cNvPr>
          <p:cNvGrpSpPr/>
          <p:nvPr/>
        </p:nvGrpSpPr>
        <p:grpSpPr>
          <a:xfrm>
            <a:off x="3575918" y="213321"/>
            <a:ext cx="1005840" cy="1043821"/>
            <a:chOff x="3864582" y="438150"/>
            <a:chExt cx="1005840" cy="1043821"/>
          </a:xfrm>
        </p:grpSpPr>
        <p:sp>
          <p:nvSpPr>
            <p:cNvPr id="15" name="Google Shape;923;p49">
              <a:extLst>
                <a:ext uri="{FF2B5EF4-FFF2-40B4-BE49-F238E27FC236}">
                  <a16:creationId xmlns:a16="http://schemas.microsoft.com/office/drawing/2014/main" id="{31C2770A-1BB2-42CD-807E-C0C2DE3CD60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864582" y="1060336"/>
              <a:ext cx="1005840" cy="421635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bg1"/>
                  </a:solidFill>
                  <a:latin typeface="Hind Regular" panose="02000000000000000000" pitchFamily="2" charset="77"/>
                  <a:ea typeface="Hind Regular" panose="02000000000000000000" pitchFamily="2" charset="77"/>
                  <a:cs typeface="Hind Regular" panose="02000000000000000000" pitchFamily="2" charset="77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600"/>
                </a:spcAft>
              </a:pPr>
              <a:r>
                <a:rPr lang="es-CO" sz="1200" dirty="0">
                  <a:latin typeface="Hind Light" panose="02000000000000000000" pitchFamily="2" charset="77"/>
                  <a:cs typeface="Hind Light" panose="02000000000000000000" pitchFamily="2" charset="77"/>
                </a:rPr>
                <a:t>Agua superficial</a:t>
              </a:r>
            </a:p>
          </p:txBody>
        </p:sp>
        <p:grpSp>
          <p:nvGrpSpPr>
            <p:cNvPr id="16" name="Group 41">
              <a:extLst>
                <a:ext uri="{FF2B5EF4-FFF2-40B4-BE49-F238E27FC236}">
                  <a16:creationId xmlns:a16="http://schemas.microsoft.com/office/drawing/2014/main" id="{6EC047D4-1696-4008-ABA9-515633CF269A}"/>
                </a:ext>
              </a:extLst>
            </p:cNvPr>
            <p:cNvGrpSpPr/>
            <p:nvPr/>
          </p:nvGrpSpPr>
          <p:grpSpPr>
            <a:xfrm>
              <a:off x="4122594" y="438150"/>
              <a:ext cx="492473" cy="605520"/>
              <a:chOff x="2331441" y="446508"/>
              <a:chExt cx="492473" cy="605520"/>
            </a:xfrm>
          </p:grpSpPr>
          <p:pic>
            <p:nvPicPr>
              <p:cNvPr id="17" name="Picture 10">
                <a:extLst>
                  <a:ext uri="{FF2B5EF4-FFF2-40B4-BE49-F238E27FC236}">
                    <a16:creationId xmlns:a16="http://schemas.microsoft.com/office/drawing/2014/main" id="{67792694-785D-4769-B342-ED15D47B03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biLevel thresh="25000"/>
              </a:blip>
              <a:srcRect l="-2753" r="-2753"/>
              <a:stretch/>
            </p:blipFill>
            <p:spPr bwMode="auto">
              <a:xfrm>
                <a:off x="2429147" y="528361"/>
                <a:ext cx="297061" cy="304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8" name="Google Shape;935;p49">
                <a:extLst>
                  <a:ext uri="{FF2B5EF4-FFF2-40B4-BE49-F238E27FC236}">
                    <a16:creationId xmlns:a16="http://schemas.microsoft.com/office/drawing/2014/main" id="{4036132B-4112-46F5-B633-E738B3036C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1441" y="1052028"/>
                <a:ext cx="492473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AC7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" name="Oval 10">
                <a:extLst>
                  <a:ext uri="{FF2B5EF4-FFF2-40B4-BE49-F238E27FC236}">
                    <a16:creationId xmlns:a16="http://schemas.microsoft.com/office/drawing/2014/main" id="{C40C5350-3062-4437-816C-72D48DCAB2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43677" y="446508"/>
                <a:ext cx="468000" cy="468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</p:grpSp>
      <p:grpSp>
        <p:nvGrpSpPr>
          <p:cNvPr id="20" name="Group 4">
            <a:extLst>
              <a:ext uri="{FF2B5EF4-FFF2-40B4-BE49-F238E27FC236}">
                <a16:creationId xmlns:a16="http://schemas.microsoft.com/office/drawing/2014/main" id="{9463CE72-8A66-4C36-94F5-D9D95FD77262}"/>
              </a:ext>
            </a:extLst>
          </p:cNvPr>
          <p:cNvGrpSpPr/>
          <p:nvPr/>
        </p:nvGrpSpPr>
        <p:grpSpPr>
          <a:xfrm>
            <a:off x="5420659" y="213321"/>
            <a:ext cx="1092224" cy="1051308"/>
            <a:chOff x="5685973" y="438150"/>
            <a:chExt cx="1092224" cy="1051308"/>
          </a:xfrm>
        </p:grpSpPr>
        <p:sp>
          <p:nvSpPr>
            <p:cNvPr id="21" name="Google Shape;923;p49">
              <a:extLst>
                <a:ext uri="{FF2B5EF4-FFF2-40B4-BE49-F238E27FC236}">
                  <a16:creationId xmlns:a16="http://schemas.microsoft.com/office/drawing/2014/main" id="{96F33A42-12E8-467F-9210-198E88B60D12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685973" y="1060336"/>
              <a:ext cx="1092224" cy="42912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bg1"/>
                  </a:solidFill>
                  <a:latin typeface="Hind Regular" panose="02000000000000000000" pitchFamily="2" charset="77"/>
                  <a:ea typeface="Hind Regular" panose="02000000000000000000" pitchFamily="2" charset="77"/>
                  <a:cs typeface="Hind Regular" panose="02000000000000000000" pitchFamily="2" charset="77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600"/>
                </a:spcAft>
              </a:pPr>
              <a:r>
                <a:rPr lang="es-CO" sz="1200" dirty="0">
                  <a:latin typeface="Hind Light" panose="02000000000000000000" pitchFamily="2" charset="77"/>
                  <a:cs typeface="Hind Light" panose="02000000000000000000" pitchFamily="2" charset="77"/>
                </a:rPr>
                <a:t>Escorrentías</a:t>
              </a:r>
            </a:p>
          </p:txBody>
        </p:sp>
        <p:grpSp>
          <p:nvGrpSpPr>
            <p:cNvPr id="22" name="Group 38">
              <a:extLst>
                <a:ext uri="{FF2B5EF4-FFF2-40B4-BE49-F238E27FC236}">
                  <a16:creationId xmlns:a16="http://schemas.microsoft.com/office/drawing/2014/main" id="{C9B2CFBB-AADB-4734-8938-C15FE3966ACF}"/>
                </a:ext>
              </a:extLst>
            </p:cNvPr>
            <p:cNvGrpSpPr/>
            <p:nvPr/>
          </p:nvGrpSpPr>
          <p:grpSpPr>
            <a:xfrm>
              <a:off x="5982110" y="438150"/>
              <a:ext cx="492473" cy="605520"/>
              <a:chOff x="4930187" y="446508"/>
              <a:chExt cx="492473" cy="605520"/>
            </a:xfrm>
          </p:grpSpPr>
          <p:pic>
            <p:nvPicPr>
              <p:cNvPr id="23" name="Picture 15">
                <a:extLst>
                  <a:ext uri="{FF2B5EF4-FFF2-40B4-BE49-F238E27FC236}">
                    <a16:creationId xmlns:a16="http://schemas.microsoft.com/office/drawing/2014/main" id="{CFEE1FE6-611D-4924-AA58-22DAC9FE95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biLevel thresh="25000"/>
              </a:blip>
              <a:srcRect l="-1848" r="-1848"/>
              <a:stretch/>
            </p:blipFill>
            <p:spPr bwMode="auto">
              <a:xfrm>
                <a:off x="4989771" y="500508"/>
                <a:ext cx="373305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4" name="Google Shape;935;p49">
                <a:extLst>
                  <a:ext uri="{FF2B5EF4-FFF2-40B4-BE49-F238E27FC236}">
                    <a16:creationId xmlns:a16="http://schemas.microsoft.com/office/drawing/2014/main" id="{B599C98D-9F3D-47ED-9965-563C3CE03F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0187" y="1052028"/>
                <a:ext cx="492473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AC7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" name="Oval 47">
                <a:extLst>
                  <a:ext uri="{FF2B5EF4-FFF2-40B4-BE49-F238E27FC236}">
                    <a16:creationId xmlns:a16="http://schemas.microsoft.com/office/drawing/2014/main" id="{AA6AD051-7CD7-4D1A-9EA2-68C75A5A8B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2423" y="446508"/>
                <a:ext cx="468000" cy="468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00" dirty="0">
                  <a:latin typeface="Hind Light" panose="02000000000000000000" pitchFamily="2" charset="77"/>
                  <a:cs typeface="Hind Light" panose="02000000000000000000" pitchFamily="2" charset="77"/>
                </a:endParaRPr>
              </a:p>
            </p:txBody>
          </p:sp>
        </p:grpSp>
      </p:grpSp>
      <p:grpSp>
        <p:nvGrpSpPr>
          <p:cNvPr id="26" name="Group 5">
            <a:extLst>
              <a:ext uri="{FF2B5EF4-FFF2-40B4-BE49-F238E27FC236}">
                <a16:creationId xmlns:a16="http://schemas.microsoft.com/office/drawing/2014/main" id="{9E5B0FB3-2498-455D-8635-411AA6E4656D}"/>
              </a:ext>
            </a:extLst>
          </p:cNvPr>
          <p:cNvGrpSpPr/>
          <p:nvPr/>
        </p:nvGrpSpPr>
        <p:grpSpPr>
          <a:xfrm>
            <a:off x="4441846" y="213321"/>
            <a:ext cx="1118725" cy="1043821"/>
            <a:chOff x="4680133" y="438150"/>
            <a:chExt cx="1118725" cy="1043821"/>
          </a:xfrm>
        </p:grpSpPr>
        <p:sp>
          <p:nvSpPr>
            <p:cNvPr id="27" name="Google Shape;923;p49">
              <a:extLst>
                <a:ext uri="{FF2B5EF4-FFF2-40B4-BE49-F238E27FC236}">
                  <a16:creationId xmlns:a16="http://schemas.microsoft.com/office/drawing/2014/main" id="{E83048FA-D45F-49A8-B860-0C19B0E6ADBE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680133" y="1060336"/>
              <a:ext cx="1118725" cy="421635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bg1"/>
                  </a:solidFill>
                  <a:latin typeface="Hind Regular" panose="02000000000000000000" pitchFamily="2" charset="77"/>
                  <a:ea typeface="Hind Regular" panose="02000000000000000000" pitchFamily="2" charset="77"/>
                  <a:cs typeface="Hind Regular" panose="02000000000000000000" pitchFamily="2" charset="77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600"/>
                </a:spcAft>
              </a:pPr>
              <a:r>
                <a:rPr lang="es-CO" sz="1200" dirty="0">
                  <a:latin typeface="Hind Light" panose="02000000000000000000" pitchFamily="2" charset="77"/>
                  <a:cs typeface="Hind Light" panose="02000000000000000000" pitchFamily="2" charset="77"/>
                </a:rPr>
                <a:t>Agua subterránea</a:t>
              </a:r>
            </a:p>
          </p:txBody>
        </p:sp>
        <p:grpSp>
          <p:nvGrpSpPr>
            <p:cNvPr id="28" name="Group 40">
              <a:extLst>
                <a:ext uri="{FF2B5EF4-FFF2-40B4-BE49-F238E27FC236}">
                  <a16:creationId xmlns:a16="http://schemas.microsoft.com/office/drawing/2014/main" id="{91378210-955D-4E64-B4BE-29E51900DDFE}"/>
                </a:ext>
              </a:extLst>
            </p:cNvPr>
            <p:cNvGrpSpPr/>
            <p:nvPr/>
          </p:nvGrpSpPr>
          <p:grpSpPr>
            <a:xfrm>
              <a:off x="4989358" y="438150"/>
              <a:ext cx="492473" cy="605520"/>
              <a:chOff x="3202106" y="446508"/>
              <a:chExt cx="492473" cy="605520"/>
            </a:xfrm>
          </p:grpSpPr>
          <p:cxnSp>
            <p:nvCxnSpPr>
              <p:cNvPr id="29" name="Google Shape;935;p49">
                <a:extLst>
                  <a:ext uri="{FF2B5EF4-FFF2-40B4-BE49-F238E27FC236}">
                    <a16:creationId xmlns:a16="http://schemas.microsoft.com/office/drawing/2014/main" id="{F508E22A-0AE5-473D-8D4E-757BF33335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2106" y="1052028"/>
                <a:ext cx="492473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AC7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3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3E4E3AE5-697B-4C52-A92D-D24DA6E95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biLevel thresh="25000"/>
              </a:blip>
              <a:stretch>
                <a:fillRect/>
              </a:stretch>
            </p:blipFill>
            <p:spPr>
              <a:xfrm>
                <a:off x="3268342" y="510178"/>
                <a:ext cx="360000" cy="340661"/>
              </a:xfrm>
              <a:prstGeom prst="ellipse">
                <a:avLst/>
              </a:prstGeom>
            </p:spPr>
          </p:pic>
          <p:sp>
            <p:nvSpPr>
              <p:cNvPr id="31" name="Oval 48">
                <a:extLst>
                  <a:ext uri="{FF2B5EF4-FFF2-40B4-BE49-F238E27FC236}">
                    <a16:creationId xmlns:a16="http://schemas.microsoft.com/office/drawing/2014/main" id="{59CC0B53-9FCD-4770-AC82-7F284CA941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4342" y="446508"/>
                <a:ext cx="468000" cy="468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00" dirty="0">
                  <a:latin typeface="Hind Light" panose="02000000000000000000" pitchFamily="2" charset="77"/>
                  <a:cs typeface="Hind Light" panose="02000000000000000000" pitchFamily="2" charset="77"/>
                </a:endParaRPr>
              </a:p>
            </p:txBody>
          </p:sp>
        </p:grpSp>
      </p:grpSp>
      <p:pic>
        <p:nvPicPr>
          <p:cNvPr id="32" name="Picture 46">
            <a:extLst>
              <a:ext uri="{FF2B5EF4-FFF2-40B4-BE49-F238E27FC236}">
                <a16:creationId xmlns:a16="http://schemas.microsoft.com/office/drawing/2014/main" id="{CFD9185C-E77C-4412-BA8E-98E80F45EF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3513"/>
          <a:stretch/>
        </p:blipFill>
        <p:spPr>
          <a:xfrm>
            <a:off x="3186504" y="1243629"/>
            <a:ext cx="5646893" cy="2162039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44FA44EF-0361-4192-8AE3-FA06EBACB430}"/>
              </a:ext>
            </a:extLst>
          </p:cNvPr>
          <p:cNvSpPr txBox="1">
            <a:spLocks/>
          </p:cNvSpPr>
          <p:nvPr/>
        </p:nvSpPr>
        <p:spPr>
          <a:xfrm>
            <a:off x="438191" y="977356"/>
            <a:ext cx="2702787" cy="1914699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latin typeface="Hind Bold" panose="02000000000000000000" pitchFamily="2" charset="77"/>
                <a:cs typeface="Hind Bold" panose="02000000000000000000" pitchFamily="2" charset="77"/>
              </a:rPr>
              <a:t>SOLUCIONES</a:t>
            </a:r>
            <a:br>
              <a:rPr lang="en-US" sz="2400" b="1" dirty="0">
                <a:solidFill>
                  <a:srgbClr val="FAC700"/>
                </a:solidFill>
                <a:latin typeface="Hind Bold" panose="02000000000000000000" pitchFamily="2" charset="77"/>
                <a:cs typeface="Hind Bold" panose="02000000000000000000" pitchFamily="2" charset="77"/>
              </a:rPr>
            </a:br>
            <a:r>
              <a:rPr lang="en-US" sz="2400" b="1" dirty="0">
                <a:solidFill>
                  <a:srgbClr val="FAC700"/>
                </a:solidFill>
                <a:latin typeface="Hind Bold" panose="02000000000000000000" pitchFamily="2" charset="77"/>
                <a:cs typeface="Hind Bold" panose="02000000000000000000" pitchFamily="2" charset="77"/>
              </a:rPr>
              <a:t>COMO HERRAMIENTAS DE GESTIÓN INSTITUCIONAL</a:t>
            </a:r>
            <a:endParaRPr lang="en-US" sz="2400" b="1" dirty="0">
              <a:latin typeface="Hind Bold" panose="02000000000000000000" pitchFamily="2" charset="77"/>
              <a:cs typeface="Hind Bold" panose="02000000000000000000" pitchFamily="2" charset="77"/>
            </a:endParaRPr>
          </a:p>
        </p:txBody>
      </p:sp>
      <p:grpSp>
        <p:nvGrpSpPr>
          <p:cNvPr id="34" name="Group 2">
            <a:extLst>
              <a:ext uri="{FF2B5EF4-FFF2-40B4-BE49-F238E27FC236}">
                <a16:creationId xmlns:a16="http://schemas.microsoft.com/office/drawing/2014/main" id="{A019F95D-3873-43E8-AD00-5F39522B8EE9}"/>
              </a:ext>
            </a:extLst>
          </p:cNvPr>
          <p:cNvGrpSpPr/>
          <p:nvPr/>
        </p:nvGrpSpPr>
        <p:grpSpPr>
          <a:xfrm>
            <a:off x="7325282" y="213321"/>
            <a:ext cx="1092224" cy="1055700"/>
            <a:chOff x="7289774" y="439085"/>
            <a:chExt cx="1092224" cy="1055700"/>
          </a:xfrm>
        </p:grpSpPr>
        <p:sp>
          <p:nvSpPr>
            <p:cNvPr id="35" name="Google Shape;923;p49">
              <a:extLst>
                <a:ext uri="{FF2B5EF4-FFF2-40B4-BE49-F238E27FC236}">
                  <a16:creationId xmlns:a16="http://schemas.microsoft.com/office/drawing/2014/main" id="{61A3650F-35A4-4CC9-BE49-0DEB232482FF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7289774" y="1065663"/>
              <a:ext cx="1092224" cy="42912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bg1"/>
                  </a:solidFill>
                  <a:latin typeface="Hind Regular" panose="02000000000000000000" pitchFamily="2" charset="77"/>
                  <a:ea typeface="Hind Regular" panose="02000000000000000000" pitchFamily="2" charset="77"/>
                  <a:cs typeface="Hind Regular" panose="02000000000000000000" pitchFamily="2" charset="77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600"/>
                </a:spcAft>
              </a:pPr>
              <a:r>
                <a:rPr lang="es-CO" sz="1200" dirty="0">
                  <a:latin typeface="Hind Light" panose="02000000000000000000" pitchFamily="2" charset="77"/>
                  <a:cs typeface="Hind Light" panose="02000000000000000000" pitchFamily="2" charset="77"/>
                </a:rPr>
                <a:t>Escasez agua</a:t>
              </a:r>
            </a:p>
          </p:txBody>
        </p:sp>
        <p:grpSp>
          <p:nvGrpSpPr>
            <p:cNvPr id="36" name="Group 51">
              <a:extLst>
                <a:ext uri="{FF2B5EF4-FFF2-40B4-BE49-F238E27FC236}">
                  <a16:creationId xmlns:a16="http://schemas.microsoft.com/office/drawing/2014/main" id="{7209DF62-E73C-4C94-A5DE-EDCDFA51C7F3}"/>
                </a:ext>
              </a:extLst>
            </p:cNvPr>
            <p:cNvGrpSpPr/>
            <p:nvPr/>
          </p:nvGrpSpPr>
          <p:grpSpPr>
            <a:xfrm>
              <a:off x="7589650" y="439085"/>
              <a:ext cx="492473" cy="605520"/>
              <a:chOff x="4930187" y="446508"/>
              <a:chExt cx="492473" cy="605520"/>
            </a:xfrm>
          </p:grpSpPr>
          <p:pic>
            <p:nvPicPr>
              <p:cNvPr id="37" name="Picture 15">
                <a:extLst>
                  <a:ext uri="{FF2B5EF4-FFF2-40B4-BE49-F238E27FC236}">
                    <a16:creationId xmlns:a16="http://schemas.microsoft.com/office/drawing/2014/main" id="{1117EADF-4DB1-4D83-8393-BEB8CBC54F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biLevel thresh="25000"/>
              </a:blip>
              <a:srcRect l="3425" r="3425"/>
              <a:stretch/>
            </p:blipFill>
            <p:spPr bwMode="auto">
              <a:xfrm>
                <a:off x="5003708" y="523788"/>
                <a:ext cx="345429" cy="3331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8" name="Google Shape;935;p49">
                <a:extLst>
                  <a:ext uri="{FF2B5EF4-FFF2-40B4-BE49-F238E27FC236}">
                    <a16:creationId xmlns:a16="http://schemas.microsoft.com/office/drawing/2014/main" id="{AD172432-E65D-46C4-BAB0-BF1BB06594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0187" y="1052028"/>
                <a:ext cx="492473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AC7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" name="Oval 58">
                <a:extLst>
                  <a:ext uri="{FF2B5EF4-FFF2-40B4-BE49-F238E27FC236}">
                    <a16:creationId xmlns:a16="http://schemas.microsoft.com/office/drawing/2014/main" id="{E9677090-15D7-4F0C-8EBC-98F5014EF1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2423" y="446508"/>
                <a:ext cx="468000" cy="468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00" dirty="0">
                  <a:latin typeface="Hind Light" panose="02000000000000000000" pitchFamily="2" charset="77"/>
                  <a:cs typeface="Hind Light" panose="02000000000000000000" pitchFamily="2" charset="77"/>
                </a:endParaRPr>
              </a:p>
            </p:txBody>
          </p:sp>
        </p:grpSp>
      </p:grpSp>
      <p:grpSp>
        <p:nvGrpSpPr>
          <p:cNvPr id="40" name="Group 3">
            <a:extLst>
              <a:ext uri="{FF2B5EF4-FFF2-40B4-BE49-F238E27FC236}">
                <a16:creationId xmlns:a16="http://schemas.microsoft.com/office/drawing/2014/main" id="{80DBBBAB-D51C-4EF6-AF22-E7A09E609B45}"/>
              </a:ext>
            </a:extLst>
          </p:cNvPr>
          <p:cNvGrpSpPr/>
          <p:nvPr/>
        </p:nvGrpSpPr>
        <p:grpSpPr>
          <a:xfrm>
            <a:off x="6372971" y="213321"/>
            <a:ext cx="1092224" cy="1055700"/>
            <a:chOff x="6497426" y="444104"/>
            <a:chExt cx="1092224" cy="1055700"/>
          </a:xfrm>
        </p:grpSpPr>
        <p:pic>
          <p:nvPicPr>
            <p:cNvPr id="41" name="Picture 33">
              <a:extLst>
                <a:ext uri="{FF2B5EF4-FFF2-40B4-BE49-F238E27FC236}">
                  <a16:creationId xmlns:a16="http://schemas.microsoft.com/office/drawing/2014/main" id="{9D199724-15D7-4608-9859-7C19D3459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862335" y="539349"/>
              <a:ext cx="362406" cy="271805"/>
            </a:xfrm>
            <a:prstGeom prst="rect">
              <a:avLst/>
            </a:prstGeom>
          </p:spPr>
        </p:pic>
        <p:sp>
          <p:nvSpPr>
            <p:cNvPr id="42" name="Google Shape;923;p49">
              <a:extLst>
                <a:ext uri="{FF2B5EF4-FFF2-40B4-BE49-F238E27FC236}">
                  <a16:creationId xmlns:a16="http://schemas.microsoft.com/office/drawing/2014/main" id="{AE8A4E0D-4A78-47F1-89E4-0A361D733E3F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497426" y="1070682"/>
              <a:ext cx="1092224" cy="42912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bg1"/>
                  </a:solidFill>
                  <a:latin typeface="Hind Regular" panose="02000000000000000000" pitchFamily="2" charset="77"/>
                  <a:ea typeface="Hind Regular" panose="02000000000000000000" pitchFamily="2" charset="77"/>
                  <a:cs typeface="Hind Regular" panose="02000000000000000000" pitchFamily="2" charset="77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600"/>
                </a:spcAft>
              </a:pPr>
              <a:r>
                <a:rPr lang="es-CO" sz="1200" dirty="0">
                  <a:latin typeface="Hind Light" panose="02000000000000000000" pitchFamily="2" charset="77"/>
                  <a:cs typeface="Hind Light" panose="02000000000000000000" pitchFamily="2" charset="77"/>
                </a:rPr>
                <a:t>Inundación</a:t>
              </a:r>
            </a:p>
          </p:txBody>
        </p:sp>
        <p:cxnSp>
          <p:nvCxnSpPr>
            <p:cNvPr id="43" name="Google Shape;935;p49">
              <a:extLst>
                <a:ext uri="{FF2B5EF4-FFF2-40B4-BE49-F238E27FC236}">
                  <a16:creationId xmlns:a16="http://schemas.microsoft.com/office/drawing/2014/main" id="{BFDB3B8B-276E-486C-9095-1A220CD42DAA}"/>
                </a:ext>
              </a:extLst>
            </p:cNvPr>
            <p:cNvCxnSpPr>
              <a:cxnSpLocks/>
            </p:cNvCxnSpPr>
            <p:nvPr/>
          </p:nvCxnSpPr>
          <p:spPr>
            <a:xfrm>
              <a:off x="6797302" y="1049624"/>
              <a:ext cx="492473" cy="0"/>
            </a:xfrm>
            <a:prstGeom prst="straightConnector1">
              <a:avLst/>
            </a:prstGeom>
            <a:noFill/>
            <a:ln w="19050" cap="flat" cmpd="sng">
              <a:solidFill>
                <a:srgbClr val="FAC7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" name="Oval 42">
              <a:extLst>
                <a:ext uri="{FF2B5EF4-FFF2-40B4-BE49-F238E27FC236}">
                  <a16:creationId xmlns:a16="http://schemas.microsoft.com/office/drawing/2014/main" id="{B5D5BCA6-71A2-46A7-93DA-9600556F4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09538" y="444104"/>
              <a:ext cx="468000" cy="468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300" dirty="0">
                <a:latin typeface="Hind Light" panose="02000000000000000000" pitchFamily="2" charset="77"/>
                <a:cs typeface="Hind Light" panose="02000000000000000000" pitchFamily="2" charset="77"/>
              </a:endParaRPr>
            </a:p>
          </p:txBody>
        </p:sp>
      </p:grpSp>
      <p:pic>
        <p:nvPicPr>
          <p:cNvPr id="45" name="Google Shape;1531;p216">
            <a:extLst>
              <a:ext uri="{FF2B5EF4-FFF2-40B4-BE49-F238E27FC236}">
                <a16:creationId xmlns:a16="http://schemas.microsoft.com/office/drawing/2014/main" id="{41CB9DB1-0114-46E2-BF61-B2C116E6A85B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37842" y="3604141"/>
            <a:ext cx="410436" cy="41622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923;p49">
            <a:extLst>
              <a:ext uri="{FF2B5EF4-FFF2-40B4-BE49-F238E27FC236}">
                <a16:creationId xmlns:a16="http://schemas.microsoft.com/office/drawing/2014/main" id="{35F5F7C4-3B8C-4757-A1AB-484AF1D32001}"/>
              </a:ext>
            </a:extLst>
          </p:cNvPr>
          <p:cNvSpPr txBox="1">
            <a:spLocks/>
          </p:cNvSpPr>
          <p:nvPr/>
        </p:nvSpPr>
        <p:spPr>
          <a:xfrm flipH="1">
            <a:off x="2955247" y="4167486"/>
            <a:ext cx="1581149" cy="4216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s-CO" b="1">
                <a:latin typeface="Hind SemiBold" panose="02000000000000000000" pitchFamily="2" charset="77"/>
                <a:cs typeface="Hind SemiBold" panose="02000000000000000000" pitchFamily="2" charset="77"/>
              </a:rPr>
              <a:t>Sistemas Alertas Tempranas</a:t>
            </a:r>
          </a:p>
        </p:txBody>
      </p:sp>
      <p:cxnSp>
        <p:nvCxnSpPr>
          <p:cNvPr id="47" name="Google Shape;935;p49">
            <a:extLst>
              <a:ext uri="{FF2B5EF4-FFF2-40B4-BE49-F238E27FC236}">
                <a16:creationId xmlns:a16="http://schemas.microsoft.com/office/drawing/2014/main" id="{0BCA5B19-7090-4CA9-B053-FCA3F8A33770}"/>
              </a:ext>
            </a:extLst>
          </p:cNvPr>
          <p:cNvCxnSpPr>
            <a:cxnSpLocks/>
          </p:cNvCxnSpPr>
          <p:nvPr/>
        </p:nvCxnSpPr>
        <p:spPr>
          <a:xfrm>
            <a:off x="3491245" y="4126425"/>
            <a:ext cx="492473" cy="0"/>
          </a:xfrm>
          <a:prstGeom prst="straightConnector1">
            <a:avLst/>
          </a:prstGeom>
          <a:noFill/>
          <a:ln w="190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Google Shape;923;p49">
            <a:extLst>
              <a:ext uri="{FF2B5EF4-FFF2-40B4-BE49-F238E27FC236}">
                <a16:creationId xmlns:a16="http://schemas.microsoft.com/office/drawing/2014/main" id="{50E317A8-A3C1-4C29-818D-B9E700F16F83}"/>
              </a:ext>
            </a:extLst>
          </p:cNvPr>
          <p:cNvSpPr txBox="1">
            <a:spLocks/>
          </p:cNvSpPr>
          <p:nvPr/>
        </p:nvSpPr>
        <p:spPr>
          <a:xfrm flipH="1">
            <a:off x="7740356" y="4162960"/>
            <a:ext cx="1043960" cy="4216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s-CO" b="1">
                <a:latin typeface="Hind SemiBold" panose="02000000000000000000" pitchFamily="2" charset="77"/>
                <a:cs typeface="Hind SemiBold" panose="02000000000000000000" pitchFamily="2" charset="77"/>
              </a:rPr>
              <a:t>Transición Energética</a:t>
            </a:r>
          </a:p>
        </p:txBody>
      </p:sp>
      <p:cxnSp>
        <p:nvCxnSpPr>
          <p:cNvPr id="49" name="Google Shape;935;p49">
            <a:extLst>
              <a:ext uri="{FF2B5EF4-FFF2-40B4-BE49-F238E27FC236}">
                <a16:creationId xmlns:a16="http://schemas.microsoft.com/office/drawing/2014/main" id="{41226B64-95F2-41B2-8003-02BD46D75B64}"/>
              </a:ext>
            </a:extLst>
          </p:cNvPr>
          <p:cNvCxnSpPr>
            <a:cxnSpLocks/>
          </p:cNvCxnSpPr>
          <p:nvPr/>
        </p:nvCxnSpPr>
        <p:spPr>
          <a:xfrm>
            <a:off x="8016100" y="4123492"/>
            <a:ext cx="492473" cy="0"/>
          </a:xfrm>
          <a:prstGeom prst="straightConnector1">
            <a:avLst/>
          </a:prstGeom>
          <a:noFill/>
          <a:ln w="190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0" name="Google Shape;1607;p217">
            <a:extLst>
              <a:ext uri="{FF2B5EF4-FFF2-40B4-BE49-F238E27FC236}">
                <a16:creationId xmlns:a16="http://schemas.microsoft.com/office/drawing/2014/main" id="{BCD7D61F-6D15-4CD9-93F2-B49007644E27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166947" y="3614824"/>
            <a:ext cx="369100" cy="39887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923;p49">
            <a:extLst>
              <a:ext uri="{FF2B5EF4-FFF2-40B4-BE49-F238E27FC236}">
                <a16:creationId xmlns:a16="http://schemas.microsoft.com/office/drawing/2014/main" id="{EA66D721-BB79-451C-82EA-9B175BB220CB}"/>
              </a:ext>
            </a:extLst>
          </p:cNvPr>
          <p:cNvSpPr txBox="1">
            <a:spLocks/>
          </p:cNvSpPr>
          <p:nvPr/>
        </p:nvSpPr>
        <p:spPr>
          <a:xfrm flipH="1">
            <a:off x="4596362" y="4186666"/>
            <a:ext cx="1581149" cy="4216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s-CO" b="1" dirty="0">
                <a:latin typeface="Hind SemiBold" panose="02000000000000000000" pitchFamily="2" charset="77"/>
                <a:cs typeface="Hind SemiBold" panose="02000000000000000000" pitchFamily="2" charset="77"/>
              </a:rPr>
              <a:t>Adaptación Cambio Climático</a:t>
            </a:r>
          </a:p>
        </p:txBody>
      </p:sp>
      <p:cxnSp>
        <p:nvCxnSpPr>
          <p:cNvPr id="52" name="Google Shape;935;p49">
            <a:extLst>
              <a:ext uri="{FF2B5EF4-FFF2-40B4-BE49-F238E27FC236}">
                <a16:creationId xmlns:a16="http://schemas.microsoft.com/office/drawing/2014/main" id="{58B467EB-C562-4281-BEE8-EB696A8622C2}"/>
              </a:ext>
            </a:extLst>
          </p:cNvPr>
          <p:cNvCxnSpPr>
            <a:cxnSpLocks/>
          </p:cNvCxnSpPr>
          <p:nvPr/>
        </p:nvCxnSpPr>
        <p:spPr>
          <a:xfrm>
            <a:off x="5128271" y="4122380"/>
            <a:ext cx="492473" cy="0"/>
          </a:xfrm>
          <a:prstGeom prst="straightConnector1">
            <a:avLst/>
          </a:prstGeom>
          <a:noFill/>
          <a:ln w="190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3" name="Bild 2">
            <a:extLst>
              <a:ext uri="{FF2B5EF4-FFF2-40B4-BE49-F238E27FC236}">
                <a16:creationId xmlns:a16="http://schemas.microsoft.com/office/drawing/2014/main" id="{74A5485E-1254-4C4D-BC6C-4C8274FDE0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25000"/>
          </a:blip>
          <a:stretch>
            <a:fillRect/>
          </a:stretch>
        </p:blipFill>
        <p:spPr>
          <a:xfrm>
            <a:off x="8041090" y="3604140"/>
            <a:ext cx="410436" cy="416565"/>
          </a:xfrm>
          <a:prstGeom prst="rect">
            <a:avLst/>
          </a:prstGeom>
        </p:spPr>
      </p:pic>
      <p:pic>
        <p:nvPicPr>
          <p:cNvPr id="54" name="Bild 5">
            <a:extLst>
              <a:ext uri="{FF2B5EF4-FFF2-40B4-BE49-F238E27FC236}">
                <a16:creationId xmlns:a16="http://schemas.microsoft.com/office/drawing/2014/main" id="{EAC7F228-6B67-4E47-B8BC-640AB1E03DF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</a:blip>
          <a:stretch>
            <a:fillRect/>
          </a:stretch>
        </p:blipFill>
        <p:spPr>
          <a:xfrm>
            <a:off x="6758894" y="3604141"/>
            <a:ext cx="324141" cy="415238"/>
          </a:xfrm>
          <a:prstGeom prst="rect">
            <a:avLst/>
          </a:prstGeom>
        </p:spPr>
      </p:pic>
      <p:sp>
        <p:nvSpPr>
          <p:cNvPr id="55" name="Google Shape;923;p49">
            <a:extLst>
              <a:ext uri="{FF2B5EF4-FFF2-40B4-BE49-F238E27FC236}">
                <a16:creationId xmlns:a16="http://schemas.microsoft.com/office/drawing/2014/main" id="{68C53973-2F93-419B-813A-5EB9D46D37C8}"/>
              </a:ext>
            </a:extLst>
          </p:cNvPr>
          <p:cNvSpPr txBox="1">
            <a:spLocks/>
          </p:cNvSpPr>
          <p:nvPr/>
        </p:nvSpPr>
        <p:spPr>
          <a:xfrm flipH="1">
            <a:off x="6338741" y="4186666"/>
            <a:ext cx="1164449" cy="4216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Hind Regular" panose="02000000000000000000" pitchFamily="2" charset="77"/>
                <a:ea typeface="Hind Regular" panose="02000000000000000000" pitchFamily="2" charset="77"/>
                <a:cs typeface="Hind Regular" panose="02000000000000000000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s-CO" b="1">
                <a:latin typeface="Hind SemiBold" panose="02000000000000000000" pitchFamily="2" charset="77"/>
                <a:cs typeface="Hind SemiBold" panose="02000000000000000000" pitchFamily="2" charset="77"/>
              </a:rPr>
              <a:t>Seguridad alimentaria</a:t>
            </a:r>
          </a:p>
        </p:txBody>
      </p:sp>
      <p:cxnSp>
        <p:nvCxnSpPr>
          <p:cNvPr id="56" name="Google Shape;935;p49">
            <a:extLst>
              <a:ext uri="{FF2B5EF4-FFF2-40B4-BE49-F238E27FC236}">
                <a16:creationId xmlns:a16="http://schemas.microsoft.com/office/drawing/2014/main" id="{A555145E-C57B-47D3-A77E-A70ED9F16443}"/>
              </a:ext>
            </a:extLst>
          </p:cNvPr>
          <p:cNvCxnSpPr>
            <a:cxnSpLocks/>
          </p:cNvCxnSpPr>
          <p:nvPr/>
        </p:nvCxnSpPr>
        <p:spPr>
          <a:xfrm>
            <a:off x="6674730" y="4145386"/>
            <a:ext cx="492473" cy="0"/>
          </a:xfrm>
          <a:prstGeom prst="straightConnector1">
            <a:avLst/>
          </a:prstGeom>
          <a:noFill/>
          <a:ln w="190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7289254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CD7B2-6811-4CA6-98E1-8FAD190D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Hind Bold"/>
                <a:cs typeface="Hind Bold"/>
              </a:rPr>
              <a:t>OTT </a:t>
            </a:r>
            <a:r>
              <a:rPr lang="en-US" dirty="0" err="1">
                <a:solidFill>
                  <a:srgbClr val="FFC000"/>
                </a:solidFill>
                <a:latin typeface="Hind Bold"/>
                <a:cs typeface="Hind Bold"/>
              </a:rPr>
              <a:t>Hydromet</a:t>
            </a:r>
            <a:br>
              <a:rPr lang="en-US" dirty="0">
                <a:solidFill>
                  <a:srgbClr val="FFC000"/>
                </a:solidFill>
                <a:latin typeface="Hind Bold"/>
                <a:cs typeface="Hind Bold"/>
              </a:rPr>
            </a:br>
            <a:r>
              <a:rPr lang="en-US" dirty="0" err="1">
                <a:solidFill>
                  <a:srgbClr val="FFC000"/>
                </a:solidFill>
                <a:latin typeface="Hind Bold"/>
                <a:cs typeface="Hind Bold"/>
              </a:rPr>
              <a:t>Apoyamos</a:t>
            </a:r>
            <a:r>
              <a:rPr lang="en-US" dirty="0">
                <a:solidFill>
                  <a:srgbClr val="FFC000"/>
                </a:solidFill>
                <a:latin typeface="Hind Bold"/>
                <a:cs typeface="Hind Bold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Hind Bold"/>
                <a:cs typeface="Hind Bold"/>
              </a:rPr>
              <a:t>activamente</a:t>
            </a:r>
            <a:r>
              <a:rPr lang="en-US" dirty="0">
                <a:solidFill>
                  <a:srgbClr val="FFC000"/>
                </a:solidFill>
                <a:latin typeface="Hind Bold"/>
                <a:cs typeface="Hind Bold"/>
              </a:rPr>
              <a:t> las APP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C8DCB-2F89-42C6-BB82-3036FD3FCE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01" y="1443492"/>
            <a:ext cx="7886056" cy="3262312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07000"/>
              </a:lnSpc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s-CO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OTT </a:t>
            </a:r>
            <a:r>
              <a:rPr lang="es-CO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Hydromet</a:t>
            </a:r>
            <a:r>
              <a:rPr lang="es-CO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r>
              <a:rPr lang="es-CO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articipa activamente </a:t>
            </a:r>
            <a:r>
              <a:rPr lang="es-CO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diferentes escenarios a nivel global, en donde se confirma que el sector privado puede aportar de manera significativa </a:t>
            </a:r>
            <a:r>
              <a:rPr lang="es-CO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las iniciativas de reducción de riesgo de desastres en las comunidades, particularmente en lo relacionado con </a:t>
            </a:r>
            <a:r>
              <a:rPr lang="es-CO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diseño e implementación de estrategias de alertas tempranas</a:t>
            </a:r>
            <a:r>
              <a:rPr lang="es-CO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s-CO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Dadas las particularidades y retos específicos en cada geografía, conviene promover y estructurar colaboraciones </a:t>
            </a:r>
            <a:r>
              <a:rPr lang="es-CO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público-privadas a nivel país</a:t>
            </a:r>
            <a:r>
              <a:rPr lang="es-CO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tendencia que empieza a multiplicarse en diferentes latitudes.</a:t>
            </a:r>
          </a:p>
          <a:p>
            <a:pPr marL="361950" indent="-2667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s-CO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éxito de las APP radica en la </a:t>
            </a:r>
            <a:r>
              <a:rPr lang="es-CO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construcción de confianza</a:t>
            </a:r>
            <a:r>
              <a:rPr lang="es-CO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 esta se podrá construir más eficientemente logrando una mejor comprensión de las necesidades específicas de los Servicios Meteorológicos y por otro lado las fortalezas y experiencia que puede aportar el sector privado</a:t>
            </a: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00D65044-6D34-447F-8EC4-3BDF5EFF2CFE}"/>
              </a:ext>
            </a:extLst>
          </p:cNvPr>
          <p:cNvGrpSpPr/>
          <p:nvPr/>
        </p:nvGrpSpPr>
        <p:grpSpPr>
          <a:xfrm>
            <a:off x="7461250" y="273852"/>
            <a:ext cx="1354230" cy="526248"/>
            <a:chOff x="5806966" y="2092225"/>
            <a:chExt cx="3107425" cy="1274819"/>
          </a:xfrm>
        </p:grpSpPr>
        <p:pic>
          <p:nvPicPr>
            <p:cNvPr id="9" name="Google Shape;28;p3">
              <a:extLst>
                <a:ext uri="{FF2B5EF4-FFF2-40B4-BE49-F238E27FC236}">
                  <a16:creationId xmlns:a16="http://schemas.microsoft.com/office/drawing/2014/main" id="{EB0FA5E1-0565-432A-9594-B074E79DD920}"/>
                </a:ext>
              </a:extLst>
            </p:cNvPr>
            <p:cNvPicPr preferRelativeResize="0"/>
            <p:nvPr/>
          </p:nvPicPr>
          <p:blipFill>
            <a:blip r:embed="rId2"/>
            <a:srcRect l="604" r="604"/>
            <a:stretch/>
          </p:blipFill>
          <p:spPr>
            <a:xfrm>
              <a:off x="5806966" y="2092225"/>
              <a:ext cx="1173660" cy="1188001"/>
            </a:xfrm>
            <a:prstGeom prst="rect">
              <a:avLst/>
            </a:prstGeom>
          </p:spPr>
        </p:pic>
        <p:pic>
          <p:nvPicPr>
            <p:cNvPr id="10" name="Google Shape;1281;p201">
              <a:extLst>
                <a:ext uri="{FF2B5EF4-FFF2-40B4-BE49-F238E27FC236}">
                  <a16:creationId xmlns:a16="http://schemas.microsoft.com/office/drawing/2014/main" id="{F010B25B-6382-43B4-8E2C-AF15DABC60B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rcRect b="17837"/>
            <a:stretch/>
          </p:blipFill>
          <p:spPr>
            <a:xfrm>
              <a:off x="7136687" y="2117865"/>
              <a:ext cx="1777704" cy="124917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1239995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eme">
  <a:themeElements>
    <a:clrScheme name="Custom 16">
      <a:dk1>
        <a:srgbClr val="444444"/>
      </a:dk1>
      <a:lt1>
        <a:srgbClr val="FFFFFF"/>
      </a:lt1>
      <a:dk2>
        <a:srgbClr val="045D8D"/>
      </a:dk2>
      <a:lt2>
        <a:srgbClr val="E9EDF1"/>
      </a:lt2>
      <a:accent1>
        <a:srgbClr val="00ADD9"/>
      </a:accent1>
      <a:accent2>
        <a:srgbClr val="0097DE"/>
      </a:accent2>
      <a:accent3>
        <a:srgbClr val="FAC700"/>
      </a:accent3>
      <a:accent4>
        <a:srgbClr val="FF784B"/>
      </a:accent4>
      <a:accent5>
        <a:srgbClr val="16CF7F"/>
      </a:accent5>
      <a:accent6>
        <a:srgbClr val="23409A"/>
      </a:accent6>
      <a:hlink>
        <a:srgbClr val="63D1EB"/>
      </a:hlink>
      <a:folHlink>
        <a:srgbClr val="06EFE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-2021-Aquatic Informatics Corporate Slide Deck" id="{BA1EF0A0-BBFA-D446-94F6-181258982311}" vid="{A00C72A6-5C4D-144F-95DF-2B77BFE63CBC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RO_AQI_CORPERATE_THEME">
  <a:themeElements>
    <a:clrScheme name="Custom 16">
      <a:dk1>
        <a:srgbClr val="444444"/>
      </a:dk1>
      <a:lt1>
        <a:srgbClr val="FFFFFF"/>
      </a:lt1>
      <a:dk2>
        <a:srgbClr val="045D8D"/>
      </a:dk2>
      <a:lt2>
        <a:srgbClr val="E9EDF1"/>
      </a:lt2>
      <a:accent1>
        <a:srgbClr val="00ADD9"/>
      </a:accent1>
      <a:accent2>
        <a:srgbClr val="0097DE"/>
      </a:accent2>
      <a:accent3>
        <a:srgbClr val="FAC700"/>
      </a:accent3>
      <a:accent4>
        <a:srgbClr val="FF784B"/>
      </a:accent4>
      <a:accent5>
        <a:srgbClr val="16CF7F"/>
      </a:accent5>
      <a:accent6>
        <a:srgbClr val="23409A"/>
      </a:accent6>
      <a:hlink>
        <a:srgbClr val="63D1EB"/>
      </a:hlink>
      <a:folHlink>
        <a:srgbClr val="06EFE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_AQI_CORPERATE_THEME" id="{B9C866F5-53F6-C543-BEB2-3DDBA95FC9A6}" vid="{DEFD6A50-1E39-2D49-9396-A456CDA3ED9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3793BE9FAD74D9AEC9315AC5670FB" ma:contentTypeVersion="20" ma:contentTypeDescription="Create a new document." ma:contentTypeScope="" ma:versionID="834241287495820cb0ebea89963c4f2d">
  <xsd:schema xmlns:xsd="http://www.w3.org/2001/XMLSchema" xmlns:xs="http://www.w3.org/2001/XMLSchema" xmlns:p="http://schemas.microsoft.com/office/2006/metadata/properties" xmlns:ns2="fc550863-d0d6-4a71-b6a2-0ec8f554d152" xmlns:ns3="5221676a-1fa9-449c-ac32-db05a3ca4b5a" targetNamespace="http://schemas.microsoft.com/office/2006/metadata/properties" ma:root="true" ma:fieldsID="7b7835ee0ce3b53d80172a94ad41bd88" ns2:_="" ns3:_="">
    <xsd:import namespace="fc550863-d0d6-4a71-b6a2-0ec8f554d152"/>
    <xsd:import namespace="5221676a-1fa9-449c-ac32-db05a3ca4b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MigrationWizId" minOccurs="0"/>
                <xsd:element ref="ns2:MigrationWizIdPermissions" minOccurs="0"/>
                <xsd:element ref="ns2:MigrationWizIdVersion" minOccurs="0"/>
                <xsd:element ref="ns2:MediaServiceLocation" minOccurs="0"/>
                <xsd:element ref="ns2:URL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50863-d0d6-4a71-b6a2-0ec8f554d1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igrationWizId" ma:index="20" nillable="true" ma:displayName="MigrationWizId" ma:internalName="MigrationWizId">
      <xsd:simpleType>
        <xsd:restriction base="dms:Text"/>
      </xsd:simpleType>
    </xsd:element>
    <xsd:element name="MigrationWizIdPermissions" ma:index="21" nillable="true" ma:displayName="MigrationWizIdPermissions" ma:internalName="MigrationWizIdPermissions">
      <xsd:simpleType>
        <xsd:restriction base="dms:Text"/>
      </xsd:simpleType>
    </xsd:element>
    <xsd:element name="MigrationWizIdVersion" ma:index="22" nillable="true" ma:displayName="MigrationWizIdVersion" ma:internalName="MigrationWizIdVersion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URL" ma:index="24" nillable="true" ma:displayName="URL" ma:format="Hyperlink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893bb2c-950b-4672-b623-c5bc4517d6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21676a-1fa9-449c-ac32-db05a3ca4b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8112bc96-611b-46a8-8fd2-58d18fcc4141}" ma:internalName="TaxCatchAll" ma:showField="CatchAllData" ma:web="5221676a-1fa9-449c-ac32-db05a3ca4b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221676a-1fa9-449c-ac32-db05a3ca4b5a">
      <UserInfo>
        <DisplayName>Larsen, Erik</DisplayName>
        <AccountId>221</AccountId>
        <AccountType/>
      </UserInfo>
      <UserInfo>
        <DisplayName>Reyes, James</DisplayName>
        <AccountId>131</AccountId>
        <AccountType/>
      </UserInfo>
      <UserInfo>
        <DisplayName>Nash, Megan</DisplayName>
        <AccountId>1750</AccountId>
        <AccountType/>
      </UserInfo>
    </SharedWithUsers>
    <TaxCatchAll xmlns="5221676a-1fa9-449c-ac32-db05a3ca4b5a" xsi:nil="true"/>
    <lcf76f155ced4ddcb4097134ff3c332f xmlns="fc550863-d0d6-4a71-b6a2-0ec8f554d152">
      <Terms xmlns="http://schemas.microsoft.com/office/infopath/2007/PartnerControls"/>
    </lcf76f155ced4ddcb4097134ff3c332f>
    <MigrationWizIdPermissions xmlns="fc550863-d0d6-4a71-b6a2-0ec8f554d152" xsi:nil="true"/>
    <MigrationWizId xmlns="fc550863-d0d6-4a71-b6a2-0ec8f554d152" xsi:nil="true"/>
    <MigrationWizIdVersion xmlns="fc550863-d0d6-4a71-b6a2-0ec8f554d152" xsi:nil="true"/>
    <URL xmlns="fc550863-d0d6-4a71-b6a2-0ec8f554d152">
      <Url xsi:nil="true"/>
      <Description xsi:nil="true"/>
    </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AC1FF8-B07D-4102-BDD5-12906DC538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550863-d0d6-4a71-b6a2-0ec8f554d152"/>
    <ds:schemaRef ds:uri="5221676a-1fa9-449c-ac32-db05a3ca4b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B145AE-5EF7-4938-97F9-FEFF2D0670A0}">
  <ds:schemaRefs>
    <ds:schemaRef ds:uri="http://www.w3.org/XML/1998/namespace"/>
    <ds:schemaRef ds:uri="http://schemas.microsoft.com/office/2006/documentManagement/types"/>
    <ds:schemaRef ds:uri="fc550863-d0d6-4a71-b6a2-0ec8f554d152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5221676a-1fa9-449c-ac32-db05a3ca4b5a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764BD51-3943-430A-9715-380EFC79A8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8317</TotalTime>
  <Words>1123</Words>
  <Application>Microsoft Office PowerPoint</Application>
  <PresentationFormat>Presentación en pantalla (16:9)</PresentationFormat>
  <Paragraphs>140</Paragraphs>
  <Slides>14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14</vt:i4>
      </vt:variant>
    </vt:vector>
  </HeadingPairs>
  <TitlesOfParts>
    <vt:vector size="30" baseType="lpstr">
      <vt:lpstr>Barlow Condensed SemiBold</vt:lpstr>
      <vt:lpstr>Hind Light</vt:lpstr>
      <vt:lpstr>Calibri</vt:lpstr>
      <vt:lpstr>Wingdings</vt:lpstr>
      <vt:lpstr>Arial</vt:lpstr>
      <vt:lpstr>Open Sans SemiBold</vt:lpstr>
      <vt:lpstr>Hind</vt:lpstr>
      <vt:lpstr>Oswald Regular</vt:lpstr>
      <vt:lpstr>Open Sans</vt:lpstr>
      <vt:lpstr>Hind SemiBold</vt:lpstr>
      <vt:lpstr>Hind Bold</vt:lpstr>
      <vt:lpstr>Hind Regular</vt:lpstr>
      <vt:lpstr>Fira Sans Extra Condensed Medium</vt:lpstr>
      <vt:lpstr>Theme</vt:lpstr>
      <vt:lpstr>Office-Design</vt:lpstr>
      <vt:lpstr>RO_AQI_CORPERATE_THEME</vt:lpstr>
      <vt:lpstr>Construcción y fortalecimiento de capacidades institucionales, en el marco de la colaboración público-privada</vt:lpstr>
      <vt:lpstr>Presentación de PowerPoint</vt:lpstr>
      <vt:lpstr>Presentación de PowerPoint</vt:lpstr>
      <vt:lpstr>Presentación de PowerPoint</vt:lpstr>
      <vt:lpstr>MEDICION Y ANALISIS DEL CICLO DEL AGUA Y  CONDICIONES AMBIENTALES</vt:lpstr>
      <vt:lpstr>Presentación de PowerPoint</vt:lpstr>
      <vt:lpstr>Presentación de PowerPoint</vt:lpstr>
      <vt:lpstr>Presentación de PowerPoint</vt:lpstr>
      <vt:lpstr>OTT Hydromet Apoyamos activamente las APP</vt:lpstr>
      <vt:lpstr>Elementos relevantes de las APP para el sector - I</vt:lpstr>
      <vt:lpstr>Elementos relevantes de las APP para el sector - II</vt:lpstr>
      <vt:lpstr>CONSTRUCCION DE CAPACIDADES – OTT Hydromet</vt:lpstr>
      <vt:lpstr>Gracias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Villamil</dc:creator>
  <cp:lastModifiedBy>Villamil, Carlos M</cp:lastModifiedBy>
  <cp:revision>42</cp:revision>
  <cp:lastPrinted>2022-07-20T23:15:21Z</cp:lastPrinted>
  <dcterms:modified xsi:type="dcterms:W3CDTF">2022-07-21T18:49:09Z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0x0101005753793BE9FAD74D9AEC9315AC5670FB</vt:lpwstr>
  </property>
  <property fmtid="{D5CDD505-2E9C-101B-9397-08002B2CF9AE}" pid="3" name="ClassificationContentMarkingFooterText">
    <vt:lpwstr>Confidential - Company Proprietary</vt:lpwstr>
  </property>
  <property fmtid="{D5CDD505-2E9C-101B-9397-08002B2CF9AE}" pid="4" name="MSIP_Label_f48041ff-f5de-4583-8841-e2a1851ee5d2_Enabled">
    <vt:lpwstr>true</vt:lpwstr>
  </property>
  <property fmtid="{D5CDD505-2E9C-101B-9397-08002B2CF9AE}" pid="5" name="MSIP_Label_f48041ff-f5de-4583-8841-e2a1851ee5d2_ContentBits">
    <vt:lpwstr>2</vt:lpwstr>
  </property>
  <property fmtid="{D5CDD505-2E9C-101B-9397-08002B2CF9AE}" pid="6" name="MSIP_Label_f48041ff-f5de-4583-8841-e2a1851ee5d2_SetDate">
    <vt:lpwstr>2021-09-17T15:44:33Z</vt:lpwstr>
  </property>
  <property fmtid="{D5CDD505-2E9C-101B-9397-08002B2CF9AE}" pid="7" name="ClassificationContentMarkingFooterLocations">
    <vt:lpwstr>Theme:3\1_Theme:3</vt:lpwstr>
  </property>
  <property fmtid="{D5CDD505-2E9C-101B-9397-08002B2CF9AE}" pid="8" name="MSIP_Label_f48041ff-f5de-4583-8841-e2a1851ee5d2_Name">
    <vt:lpwstr>Confidential</vt:lpwstr>
  </property>
  <property fmtid="{D5CDD505-2E9C-101B-9397-08002B2CF9AE}" pid="9" name="MSIP_Label_f48041ff-f5de-4583-8841-e2a1851ee5d2_SiteId">
    <vt:lpwstr>771c9c47-7f24-44dc-958e-34f8713a8394</vt:lpwstr>
  </property>
  <property fmtid="{D5CDD505-2E9C-101B-9397-08002B2CF9AE}" pid="10" name="MSIP_Label_f48041ff-f5de-4583-8841-e2a1851ee5d2_Method">
    <vt:lpwstr>Privileged</vt:lpwstr>
  </property>
  <property fmtid="{D5CDD505-2E9C-101B-9397-08002B2CF9AE}" pid="11" name="MSIP_Label_f48041ff-f5de-4583-8841-e2a1851ee5d2_ActionId">
    <vt:lpwstr>c799d35d-4443-429e-8ad1-a48368e05a4a</vt:lpwstr>
  </property>
  <property fmtid="{D5CDD505-2E9C-101B-9397-08002B2CF9AE}" pid="12" name="MediaServiceImageTags">
    <vt:lpwstr/>
  </property>
</Properties>
</file>