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theme/theme3.xml" ContentType="application/vnd.openxmlformats-officedocument.theme+xml"/>
  <Override PartName="/ppt/slideLayouts/slideLayout14.xml" ContentType="application/vnd.openxmlformats-officedocument.presentationml.slideLayout+xml"/>
  <Override PartName="/ppt/theme/theme4.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5.xml" ContentType="application/vnd.openxmlformats-officedocument.theme+xml"/>
  <Override PartName="/ppt/slideLayouts/slideLayout18.xml" ContentType="application/vnd.openxmlformats-officedocument.presentationml.slideLayout+xml"/>
  <Override PartName="/ppt/theme/theme6.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7.xml" ContentType="application/vnd.openxmlformats-officedocument.theme+xml"/>
  <Override PartName="/ppt/slideLayouts/slideLayout22.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comments/comment1.xml" ContentType="application/vnd.openxmlformats-officedocument.presentationml.comment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drawings/drawing1.xml" ContentType="application/vnd.openxmlformats-officedocument.drawingml.chartshapes+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drawings/drawing2.xml" ContentType="application/vnd.openxmlformats-officedocument.drawingml.chartshapes+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 id="2147483670" r:id="rId2"/>
    <p:sldMasterId id="2147483648" r:id="rId3"/>
    <p:sldMasterId id="2147483696" r:id="rId4"/>
    <p:sldMasterId id="2147483676" r:id="rId5"/>
    <p:sldMasterId id="2147483720" r:id="rId6"/>
    <p:sldMasterId id="2147483721" r:id="rId7"/>
    <p:sldMasterId id="2147483660" r:id="rId8"/>
  </p:sldMasterIdLst>
  <p:notesMasterIdLst>
    <p:notesMasterId r:id="rId59"/>
  </p:notesMasterIdLst>
  <p:sldIdLst>
    <p:sldId id="270" r:id="rId9"/>
    <p:sldId id="271" r:id="rId10"/>
    <p:sldId id="289" r:id="rId11"/>
    <p:sldId id="290" r:id="rId12"/>
    <p:sldId id="291" r:id="rId13"/>
    <p:sldId id="292" r:id="rId14"/>
    <p:sldId id="272" r:id="rId15"/>
    <p:sldId id="293" r:id="rId16"/>
    <p:sldId id="294" r:id="rId17"/>
    <p:sldId id="295" r:id="rId18"/>
    <p:sldId id="296" r:id="rId19"/>
    <p:sldId id="297" r:id="rId20"/>
    <p:sldId id="298" r:id="rId21"/>
    <p:sldId id="299" r:id="rId22"/>
    <p:sldId id="300" r:id="rId23"/>
    <p:sldId id="301" r:id="rId24"/>
    <p:sldId id="302" r:id="rId25"/>
    <p:sldId id="303" r:id="rId26"/>
    <p:sldId id="304" r:id="rId27"/>
    <p:sldId id="310" r:id="rId28"/>
    <p:sldId id="306" r:id="rId29"/>
    <p:sldId id="305" r:id="rId30"/>
    <p:sldId id="309" r:id="rId31"/>
    <p:sldId id="284" r:id="rId32"/>
    <p:sldId id="279" r:id="rId33"/>
    <p:sldId id="280" r:id="rId34"/>
    <p:sldId id="285" r:id="rId35"/>
    <p:sldId id="281" r:id="rId36"/>
    <p:sldId id="288" r:id="rId37"/>
    <p:sldId id="277" r:id="rId38"/>
    <p:sldId id="278" r:id="rId39"/>
    <p:sldId id="276" r:id="rId40"/>
    <p:sldId id="307" r:id="rId41"/>
    <p:sldId id="308" r:id="rId42"/>
    <p:sldId id="269" r:id="rId43"/>
    <p:sldId id="283" r:id="rId44"/>
    <p:sldId id="287" r:id="rId45"/>
    <p:sldId id="256" r:id="rId46"/>
    <p:sldId id="267" r:id="rId47"/>
    <p:sldId id="268" r:id="rId48"/>
    <p:sldId id="286" r:id="rId49"/>
    <p:sldId id="259" r:id="rId50"/>
    <p:sldId id="257" r:id="rId51"/>
    <p:sldId id="258" r:id="rId52"/>
    <p:sldId id="261" r:id="rId53"/>
    <p:sldId id="262" r:id="rId54"/>
    <p:sldId id="260" r:id="rId55"/>
    <p:sldId id="264" r:id="rId56"/>
    <p:sldId id="265" r:id="rId57"/>
    <p:sldId id="282" r:id="rId58"/>
  </p:sldIdLst>
  <p:sldSz cx="21599525" cy="725487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85" userDrawn="1">
          <p15:clr>
            <a:srgbClr val="A4A3A4"/>
          </p15:clr>
        </p15:guide>
        <p15:guide id="2" pos="6804"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tsuya Kimura" initials="TK" lastIdx="1" clrIdx="0">
    <p:extLst>
      <p:ext uri="{19B8F6BF-5375-455C-9EA6-DF929625EA0E}">
        <p15:presenceInfo xmlns:p15="http://schemas.microsoft.com/office/powerpoint/2012/main" userId="Tatsuya Kimura" providerId="None"/>
      </p:ext>
    </p:extLst>
  </p:cmAuthor>
  <p:cmAuthor id="2" name="Roberto Gustavo Rodríguez Núnez" initials="RGRN" lastIdx="7" clrIdx="1">
    <p:extLst>
      <p:ext uri="{19B8F6BF-5375-455C-9EA6-DF929625EA0E}">
        <p15:presenceInfo xmlns:p15="http://schemas.microsoft.com/office/powerpoint/2012/main" userId="S::rnunez@wmo.int::5f38e279-10f3-4cd0-897f-f309ae818faa"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0C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A42DFE7-37E9-4AFE-996D-D1362E32F308}" v="1146" dt="2022-07-21T14:06:54.34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8134" autoAdjust="0"/>
    <p:restoredTop sz="94660"/>
  </p:normalViewPr>
  <p:slideViewPr>
    <p:cSldViewPr snapToGrid="0" showGuides="1">
      <p:cViewPr varScale="1">
        <p:scale>
          <a:sx n="52" d="100"/>
          <a:sy n="52" d="100"/>
        </p:scale>
        <p:origin x="144" y="372"/>
      </p:cViewPr>
      <p:guideLst>
        <p:guide orient="horz" pos="2285"/>
        <p:guide pos="6804"/>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8.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slide" Target="slides/slide47.xml"/><Relationship Id="rId63"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slide" Target="slides/slide45.xml"/><Relationship Id="rId58" Type="http://schemas.openxmlformats.org/officeDocument/2006/relationships/slide" Target="slides/slide50.xml"/><Relationship Id="rId66" Type="http://schemas.microsoft.com/office/2015/10/relationships/revisionInfo" Target="revisionInfo.xml"/><Relationship Id="rId5" Type="http://schemas.openxmlformats.org/officeDocument/2006/relationships/slideMaster" Target="slideMasters/slideMaster5.xml"/><Relationship Id="rId61" Type="http://schemas.openxmlformats.org/officeDocument/2006/relationships/presProps" Target="presProps.xml"/><Relationship Id="rId19" Type="http://schemas.openxmlformats.org/officeDocument/2006/relationships/slide" Target="slides/slide1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slide" Target="slides/slide48.xml"/><Relationship Id="rId64"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slide" Target="slides/slide43.xml"/><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openxmlformats.org/officeDocument/2006/relationships/notesMaster" Target="notesMasters/notesMaster1.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slide" Target="slides/slide46.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slide" Target="slides/slide49.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 Id="rId60" Type="http://schemas.openxmlformats.org/officeDocument/2006/relationships/commentAuthors" Target="commentAuthors.xml"/><Relationship Id="rId65"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1.xml"/><Relationship Id="rId13" Type="http://schemas.openxmlformats.org/officeDocument/2006/relationships/slide" Target="slides/slide5.xml"/><Relationship Id="rId18" Type="http://schemas.openxmlformats.org/officeDocument/2006/relationships/slide" Target="slides/slide10.xml"/><Relationship Id="rId39" Type="http://schemas.openxmlformats.org/officeDocument/2006/relationships/slide" Target="slides/slide3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tsuya Kimura" userId="133f0a36-5dd9-4641-b5cd-3b314bcaf817" providerId="ADAL" clId="{CA42DFE7-37E9-4AFE-996D-D1362E32F308}"/>
    <pc:docChg chg="undo custSel addSld modSld sldOrd addMainMaster">
      <pc:chgData name="Tatsuya Kimura" userId="133f0a36-5dd9-4641-b5cd-3b314bcaf817" providerId="ADAL" clId="{CA42DFE7-37E9-4AFE-996D-D1362E32F308}" dt="2022-07-21T14:06:59.155" v="9103"/>
      <pc:docMkLst>
        <pc:docMk/>
      </pc:docMkLst>
      <pc:sldChg chg="addSp modSp mod ord">
        <pc:chgData name="Tatsuya Kimura" userId="133f0a36-5dd9-4641-b5cd-3b314bcaf817" providerId="ADAL" clId="{CA42DFE7-37E9-4AFE-996D-D1362E32F308}" dt="2022-07-21T11:38:01.461" v="8603"/>
        <pc:sldMkLst>
          <pc:docMk/>
          <pc:sldMk cId="512385470" sldId="256"/>
        </pc:sldMkLst>
        <pc:spChg chg="mod">
          <ac:chgData name="Tatsuya Kimura" userId="133f0a36-5dd9-4641-b5cd-3b314bcaf817" providerId="ADAL" clId="{CA42DFE7-37E9-4AFE-996D-D1362E32F308}" dt="2022-07-21T11:27:36.849" v="8407" actId="14100"/>
          <ac:spMkLst>
            <pc:docMk/>
            <pc:sldMk cId="512385470" sldId="256"/>
            <ac:spMk id="2" creationId="{626068B6-CCCE-4AAF-BB7C-4E77BA56BDF0}"/>
          </ac:spMkLst>
        </pc:spChg>
        <pc:spChg chg="mod">
          <ac:chgData name="Tatsuya Kimura" userId="133f0a36-5dd9-4641-b5cd-3b314bcaf817" providerId="ADAL" clId="{CA42DFE7-37E9-4AFE-996D-D1362E32F308}" dt="2022-07-21T11:37:32.312" v="8599" actId="5793"/>
          <ac:spMkLst>
            <pc:docMk/>
            <pc:sldMk cId="512385470" sldId="256"/>
            <ac:spMk id="6" creationId="{740F0F81-12CC-40B4-A759-DDDBCB5F5F3B}"/>
          </ac:spMkLst>
        </pc:spChg>
        <pc:picChg chg="add mod">
          <ac:chgData name="Tatsuya Kimura" userId="133f0a36-5dd9-4641-b5cd-3b314bcaf817" providerId="ADAL" clId="{CA42DFE7-37E9-4AFE-996D-D1362E32F308}" dt="2022-07-21T11:19:52.987" v="8034" actId="1076"/>
          <ac:picMkLst>
            <pc:docMk/>
            <pc:sldMk cId="512385470" sldId="256"/>
            <ac:picMk id="4" creationId="{A60511DF-DC55-43A2-A335-C380A14AA6CF}"/>
          </ac:picMkLst>
        </pc:picChg>
        <pc:picChg chg="add mod">
          <ac:chgData name="Tatsuya Kimura" userId="133f0a36-5dd9-4641-b5cd-3b314bcaf817" providerId="ADAL" clId="{CA42DFE7-37E9-4AFE-996D-D1362E32F308}" dt="2022-07-21T11:20:02.383" v="8036" actId="1076"/>
          <ac:picMkLst>
            <pc:docMk/>
            <pc:sldMk cId="512385470" sldId="256"/>
            <ac:picMk id="7" creationId="{A6799B06-3CA1-4CD5-8617-D1467F22F1AF}"/>
          </ac:picMkLst>
        </pc:picChg>
      </pc:sldChg>
      <pc:sldChg chg="modSp mod">
        <pc:chgData name="Tatsuya Kimura" userId="133f0a36-5dd9-4641-b5cd-3b314bcaf817" providerId="ADAL" clId="{CA42DFE7-37E9-4AFE-996D-D1362E32F308}" dt="2022-07-21T11:15:11.137" v="8005" actId="207"/>
        <pc:sldMkLst>
          <pc:docMk/>
          <pc:sldMk cId="1018193200" sldId="257"/>
        </pc:sldMkLst>
        <pc:spChg chg="mod">
          <ac:chgData name="Tatsuya Kimura" userId="133f0a36-5dd9-4641-b5cd-3b314bcaf817" providerId="ADAL" clId="{CA42DFE7-37E9-4AFE-996D-D1362E32F308}" dt="2022-07-21T11:15:11.137" v="8005" actId="207"/>
          <ac:spMkLst>
            <pc:docMk/>
            <pc:sldMk cId="1018193200" sldId="257"/>
            <ac:spMk id="7" creationId="{DB90C24E-298D-499F-AC89-2C82418674D7}"/>
          </ac:spMkLst>
        </pc:spChg>
        <pc:spChg chg="mod">
          <ac:chgData name="Tatsuya Kimura" userId="133f0a36-5dd9-4641-b5cd-3b314bcaf817" providerId="ADAL" clId="{CA42DFE7-37E9-4AFE-996D-D1362E32F308}" dt="2022-07-21T11:15:11.137" v="8005" actId="207"/>
          <ac:spMkLst>
            <pc:docMk/>
            <pc:sldMk cId="1018193200" sldId="257"/>
            <ac:spMk id="10" creationId="{9D9B9707-82A7-4140-94ED-C6E464736147}"/>
          </ac:spMkLst>
        </pc:spChg>
      </pc:sldChg>
      <pc:sldChg chg="addSp modSp mod">
        <pc:chgData name="Tatsuya Kimura" userId="133f0a36-5dd9-4641-b5cd-3b314bcaf817" providerId="ADAL" clId="{CA42DFE7-37E9-4AFE-996D-D1362E32F308}" dt="2022-07-21T11:22:47.781" v="8371" actId="1037"/>
        <pc:sldMkLst>
          <pc:docMk/>
          <pc:sldMk cId="2110593796" sldId="258"/>
        </pc:sldMkLst>
        <pc:spChg chg="add mod">
          <ac:chgData name="Tatsuya Kimura" userId="133f0a36-5dd9-4641-b5cd-3b314bcaf817" providerId="ADAL" clId="{CA42DFE7-37E9-4AFE-996D-D1362E32F308}" dt="2022-07-21T11:21:59.938" v="8332" actId="1037"/>
          <ac:spMkLst>
            <pc:docMk/>
            <pc:sldMk cId="2110593796" sldId="258"/>
            <ac:spMk id="2" creationId="{7BD68778-5141-4D35-9FF0-66CDD3F30AE7}"/>
          </ac:spMkLst>
        </pc:spChg>
        <pc:spChg chg="mod">
          <ac:chgData name="Tatsuya Kimura" userId="133f0a36-5dd9-4641-b5cd-3b314bcaf817" providerId="ADAL" clId="{CA42DFE7-37E9-4AFE-996D-D1362E32F308}" dt="2022-07-21T11:15:14.835" v="8006" actId="207"/>
          <ac:spMkLst>
            <pc:docMk/>
            <pc:sldMk cId="2110593796" sldId="258"/>
            <ac:spMk id="7" creationId="{DB90C24E-298D-499F-AC89-2C82418674D7}"/>
          </ac:spMkLst>
        </pc:spChg>
        <pc:spChg chg="add mod">
          <ac:chgData name="Tatsuya Kimura" userId="133f0a36-5dd9-4641-b5cd-3b314bcaf817" providerId="ADAL" clId="{CA42DFE7-37E9-4AFE-996D-D1362E32F308}" dt="2022-07-21T11:22:47.781" v="8371" actId="1037"/>
          <ac:spMkLst>
            <pc:docMk/>
            <pc:sldMk cId="2110593796" sldId="258"/>
            <ac:spMk id="8" creationId="{C7E56DAC-EF42-41C9-BFF1-CA0CE6657769}"/>
          </ac:spMkLst>
        </pc:spChg>
        <pc:spChg chg="mod">
          <ac:chgData name="Tatsuya Kimura" userId="133f0a36-5dd9-4641-b5cd-3b314bcaf817" providerId="ADAL" clId="{CA42DFE7-37E9-4AFE-996D-D1362E32F308}" dt="2022-07-21T11:15:14.835" v="8006" actId="207"/>
          <ac:spMkLst>
            <pc:docMk/>
            <pc:sldMk cId="2110593796" sldId="258"/>
            <ac:spMk id="12" creationId="{421F0AC3-79EE-447D-AAA5-3D0EE92BA51B}"/>
          </ac:spMkLst>
        </pc:spChg>
      </pc:sldChg>
      <pc:sldChg chg="modSp mod">
        <pc:chgData name="Tatsuya Kimura" userId="133f0a36-5dd9-4641-b5cd-3b314bcaf817" providerId="ADAL" clId="{CA42DFE7-37E9-4AFE-996D-D1362E32F308}" dt="2022-07-21T11:15:04.550" v="8004" actId="207"/>
        <pc:sldMkLst>
          <pc:docMk/>
          <pc:sldMk cId="563513567" sldId="259"/>
        </pc:sldMkLst>
        <pc:spChg chg="mod">
          <ac:chgData name="Tatsuya Kimura" userId="133f0a36-5dd9-4641-b5cd-3b314bcaf817" providerId="ADAL" clId="{CA42DFE7-37E9-4AFE-996D-D1362E32F308}" dt="2022-07-21T11:15:04.550" v="8004" actId="207"/>
          <ac:spMkLst>
            <pc:docMk/>
            <pc:sldMk cId="563513567" sldId="259"/>
            <ac:spMk id="7" creationId="{DB90C24E-298D-499F-AC89-2C82418674D7}"/>
          </ac:spMkLst>
        </pc:spChg>
        <pc:spChg chg="mod">
          <ac:chgData name="Tatsuya Kimura" userId="133f0a36-5dd9-4641-b5cd-3b314bcaf817" providerId="ADAL" clId="{CA42DFE7-37E9-4AFE-996D-D1362E32F308}" dt="2022-07-21T11:15:04.550" v="8004" actId="207"/>
          <ac:spMkLst>
            <pc:docMk/>
            <pc:sldMk cId="563513567" sldId="259"/>
            <ac:spMk id="10" creationId="{31343A6C-6981-4BB5-9678-9EF5AAA21541}"/>
          </ac:spMkLst>
        </pc:spChg>
      </pc:sldChg>
      <pc:sldChg chg="modSp mod">
        <pc:chgData name="Tatsuya Kimura" userId="133f0a36-5dd9-4641-b5cd-3b314bcaf817" providerId="ADAL" clId="{CA42DFE7-37E9-4AFE-996D-D1362E32F308}" dt="2022-07-21T11:15:22.571" v="8007" actId="207"/>
        <pc:sldMkLst>
          <pc:docMk/>
          <pc:sldMk cId="251252034" sldId="260"/>
        </pc:sldMkLst>
        <pc:spChg chg="mod">
          <ac:chgData name="Tatsuya Kimura" userId="133f0a36-5dd9-4641-b5cd-3b314bcaf817" providerId="ADAL" clId="{CA42DFE7-37E9-4AFE-996D-D1362E32F308}" dt="2022-07-21T11:15:22.571" v="8007" actId="207"/>
          <ac:spMkLst>
            <pc:docMk/>
            <pc:sldMk cId="251252034" sldId="260"/>
            <ac:spMk id="7" creationId="{DB90C24E-298D-499F-AC89-2C82418674D7}"/>
          </ac:spMkLst>
        </pc:spChg>
        <pc:spChg chg="mod">
          <ac:chgData name="Tatsuya Kimura" userId="133f0a36-5dd9-4641-b5cd-3b314bcaf817" providerId="ADAL" clId="{CA42DFE7-37E9-4AFE-996D-D1362E32F308}" dt="2022-07-21T11:15:22.571" v="8007" actId="207"/>
          <ac:spMkLst>
            <pc:docMk/>
            <pc:sldMk cId="251252034" sldId="260"/>
            <ac:spMk id="10" creationId="{2268C049-E104-467E-BD6B-588E208FF3D2}"/>
          </ac:spMkLst>
        </pc:spChg>
      </pc:sldChg>
      <pc:sldChg chg="modSp mod">
        <pc:chgData name="Tatsuya Kimura" userId="133f0a36-5dd9-4641-b5cd-3b314bcaf817" providerId="ADAL" clId="{CA42DFE7-37E9-4AFE-996D-D1362E32F308}" dt="2022-07-21T11:17:22.555" v="8028" actId="207"/>
        <pc:sldMkLst>
          <pc:docMk/>
          <pc:sldMk cId="3898171004" sldId="261"/>
        </pc:sldMkLst>
        <pc:spChg chg="mod">
          <ac:chgData name="Tatsuya Kimura" userId="133f0a36-5dd9-4641-b5cd-3b314bcaf817" providerId="ADAL" clId="{CA42DFE7-37E9-4AFE-996D-D1362E32F308}" dt="2022-07-21T11:17:22.555" v="8028" actId="207"/>
          <ac:spMkLst>
            <pc:docMk/>
            <pc:sldMk cId="3898171004" sldId="261"/>
            <ac:spMk id="7" creationId="{DB90C24E-298D-499F-AC89-2C82418674D7}"/>
          </ac:spMkLst>
        </pc:spChg>
        <pc:spChg chg="mod">
          <ac:chgData name="Tatsuya Kimura" userId="133f0a36-5dd9-4641-b5cd-3b314bcaf817" providerId="ADAL" clId="{CA42DFE7-37E9-4AFE-996D-D1362E32F308}" dt="2022-07-21T11:17:22.555" v="8028" actId="207"/>
          <ac:spMkLst>
            <pc:docMk/>
            <pc:sldMk cId="3898171004" sldId="261"/>
            <ac:spMk id="13" creationId="{25C4B7A3-20F4-4CF3-B3A8-839036C693A3}"/>
          </ac:spMkLst>
        </pc:spChg>
      </pc:sldChg>
      <pc:sldChg chg="modSp mod">
        <pc:chgData name="Tatsuya Kimura" userId="133f0a36-5dd9-4641-b5cd-3b314bcaf817" providerId="ADAL" clId="{CA42DFE7-37E9-4AFE-996D-D1362E32F308}" dt="2022-07-21T11:23:17.571" v="8377" actId="403"/>
        <pc:sldMkLst>
          <pc:docMk/>
          <pc:sldMk cId="3199565427" sldId="262"/>
        </pc:sldMkLst>
        <pc:spChg chg="mod">
          <ac:chgData name="Tatsuya Kimura" userId="133f0a36-5dd9-4641-b5cd-3b314bcaf817" providerId="ADAL" clId="{CA42DFE7-37E9-4AFE-996D-D1362E32F308}" dt="2022-07-21T11:17:19.368" v="8027" actId="207"/>
          <ac:spMkLst>
            <pc:docMk/>
            <pc:sldMk cId="3199565427" sldId="262"/>
            <ac:spMk id="7" creationId="{DB90C24E-298D-499F-AC89-2C82418674D7}"/>
          </ac:spMkLst>
        </pc:spChg>
        <pc:spChg chg="mod">
          <ac:chgData name="Tatsuya Kimura" userId="133f0a36-5dd9-4641-b5cd-3b314bcaf817" providerId="ADAL" clId="{CA42DFE7-37E9-4AFE-996D-D1362E32F308}" dt="2022-07-21T11:17:19.368" v="8027" actId="207"/>
          <ac:spMkLst>
            <pc:docMk/>
            <pc:sldMk cId="3199565427" sldId="262"/>
            <ac:spMk id="10" creationId="{EEB34E63-3283-40EF-99E0-AD56CAB1F84F}"/>
          </ac:spMkLst>
        </pc:spChg>
        <pc:graphicFrameChg chg="mod">
          <ac:chgData name="Tatsuya Kimura" userId="133f0a36-5dd9-4641-b5cd-3b314bcaf817" providerId="ADAL" clId="{CA42DFE7-37E9-4AFE-996D-D1362E32F308}" dt="2022-07-21T11:23:03.428" v="8374" actId="403"/>
          <ac:graphicFrameMkLst>
            <pc:docMk/>
            <pc:sldMk cId="3199565427" sldId="262"/>
            <ac:graphicFrameMk id="8" creationId="{BFFBFE10-2AB0-4C71-AE97-20731AF97AD2}"/>
          </ac:graphicFrameMkLst>
        </pc:graphicFrameChg>
        <pc:graphicFrameChg chg="mod">
          <ac:chgData name="Tatsuya Kimura" userId="133f0a36-5dd9-4641-b5cd-3b314bcaf817" providerId="ADAL" clId="{CA42DFE7-37E9-4AFE-996D-D1362E32F308}" dt="2022-07-21T11:23:17.571" v="8377" actId="403"/>
          <ac:graphicFrameMkLst>
            <pc:docMk/>
            <pc:sldMk cId="3199565427" sldId="262"/>
            <ac:graphicFrameMk id="9" creationId="{95792AFB-4596-40FA-A6CE-6F17E3AFEF56}"/>
          </ac:graphicFrameMkLst>
        </pc:graphicFrameChg>
      </pc:sldChg>
      <pc:sldChg chg="modSp mod">
        <pc:chgData name="Tatsuya Kimura" userId="133f0a36-5dd9-4641-b5cd-3b314bcaf817" providerId="ADAL" clId="{CA42DFE7-37E9-4AFE-996D-D1362E32F308}" dt="2022-07-21T11:15:26.291" v="8008" actId="207"/>
        <pc:sldMkLst>
          <pc:docMk/>
          <pc:sldMk cId="851157048" sldId="264"/>
        </pc:sldMkLst>
        <pc:spChg chg="mod">
          <ac:chgData name="Tatsuya Kimura" userId="133f0a36-5dd9-4641-b5cd-3b314bcaf817" providerId="ADAL" clId="{CA42DFE7-37E9-4AFE-996D-D1362E32F308}" dt="2022-07-21T11:15:26.291" v="8008" actId="207"/>
          <ac:spMkLst>
            <pc:docMk/>
            <pc:sldMk cId="851157048" sldId="264"/>
            <ac:spMk id="7" creationId="{DB90C24E-298D-499F-AC89-2C82418674D7}"/>
          </ac:spMkLst>
        </pc:spChg>
        <pc:spChg chg="mod">
          <ac:chgData name="Tatsuya Kimura" userId="133f0a36-5dd9-4641-b5cd-3b314bcaf817" providerId="ADAL" clId="{CA42DFE7-37E9-4AFE-996D-D1362E32F308}" dt="2022-07-21T11:15:26.291" v="8008" actId="207"/>
          <ac:spMkLst>
            <pc:docMk/>
            <pc:sldMk cId="851157048" sldId="264"/>
            <ac:spMk id="9" creationId="{5386DC5A-BDC2-4203-93CF-C22A6FB57756}"/>
          </ac:spMkLst>
        </pc:spChg>
      </pc:sldChg>
      <pc:sldChg chg="modSp mod">
        <pc:chgData name="Tatsuya Kimura" userId="133f0a36-5dd9-4641-b5cd-3b314bcaf817" providerId="ADAL" clId="{CA42DFE7-37E9-4AFE-996D-D1362E32F308}" dt="2022-07-21T11:23:53.400" v="8381" actId="403"/>
        <pc:sldMkLst>
          <pc:docMk/>
          <pc:sldMk cId="707204331" sldId="265"/>
        </pc:sldMkLst>
        <pc:spChg chg="mod">
          <ac:chgData name="Tatsuya Kimura" userId="133f0a36-5dd9-4641-b5cd-3b314bcaf817" providerId="ADAL" clId="{CA42DFE7-37E9-4AFE-996D-D1362E32F308}" dt="2022-07-21T11:16:59.342" v="8009" actId="207"/>
          <ac:spMkLst>
            <pc:docMk/>
            <pc:sldMk cId="707204331" sldId="265"/>
            <ac:spMk id="7" creationId="{DB90C24E-298D-499F-AC89-2C82418674D7}"/>
          </ac:spMkLst>
        </pc:spChg>
        <pc:spChg chg="mod">
          <ac:chgData name="Tatsuya Kimura" userId="133f0a36-5dd9-4641-b5cd-3b314bcaf817" providerId="ADAL" clId="{CA42DFE7-37E9-4AFE-996D-D1362E32F308}" dt="2022-07-21T11:16:59.342" v="8009" actId="207"/>
          <ac:spMkLst>
            <pc:docMk/>
            <pc:sldMk cId="707204331" sldId="265"/>
            <ac:spMk id="9" creationId="{6BE5A57B-8B16-44F9-BCB9-B0E939D925DF}"/>
          </ac:spMkLst>
        </pc:spChg>
        <pc:graphicFrameChg chg="mod">
          <ac:chgData name="Tatsuya Kimura" userId="133f0a36-5dd9-4641-b5cd-3b314bcaf817" providerId="ADAL" clId="{CA42DFE7-37E9-4AFE-996D-D1362E32F308}" dt="2022-07-21T11:23:48.565" v="8379" actId="403"/>
          <ac:graphicFrameMkLst>
            <pc:docMk/>
            <pc:sldMk cId="707204331" sldId="265"/>
            <ac:graphicFrameMk id="8" creationId="{E3C38D53-46C0-4988-94DA-BB6E43D06727}"/>
          </ac:graphicFrameMkLst>
        </pc:graphicFrameChg>
        <pc:graphicFrameChg chg="mod">
          <ac:chgData name="Tatsuya Kimura" userId="133f0a36-5dd9-4641-b5cd-3b314bcaf817" providerId="ADAL" clId="{CA42DFE7-37E9-4AFE-996D-D1362E32F308}" dt="2022-07-21T11:23:53.400" v="8381" actId="403"/>
          <ac:graphicFrameMkLst>
            <pc:docMk/>
            <pc:sldMk cId="707204331" sldId="265"/>
            <ac:graphicFrameMk id="10" creationId="{903EBFFB-8FE1-4783-A640-2D434DB61E9A}"/>
          </ac:graphicFrameMkLst>
        </pc:graphicFrameChg>
      </pc:sldChg>
      <pc:sldChg chg="modSp mod ord modShow">
        <pc:chgData name="Tatsuya Kimura" userId="133f0a36-5dd9-4641-b5cd-3b314bcaf817" providerId="ADAL" clId="{CA42DFE7-37E9-4AFE-996D-D1362E32F308}" dt="2022-07-21T11:12:52.681" v="7976" actId="207"/>
        <pc:sldMkLst>
          <pc:docMk/>
          <pc:sldMk cId="3160779176" sldId="267"/>
        </pc:sldMkLst>
        <pc:spChg chg="mod">
          <ac:chgData name="Tatsuya Kimura" userId="133f0a36-5dd9-4641-b5cd-3b314bcaf817" providerId="ADAL" clId="{CA42DFE7-37E9-4AFE-996D-D1362E32F308}" dt="2022-07-21T11:12:52.681" v="7976" actId="207"/>
          <ac:spMkLst>
            <pc:docMk/>
            <pc:sldMk cId="3160779176" sldId="267"/>
            <ac:spMk id="7" creationId="{DB90C24E-298D-499F-AC89-2C82418674D7}"/>
          </ac:spMkLst>
        </pc:spChg>
        <pc:spChg chg="mod">
          <ac:chgData name="Tatsuya Kimura" userId="133f0a36-5dd9-4641-b5cd-3b314bcaf817" providerId="ADAL" clId="{CA42DFE7-37E9-4AFE-996D-D1362E32F308}" dt="2022-07-21T11:12:52.681" v="7976" actId="207"/>
          <ac:spMkLst>
            <pc:docMk/>
            <pc:sldMk cId="3160779176" sldId="267"/>
            <ac:spMk id="9" creationId="{CBB26870-B40E-4FF7-ABA3-7BE6349C6255}"/>
          </ac:spMkLst>
        </pc:spChg>
      </pc:sldChg>
      <pc:sldChg chg="addSp modSp mod ord modAnim modShow">
        <pc:chgData name="Tatsuya Kimura" userId="133f0a36-5dd9-4641-b5cd-3b314bcaf817" providerId="ADAL" clId="{CA42DFE7-37E9-4AFE-996D-D1362E32F308}" dt="2022-07-21T14:06:59.155" v="9103"/>
        <pc:sldMkLst>
          <pc:docMk/>
          <pc:sldMk cId="3140934361" sldId="268"/>
        </pc:sldMkLst>
        <pc:spChg chg="mod">
          <ac:chgData name="Tatsuya Kimura" userId="133f0a36-5dd9-4641-b5cd-3b314bcaf817" providerId="ADAL" clId="{CA42DFE7-37E9-4AFE-996D-D1362E32F308}" dt="2022-07-21T11:40:43.577" v="8608" actId="207"/>
          <ac:spMkLst>
            <pc:docMk/>
            <pc:sldMk cId="3140934361" sldId="268"/>
            <ac:spMk id="6" creationId="{FC00323E-4AAE-4B6B-B989-827228757DA0}"/>
          </ac:spMkLst>
        </pc:spChg>
        <pc:spChg chg="mod">
          <ac:chgData name="Tatsuya Kimura" userId="133f0a36-5dd9-4641-b5cd-3b314bcaf817" providerId="ADAL" clId="{CA42DFE7-37E9-4AFE-996D-D1362E32F308}" dt="2022-07-21T11:13:03.798" v="7990" actId="1035"/>
          <ac:spMkLst>
            <pc:docMk/>
            <pc:sldMk cId="3140934361" sldId="268"/>
            <ac:spMk id="7" creationId="{DB90C24E-298D-499F-AC89-2C82418674D7}"/>
          </ac:spMkLst>
        </pc:spChg>
        <pc:spChg chg="mod">
          <ac:chgData name="Tatsuya Kimura" userId="133f0a36-5dd9-4641-b5cd-3b314bcaf817" providerId="ADAL" clId="{CA42DFE7-37E9-4AFE-996D-D1362E32F308}" dt="2022-07-21T14:04:32.236" v="8951" actId="207"/>
          <ac:spMkLst>
            <pc:docMk/>
            <pc:sldMk cId="3140934361" sldId="268"/>
            <ac:spMk id="8" creationId="{04DE1145-D42A-4A1F-B8D1-9BE7ED55ACF6}"/>
          </ac:spMkLst>
        </pc:spChg>
        <pc:spChg chg="mod">
          <ac:chgData name="Tatsuya Kimura" userId="133f0a36-5dd9-4641-b5cd-3b314bcaf817" providerId="ADAL" clId="{CA42DFE7-37E9-4AFE-996D-D1362E32F308}" dt="2022-07-21T11:13:03.798" v="7990" actId="1035"/>
          <ac:spMkLst>
            <pc:docMk/>
            <pc:sldMk cId="3140934361" sldId="268"/>
            <ac:spMk id="9" creationId="{E37E5D6F-A591-47BF-A64F-1D5E3243E486}"/>
          </ac:spMkLst>
        </pc:spChg>
        <pc:spChg chg="mod">
          <ac:chgData name="Tatsuya Kimura" userId="133f0a36-5dd9-4641-b5cd-3b314bcaf817" providerId="ADAL" clId="{CA42DFE7-37E9-4AFE-996D-D1362E32F308}" dt="2022-07-21T11:40:55.301" v="8609" actId="207"/>
          <ac:spMkLst>
            <pc:docMk/>
            <pc:sldMk cId="3140934361" sldId="268"/>
            <ac:spMk id="11" creationId="{D0716C86-04EB-4165-B1E5-50FEA458FCDF}"/>
          </ac:spMkLst>
        </pc:spChg>
        <pc:spChg chg="mod">
          <ac:chgData name="Tatsuya Kimura" userId="133f0a36-5dd9-4641-b5cd-3b314bcaf817" providerId="ADAL" clId="{CA42DFE7-37E9-4AFE-996D-D1362E32F308}" dt="2022-07-21T14:04:24.044" v="8950" actId="207"/>
          <ac:spMkLst>
            <pc:docMk/>
            <pc:sldMk cId="3140934361" sldId="268"/>
            <ac:spMk id="12" creationId="{AC4AF0A2-DA7D-40F0-9CA9-DB38A9DADF11}"/>
          </ac:spMkLst>
        </pc:spChg>
        <pc:spChg chg="mod">
          <ac:chgData name="Tatsuya Kimura" userId="133f0a36-5dd9-4641-b5cd-3b314bcaf817" providerId="ADAL" clId="{CA42DFE7-37E9-4AFE-996D-D1362E32F308}" dt="2022-07-21T14:06:51.281" v="9101"/>
          <ac:spMkLst>
            <pc:docMk/>
            <pc:sldMk cId="3140934361" sldId="268"/>
            <ac:spMk id="14" creationId="{983FED4E-796A-4AF3-9BBA-48130D525907}"/>
          </ac:spMkLst>
        </pc:spChg>
        <pc:spChg chg="add mod">
          <ac:chgData name="Tatsuya Kimura" userId="133f0a36-5dd9-4641-b5cd-3b314bcaf817" providerId="ADAL" clId="{CA42DFE7-37E9-4AFE-996D-D1362E32F308}" dt="2022-07-21T14:06:05.513" v="9099" actId="20577"/>
          <ac:spMkLst>
            <pc:docMk/>
            <pc:sldMk cId="3140934361" sldId="268"/>
            <ac:spMk id="17" creationId="{14FEBF2B-BCE5-4DDA-8780-AA194440257F}"/>
          </ac:spMkLst>
        </pc:spChg>
        <pc:spChg chg="add mod">
          <ac:chgData name="Tatsuya Kimura" userId="133f0a36-5dd9-4641-b5cd-3b314bcaf817" providerId="ADAL" clId="{CA42DFE7-37E9-4AFE-996D-D1362E32F308}" dt="2022-07-21T14:06:59.155" v="9103"/>
          <ac:spMkLst>
            <pc:docMk/>
            <pc:sldMk cId="3140934361" sldId="268"/>
            <ac:spMk id="18" creationId="{A05AA089-E934-4962-AA60-614D194A4C87}"/>
          </ac:spMkLst>
        </pc:spChg>
        <pc:spChg chg="add mod">
          <ac:chgData name="Tatsuya Kimura" userId="133f0a36-5dd9-4641-b5cd-3b314bcaf817" providerId="ADAL" clId="{CA42DFE7-37E9-4AFE-996D-D1362E32F308}" dt="2022-07-21T14:06:34.422" v="9100"/>
          <ac:spMkLst>
            <pc:docMk/>
            <pc:sldMk cId="3140934361" sldId="268"/>
            <ac:spMk id="19" creationId="{112E7CBD-57D6-4452-920B-FEFDD762B631}"/>
          </ac:spMkLst>
        </pc:spChg>
      </pc:sldChg>
      <pc:sldChg chg="ord">
        <pc:chgData name="Tatsuya Kimura" userId="133f0a36-5dd9-4641-b5cd-3b314bcaf817" providerId="ADAL" clId="{CA42DFE7-37E9-4AFE-996D-D1362E32F308}" dt="2022-07-21T11:36:45.135" v="8586"/>
        <pc:sldMkLst>
          <pc:docMk/>
          <pc:sldMk cId="3137957395" sldId="269"/>
        </pc:sldMkLst>
      </pc:sldChg>
      <pc:sldChg chg="modSp mod">
        <pc:chgData name="Tatsuya Kimura" userId="133f0a36-5dd9-4641-b5cd-3b314bcaf817" providerId="ADAL" clId="{CA42DFE7-37E9-4AFE-996D-D1362E32F308}" dt="2022-07-21T11:24:37.852" v="8389" actId="20577"/>
        <pc:sldMkLst>
          <pc:docMk/>
          <pc:sldMk cId="654581800" sldId="270"/>
        </pc:sldMkLst>
        <pc:spChg chg="mod">
          <ac:chgData name="Tatsuya Kimura" userId="133f0a36-5dd9-4641-b5cd-3b314bcaf817" providerId="ADAL" clId="{CA42DFE7-37E9-4AFE-996D-D1362E32F308}" dt="2022-07-21T11:24:37.852" v="8389" actId="20577"/>
          <ac:spMkLst>
            <pc:docMk/>
            <pc:sldMk cId="654581800" sldId="270"/>
            <ac:spMk id="8" creationId="{8C231F2E-146E-4318-8272-C1CA376A5920}"/>
          </ac:spMkLst>
        </pc:spChg>
        <pc:spChg chg="mod">
          <ac:chgData name="Tatsuya Kimura" userId="133f0a36-5dd9-4641-b5cd-3b314bcaf817" providerId="ADAL" clId="{CA42DFE7-37E9-4AFE-996D-D1362E32F308}" dt="2022-07-21T10:49:50.450" v="7627" actId="20577"/>
          <ac:spMkLst>
            <pc:docMk/>
            <pc:sldMk cId="654581800" sldId="270"/>
            <ac:spMk id="9" creationId="{9BDC94BC-1184-45AF-921E-168E4438FFF6}"/>
          </ac:spMkLst>
        </pc:spChg>
      </pc:sldChg>
      <pc:sldChg chg="modSp mod ord">
        <pc:chgData name="Tatsuya Kimura" userId="133f0a36-5dd9-4641-b5cd-3b314bcaf817" providerId="ADAL" clId="{CA42DFE7-37E9-4AFE-996D-D1362E32F308}" dt="2022-07-21T11:46:54.497" v="8666" actId="113"/>
        <pc:sldMkLst>
          <pc:docMk/>
          <pc:sldMk cId="410676235" sldId="271"/>
        </pc:sldMkLst>
        <pc:spChg chg="mod">
          <ac:chgData name="Tatsuya Kimura" userId="133f0a36-5dd9-4641-b5cd-3b314bcaf817" providerId="ADAL" clId="{CA42DFE7-37E9-4AFE-996D-D1362E32F308}" dt="2022-07-21T11:46:54.497" v="8666" actId="113"/>
          <ac:spMkLst>
            <pc:docMk/>
            <pc:sldMk cId="410676235" sldId="271"/>
            <ac:spMk id="8" creationId="{50D7D615-A0F9-4F8A-A885-48A9A215E0F9}"/>
          </ac:spMkLst>
        </pc:spChg>
        <pc:spChg chg="mod">
          <ac:chgData name="Tatsuya Kimura" userId="133f0a36-5dd9-4641-b5cd-3b314bcaf817" providerId="ADAL" clId="{CA42DFE7-37E9-4AFE-996D-D1362E32F308}" dt="2022-07-21T11:45:51.081" v="8659" actId="113"/>
          <ac:spMkLst>
            <pc:docMk/>
            <pc:sldMk cId="410676235" sldId="271"/>
            <ac:spMk id="9" creationId="{7DEAA1AD-ECC5-4D71-82E6-364E9F01B7C1}"/>
          </ac:spMkLst>
        </pc:spChg>
      </pc:sldChg>
      <pc:sldChg chg="modSp mod">
        <pc:chgData name="Tatsuya Kimura" userId="133f0a36-5dd9-4641-b5cd-3b314bcaf817" providerId="ADAL" clId="{CA42DFE7-37E9-4AFE-996D-D1362E32F308}" dt="2022-07-19T14:40:42.280" v="1252" actId="14100"/>
        <pc:sldMkLst>
          <pc:docMk/>
          <pc:sldMk cId="762074120" sldId="272"/>
        </pc:sldMkLst>
        <pc:spChg chg="mod">
          <ac:chgData name="Tatsuya Kimura" userId="133f0a36-5dd9-4641-b5cd-3b314bcaf817" providerId="ADAL" clId="{CA42DFE7-37E9-4AFE-996D-D1362E32F308}" dt="2022-07-19T14:40:14.986" v="1224" actId="14100"/>
          <ac:spMkLst>
            <pc:docMk/>
            <pc:sldMk cId="762074120" sldId="272"/>
            <ac:spMk id="9" creationId="{9232E533-1712-4E1A-95E4-FC7EFC96E0DE}"/>
          </ac:spMkLst>
        </pc:spChg>
        <pc:spChg chg="mod">
          <ac:chgData name="Tatsuya Kimura" userId="133f0a36-5dd9-4641-b5cd-3b314bcaf817" providerId="ADAL" clId="{CA42DFE7-37E9-4AFE-996D-D1362E32F308}" dt="2022-07-19T14:40:42.280" v="1252" actId="14100"/>
          <ac:spMkLst>
            <pc:docMk/>
            <pc:sldMk cId="762074120" sldId="272"/>
            <ac:spMk id="10" creationId="{5562C463-D0BB-4187-92B9-08512E147E22}"/>
          </ac:spMkLst>
        </pc:spChg>
        <pc:spChg chg="mod">
          <ac:chgData name="Tatsuya Kimura" userId="133f0a36-5dd9-4641-b5cd-3b314bcaf817" providerId="ADAL" clId="{CA42DFE7-37E9-4AFE-996D-D1362E32F308}" dt="2022-07-19T14:40:31.757" v="1250" actId="403"/>
          <ac:spMkLst>
            <pc:docMk/>
            <pc:sldMk cId="762074120" sldId="272"/>
            <ac:spMk id="12" creationId="{7418CDDE-C384-4006-A096-1316FF70A9EF}"/>
          </ac:spMkLst>
        </pc:spChg>
      </pc:sldChg>
      <pc:sldChg chg="ord">
        <pc:chgData name="Tatsuya Kimura" userId="133f0a36-5dd9-4641-b5cd-3b314bcaf817" providerId="ADAL" clId="{CA42DFE7-37E9-4AFE-996D-D1362E32F308}" dt="2022-07-21T11:03:54.301" v="7860"/>
        <pc:sldMkLst>
          <pc:docMk/>
          <pc:sldMk cId="4180360762" sldId="276"/>
        </pc:sldMkLst>
      </pc:sldChg>
      <pc:sldChg chg="modSp mod ord">
        <pc:chgData name="Tatsuya Kimura" userId="133f0a36-5dd9-4641-b5cd-3b314bcaf817" providerId="ADAL" clId="{CA42DFE7-37E9-4AFE-996D-D1362E32F308}" dt="2022-07-21T11:53:23.174" v="8877" actId="1035"/>
        <pc:sldMkLst>
          <pc:docMk/>
          <pc:sldMk cId="2621567231" sldId="277"/>
        </pc:sldMkLst>
        <pc:spChg chg="mod">
          <ac:chgData name="Tatsuya Kimura" userId="133f0a36-5dd9-4641-b5cd-3b314bcaf817" providerId="ADAL" clId="{CA42DFE7-37E9-4AFE-996D-D1362E32F308}" dt="2022-07-21T11:53:23.174" v="8877" actId="1035"/>
          <ac:spMkLst>
            <pc:docMk/>
            <pc:sldMk cId="2621567231" sldId="277"/>
            <ac:spMk id="10" creationId="{02D5D628-9CCB-4916-BF98-665EA2A863B1}"/>
          </ac:spMkLst>
        </pc:spChg>
      </pc:sldChg>
      <pc:sldChg chg="ord">
        <pc:chgData name="Tatsuya Kimura" userId="133f0a36-5dd9-4641-b5cd-3b314bcaf817" providerId="ADAL" clId="{CA42DFE7-37E9-4AFE-996D-D1362E32F308}" dt="2022-07-21T11:03:54.301" v="7860"/>
        <pc:sldMkLst>
          <pc:docMk/>
          <pc:sldMk cId="3216919812" sldId="278"/>
        </pc:sldMkLst>
      </pc:sldChg>
      <pc:sldChg chg="modSp mod">
        <pc:chgData name="Tatsuya Kimura" userId="133f0a36-5dd9-4641-b5cd-3b314bcaf817" providerId="ADAL" clId="{CA42DFE7-37E9-4AFE-996D-D1362E32F308}" dt="2022-07-21T12:12:34.776" v="8906" actId="20577"/>
        <pc:sldMkLst>
          <pc:docMk/>
          <pc:sldMk cId="2229715877" sldId="279"/>
        </pc:sldMkLst>
        <pc:spChg chg="mod">
          <ac:chgData name="Tatsuya Kimura" userId="133f0a36-5dd9-4641-b5cd-3b314bcaf817" providerId="ADAL" clId="{CA42DFE7-37E9-4AFE-996D-D1362E32F308}" dt="2022-07-21T12:12:34.776" v="8906" actId="20577"/>
          <ac:spMkLst>
            <pc:docMk/>
            <pc:sldMk cId="2229715877" sldId="279"/>
            <ac:spMk id="8" creationId="{1CA618F1-5037-4BA4-8B64-4CA520879F69}"/>
          </ac:spMkLst>
        </pc:spChg>
        <pc:spChg chg="mod">
          <ac:chgData name="Tatsuya Kimura" userId="133f0a36-5dd9-4641-b5cd-3b314bcaf817" providerId="ADAL" clId="{CA42DFE7-37E9-4AFE-996D-D1362E32F308}" dt="2022-07-21T12:12:29.635" v="8902" actId="20577"/>
          <ac:spMkLst>
            <pc:docMk/>
            <pc:sldMk cId="2229715877" sldId="279"/>
            <ac:spMk id="14" creationId="{E8CE9430-326D-48BA-8339-5255FCEA6496}"/>
          </ac:spMkLst>
        </pc:spChg>
      </pc:sldChg>
      <pc:sldChg chg="modSp mod ord">
        <pc:chgData name="Tatsuya Kimura" userId="133f0a36-5dd9-4641-b5cd-3b314bcaf817" providerId="ADAL" clId="{CA42DFE7-37E9-4AFE-996D-D1362E32F308}" dt="2022-07-21T12:12:42.941" v="8914" actId="20577"/>
        <pc:sldMkLst>
          <pc:docMk/>
          <pc:sldMk cId="2365818443" sldId="280"/>
        </pc:sldMkLst>
        <pc:spChg chg="mod">
          <ac:chgData name="Tatsuya Kimura" userId="133f0a36-5dd9-4641-b5cd-3b314bcaf817" providerId="ADAL" clId="{CA42DFE7-37E9-4AFE-996D-D1362E32F308}" dt="2022-07-21T12:12:39.214" v="8910" actId="20577"/>
          <ac:spMkLst>
            <pc:docMk/>
            <pc:sldMk cId="2365818443" sldId="280"/>
            <ac:spMk id="9" creationId="{3E67F42A-3EEE-42CD-A53A-FFF1E0363C79}"/>
          </ac:spMkLst>
        </pc:spChg>
        <pc:spChg chg="mod">
          <ac:chgData name="Tatsuya Kimura" userId="133f0a36-5dd9-4641-b5cd-3b314bcaf817" providerId="ADAL" clId="{CA42DFE7-37E9-4AFE-996D-D1362E32F308}" dt="2022-07-21T12:12:42.941" v="8914" actId="20577"/>
          <ac:spMkLst>
            <pc:docMk/>
            <pc:sldMk cId="2365818443" sldId="280"/>
            <ac:spMk id="29" creationId="{0CBA6F0B-0C0F-480A-B201-70C60C8D8770}"/>
          </ac:spMkLst>
        </pc:spChg>
      </pc:sldChg>
      <pc:sldChg chg="modSp mod ord">
        <pc:chgData name="Tatsuya Kimura" userId="133f0a36-5dd9-4641-b5cd-3b314bcaf817" providerId="ADAL" clId="{CA42DFE7-37E9-4AFE-996D-D1362E32F308}" dt="2022-07-21T11:53:05.274" v="8867" actId="1035"/>
        <pc:sldMkLst>
          <pc:docMk/>
          <pc:sldMk cId="1437835149" sldId="281"/>
        </pc:sldMkLst>
        <pc:spChg chg="mod">
          <ac:chgData name="Tatsuya Kimura" userId="133f0a36-5dd9-4641-b5cd-3b314bcaf817" providerId="ADAL" clId="{CA42DFE7-37E9-4AFE-996D-D1362E32F308}" dt="2022-07-21T11:53:05.274" v="8867" actId="1035"/>
          <ac:spMkLst>
            <pc:docMk/>
            <pc:sldMk cId="1437835149" sldId="281"/>
            <ac:spMk id="14" creationId="{3BBA2A62-5CEB-4900-997E-4846D8EF6800}"/>
          </ac:spMkLst>
        </pc:spChg>
      </pc:sldChg>
      <pc:sldChg chg="modSp mod">
        <pc:chgData name="Tatsuya Kimura" userId="133f0a36-5dd9-4641-b5cd-3b314bcaf817" providerId="ADAL" clId="{CA42DFE7-37E9-4AFE-996D-D1362E32F308}" dt="2022-07-21T11:17:08.869" v="8026" actId="1035"/>
        <pc:sldMkLst>
          <pc:docMk/>
          <pc:sldMk cId="2211303451" sldId="282"/>
        </pc:sldMkLst>
        <pc:spChg chg="mod">
          <ac:chgData name="Tatsuya Kimura" userId="133f0a36-5dd9-4641-b5cd-3b314bcaf817" providerId="ADAL" clId="{CA42DFE7-37E9-4AFE-996D-D1362E32F308}" dt="2022-07-21T11:17:08.869" v="8026" actId="1035"/>
          <ac:spMkLst>
            <pc:docMk/>
            <pc:sldMk cId="2211303451" sldId="282"/>
            <ac:spMk id="6" creationId="{1C9132DB-CCD3-48CD-A984-3BA23F3DC2AF}"/>
          </ac:spMkLst>
        </pc:spChg>
        <pc:spChg chg="mod">
          <ac:chgData name="Tatsuya Kimura" userId="133f0a36-5dd9-4641-b5cd-3b314bcaf817" providerId="ADAL" clId="{CA42DFE7-37E9-4AFE-996D-D1362E32F308}" dt="2022-07-21T11:17:08.869" v="8026" actId="1035"/>
          <ac:spMkLst>
            <pc:docMk/>
            <pc:sldMk cId="2211303451" sldId="282"/>
            <ac:spMk id="8" creationId="{9314A19D-E69B-4EBE-88BD-F2DAACABB523}"/>
          </ac:spMkLst>
        </pc:spChg>
      </pc:sldChg>
      <pc:sldChg chg="ord">
        <pc:chgData name="Tatsuya Kimura" userId="133f0a36-5dd9-4641-b5cd-3b314bcaf817" providerId="ADAL" clId="{CA42DFE7-37E9-4AFE-996D-D1362E32F308}" dt="2022-07-21T11:36:29.674" v="8584"/>
        <pc:sldMkLst>
          <pc:docMk/>
          <pc:sldMk cId="1461480612" sldId="283"/>
        </pc:sldMkLst>
      </pc:sldChg>
      <pc:sldChg chg="addSp modSp mod ord">
        <pc:chgData name="Tatsuya Kimura" userId="133f0a36-5dd9-4641-b5cd-3b314bcaf817" providerId="ADAL" clId="{CA42DFE7-37E9-4AFE-996D-D1362E32F308}" dt="2022-07-19T21:48:50.637" v="6927" actId="1035"/>
        <pc:sldMkLst>
          <pc:docMk/>
          <pc:sldMk cId="2080553886" sldId="284"/>
        </pc:sldMkLst>
        <pc:spChg chg="add mod">
          <ac:chgData name="Tatsuya Kimura" userId="133f0a36-5dd9-4641-b5cd-3b314bcaf817" providerId="ADAL" clId="{CA42DFE7-37E9-4AFE-996D-D1362E32F308}" dt="2022-07-19T21:44:29.992" v="6876"/>
          <ac:spMkLst>
            <pc:docMk/>
            <pc:sldMk cId="2080553886" sldId="284"/>
            <ac:spMk id="9" creationId="{CCAB1A58-9F51-4AA1-8B0A-DA6B81A786C7}"/>
          </ac:spMkLst>
        </pc:spChg>
        <pc:spChg chg="add mod">
          <ac:chgData name="Tatsuya Kimura" userId="133f0a36-5dd9-4641-b5cd-3b314bcaf817" providerId="ADAL" clId="{CA42DFE7-37E9-4AFE-996D-D1362E32F308}" dt="2022-07-19T21:44:11.431" v="6875"/>
          <ac:spMkLst>
            <pc:docMk/>
            <pc:sldMk cId="2080553886" sldId="284"/>
            <ac:spMk id="10" creationId="{0FBAB45A-4D4E-4972-B2AE-2FC888C0354B}"/>
          </ac:spMkLst>
        </pc:spChg>
        <pc:spChg chg="add mod">
          <ac:chgData name="Tatsuya Kimura" userId="133f0a36-5dd9-4641-b5cd-3b314bcaf817" providerId="ADAL" clId="{CA42DFE7-37E9-4AFE-996D-D1362E32F308}" dt="2022-07-19T21:48:50.637" v="6927" actId="1035"/>
          <ac:spMkLst>
            <pc:docMk/>
            <pc:sldMk cId="2080553886" sldId="284"/>
            <ac:spMk id="11" creationId="{B43DDD4F-957B-492E-BF76-6B3EAFDAE49D}"/>
          </ac:spMkLst>
        </pc:spChg>
        <pc:spChg chg="mod">
          <ac:chgData name="Tatsuya Kimura" userId="133f0a36-5dd9-4641-b5cd-3b314bcaf817" providerId="ADAL" clId="{CA42DFE7-37E9-4AFE-996D-D1362E32F308}" dt="2022-07-19T21:42:04.223" v="6583" actId="1038"/>
          <ac:spMkLst>
            <pc:docMk/>
            <pc:sldMk cId="2080553886" sldId="284"/>
            <ac:spMk id="21" creationId="{EEF3F987-FE49-4CCC-A646-CDDA32C3B07D}"/>
          </ac:spMkLst>
        </pc:spChg>
        <pc:spChg chg="mod">
          <ac:chgData name="Tatsuya Kimura" userId="133f0a36-5dd9-4641-b5cd-3b314bcaf817" providerId="ADAL" clId="{CA42DFE7-37E9-4AFE-996D-D1362E32F308}" dt="2022-07-19T21:43:04.803" v="6773" actId="122"/>
          <ac:spMkLst>
            <pc:docMk/>
            <pc:sldMk cId="2080553886" sldId="284"/>
            <ac:spMk id="46" creationId="{379FC459-026D-7643-A3CF-92F9ED462F78}"/>
          </ac:spMkLst>
        </pc:spChg>
        <pc:spChg chg="mod">
          <ac:chgData name="Tatsuya Kimura" userId="133f0a36-5dd9-4641-b5cd-3b314bcaf817" providerId="ADAL" clId="{CA42DFE7-37E9-4AFE-996D-D1362E32F308}" dt="2022-07-19T21:43:01.896" v="6772" actId="14100"/>
          <ac:spMkLst>
            <pc:docMk/>
            <pc:sldMk cId="2080553886" sldId="284"/>
            <ac:spMk id="67" creationId="{A45C48D5-043B-42DB-9E49-942149A27AE4}"/>
          </ac:spMkLst>
        </pc:spChg>
        <pc:picChg chg="mod">
          <ac:chgData name="Tatsuya Kimura" userId="133f0a36-5dd9-4641-b5cd-3b314bcaf817" providerId="ADAL" clId="{CA42DFE7-37E9-4AFE-996D-D1362E32F308}" dt="2022-07-19T21:42:04.223" v="6583" actId="1038"/>
          <ac:picMkLst>
            <pc:docMk/>
            <pc:sldMk cId="2080553886" sldId="284"/>
            <ac:picMk id="20" creationId="{BBBD4C8F-39E2-460F-A097-D4EE18B66EC6}"/>
          </ac:picMkLst>
        </pc:picChg>
        <pc:picChg chg="mod">
          <ac:chgData name="Tatsuya Kimura" userId="133f0a36-5dd9-4641-b5cd-3b314bcaf817" providerId="ADAL" clId="{CA42DFE7-37E9-4AFE-996D-D1362E32F308}" dt="2022-07-19T21:42:04.223" v="6583" actId="1038"/>
          <ac:picMkLst>
            <pc:docMk/>
            <pc:sldMk cId="2080553886" sldId="284"/>
            <ac:picMk id="23" creationId="{93F712A5-3A70-435A-B8CB-B38E61B358C1}"/>
          </ac:picMkLst>
        </pc:picChg>
        <pc:picChg chg="mod">
          <ac:chgData name="Tatsuya Kimura" userId="133f0a36-5dd9-4641-b5cd-3b314bcaf817" providerId="ADAL" clId="{CA42DFE7-37E9-4AFE-996D-D1362E32F308}" dt="2022-07-19T21:42:04.223" v="6583" actId="1038"/>
          <ac:picMkLst>
            <pc:docMk/>
            <pc:sldMk cId="2080553886" sldId="284"/>
            <ac:picMk id="59" creationId="{3F640E73-E919-49CF-BB29-C6294E1460F7}"/>
          </ac:picMkLst>
        </pc:picChg>
      </pc:sldChg>
      <pc:sldChg chg="addSp delSp modSp add mod ord">
        <pc:chgData name="Tatsuya Kimura" userId="133f0a36-5dd9-4641-b5cd-3b314bcaf817" providerId="ADAL" clId="{CA42DFE7-37E9-4AFE-996D-D1362E32F308}" dt="2022-07-21T11:04:27.355" v="7866"/>
        <pc:sldMkLst>
          <pc:docMk/>
          <pc:sldMk cId="3126605567" sldId="285"/>
        </pc:sldMkLst>
        <pc:spChg chg="add mod">
          <ac:chgData name="Tatsuya Kimura" userId="133f0a36-5dd9-4641-b5cd-3b314bcaf817" providerId="ADAL" clId="{CA42DFE7-37E9-4AFE-996D-D1362E32F308}" dt="2022-07-19T21:38:57.253" v="6176" actId="27636"/>
          <ac:spMkLst>
            <pc:docMk/>
            <pc:sldMk cId="3126605567" sldId="285"/>
            <ac:spMk id="8" creationId="{DC20AA79-FC42-428A-B77E-6251BEFDB429}"/>
          </ac:spMkLst>
        </pc:spChg>
        <pc:spChg chg="add mod">
          <ac:chgData name="Tatsuya Kimura" userId="133f0a36-5dd9-4641-b5cd-3b314bcaf817" providerId="ADAL" clId="{CA42DFE7-37E9-4AFE-996D-D1362E32F308}" dt="2022-07-19T21:38:31.622" v="6174" actId="1038"/>
          <ac:spMkLst>
            <pc:docMk/>
            <pc:sldMk cId="3126605567" sldId="285"/>
            <ac:spMk id="11" creationId="{468A80A3-7C4B-4A1F-B24E-7895E163780A}"/>
          </ac:spMkLst>
        </pc:spChg>
        <pc:spChg chg="add mod">
          <ac:chgData name="Tatsuya Kimura" userId="133f0a36-5dd9-4641-b5cd-3b314bcaf817" providerId="ADAL" clId="{CA42DFE7-37E9-4AFE-996D-D1362E32F308}" dt="2022-07-19T21:39:58.860" v="6193" actId="1035"/>
          <ac:spMkLst>
            <pc:docMk/>
            <pc:sldMk cId="3126605567" sldId="285"/>
            <ac:spMk id="12" creationId="{F088A8E8-0BF7-4280-8508-5D6A069B6792}"/>
          </ac:spMkLst>
        </pc:spChg>
        <pc:spChg chg="mod">
          <ac:chgData name="Tatsuya Kimura" userId="133f0a36-5dd9-4641-b5cd-3b314bcaf817" providerId="ADAL" clId="{CA42DFE7-37E9-4AFE-996D-D1362E32F308}" dt="2022-07-19T14:16:58.708" v="296" actId="1037"/>
          <ac:spMkLst>
            <pc:docMk/>
            <pc:sldMk cId="3126605567" sldId="285"/>
            <ac:spMk id="19" creationId="{8F5C023D-8A03-4363-A3E4-476D39A2FF6C}"/>
          </ac:spMkLst>
        </pc:spChg>
        <pc:spChg chg="mod">
          <ac:chgData name="Tatsuya Kimura" userId="133f0a36-5dd9-4641-b5cd-3b314bcaf817" providerId="ADAL" clId="{CA42DFE7-37E9-4AFE-996D-D1362E32F308}" dt="2022-07-19T14:16:43.569" v="282" actId="1037"/>
          <ac:spMkLst>
            <pc:docMk/>
            <pc:sldMk cId="3126605567" sldId="285"/>
            <ac:spMk id="20" creationId="{5CF50B6F-76C4-4CD2-B711-3D88B21204F3}"/>
          </ac:spMkLst>
        </pc:spChg>
        <pc:spChg chg="del">
          <ac:chgData name="Tatsuya Kimura" userId="133f0a36-5dd9-4641-b5cd-3b314bcaf817" providerId="ADAL" clId="{CA42DFE7-37E9-4AFE-996D-D1362E32F308}" dt="2022-07-19T14:16:33.641" v="198" actId="478"/>
          <ac:spMkLst>
            <pc:docMk/>
            <pc:sldMk cId="3126605567" sldId="285"/>
            <ac:spMk id="21" creationId="{D26C47DA-EBE1-4138-A8F0-EE10EF14CC09}"/>
          </ac:spMkLst>
        </pc:spChg>
        <pc:spChg chg="mod">
          <ac:chgData name="Tatsuya Kimura" userId="133f0a36-5dd9-4641-b5cd-3b314bcaf817" providerId="ADAL" clId="{CA42DFE7-37E9-4AFE-996D-D1362E32F308}" dt="2022-07-19T14:17:03.898" v="297" actId="122"/>
          <ac:spMkLst>
            <pc:docMk/>
            <pc:sldMk cId="3126605567" sldId="285"/>
            <ac:spMk id="46" creationId="{379FC459-026D-7643-A3CF-92F9ED462F78}"/>
          </ac:spMkLst>
        </pc:spChg>
        <pc:picChg chg="add mod">
          <ac:chgData name="Tatsuya Kimura" userId="133f0a36-5dd9-4641-b5cd-3b314bcaf817" providerId="ADAL" clId="{CA42DFE7-37E9-4AFE-996D-D1362E32F308}" dt="2022-07-19T21:38:31.622" v="6174" actId="1038"/>
          <ac:picMkLst>
            <pc:docMk/>
            <pc:sldMk cId="3126605567" sldId="285"/>
            <ac:picMk id="9" creationId="{9212030D-5B0D-413D-8770-BE0F4437A895}"/>
          </ac:picMkLst>
        </pc:picChg>
        <pc:picChg chg="add mod">
          <ac:chgData name="Tatsuya Kimura" userId="133f0a36-5dd9-4641-b5cd-3b314bcaf817" providerId="ADAL" clId="{CA42DFE7-37E9-4AFE-996D-D1362E32F308}" dt="2022-07-19T21:38:31.622" v="6174" actId="1038"/>
          <ac:picMkLst>
            <pc:docMk/>
            <pc:sldMk cId="3126605567" sldId="285"/>
            <ac:picMk id="10" creationId="{55436D8C-ED70-4412-9C12-36C51A17A1DB}"/>
          </ac:picMkLst>
        </pc:picChg>
        <pc:picChg chg="mod">
          <ac:chgData name="Tatsuya Kimura" userId="133f0a36-5dd9-4641-b5cd-3b314bcaf817" providerId="ADAL" clId="{CA42DFE7-37E9-4AFE-996D-D1362E32F308}" dt="2022-07-19T14:16:53.563" v="283" actId="1076"/>
          <ac:picMkLst>
            <pc:docMk/>
            <pc:sldMk cId="3126605567" sldId="285"/>
            <ac:picMk id="59" creationId="{C72CE0E7-6E89-4D39-B5A1-D490FC578506}"/>
          </ac:picMkLst>
        </pc:picChg>
        <pc:picChg chg="mod">
          <ac:chgData name="Tatsuya Kimura" userId="133f0a36-5dd9-4641-b5cd-3b314bcaf817" providerId="ADAL" clId="{CA42DFE7-37E9-4AFE-996D-D1362E32F308}" dt="2022-07-19T14:16:53.563" v="283" actId="1076"/>
          <ac:picMkLst>
            <pc:docMk/>
            <pc:sldMk cId="3126605567" sldId="285"/>
            <ac:picMk id="60" creationId="{94A949A7-5BFB-4E41-B722-2BD7C7230F90}"/>
          </ac:picMkLst>
        </pc:picChg>
      </pc:sldChg>
      <pc:sldChg chg="addSp delSp modSp add mod ord">
        <pc:chgData name="Tatsuya Kimura" userId="133f0a36-5dd9-4641-b5cd-3b314bcaf817" providerId="ADAL" clId="{CA42DFE7-37E9-4AFE-996D-D1362E32F308}" dt="2022-07-21T11:09:51.607" v="7896"/>
        <pc:sldMkLst>
          <pc:docMk/>
          <pc:sldMk cId="1331789884" sldId="286"/>
        </pc:sldMkLst>
        <pc:spChg chg="mod">
          <ac:chgData name="Tatsuya Kimura" userId="133f0a36-5dd9-4641-b5cd-3b314bcaf817" providerId="ADAL" clId="{CA42DFE7-37E9-4AFE-996D-D1362E32F308}" dt="2022-07-19T14:20:59.277" v="475" actId="1076"/>
          <ac:spMkLst>
            <pc:docMk/>
            <pc:sldMk cId="1331789884" sldId="286"/>
            <ac:spMk id="2" creationId="{79FCD591-2E40-4E16-BD3E-A14187D8823A}"/>
          </ac:spMkLst>
        </pc:spChg>
        <pc:spChg chg="mod">
          <ac:chgData name="Tatsuya Kimura" userId="133f0a36-5dd9-4641-b5cd-3b314bcaf817" providerId="ADAL" clId="{CA42DFE7-37E9-4AFE-996D-D1362E32F308}" dt="2022-07-19T14:18:24.111" v="474" actId="1036"/>
          <ac:spMkLst>
            <pc:docMk/>
            <pc:sldMk cId="1331789884" sldId="286"/>
            <ac:spMk id="3" creationId="{DA436440-AA48-4A55-B36C-8F4D8550CF87}"/>
          </ac:spMkLst>
        </pc:spChg>
        <pc:spChg chg="del">
          <ac:chgData name="Tatsuya Kimura" userId="133f0a36-5dd9-4641-b5cd-3b314bcaf817" providerId="ADAL" clId="{CA42DFE7-37E9-4AFE-996D-D1362E32F308}" dt="2022-07-19T14:17:18.894" v="298" actId="478"/>
          <ac:spMkLst>
            <pc:docMk/>
            <pc:sldMk cId="1331789884" sldId="286"/>
            <ac:spMk id="5" creationId="{077E095C-BE67-45DD-9BE9-43C5CC6F450F}"/>
          </ac:spMkLst>
        </pc:spChg>
        <pc:spChg chg="add mod">
          <ac:chgData name="Tatsuya Kimura" userId="133f0a36-5dd9-4641-b5cd-3b314bcaf817" providerId="ADAL" clId="{CA42DFE7-37E9-4AFE-996D-D1362E32F308}" dt="2022-07-19T21:41:21.607" v="6486" actId="27636"/>
          <ac:spMkLst>
            <pc:docMk/>
            <pc:sldMk cId="1331789884" sldId="286"/>
            <ac:spMk id="6" creationId="{F05857AD-DCD8-4950-ADF6-EFDDD5CE47B2}"/>
          </ac:spMkLst>
        </pc:spChg>
        <pc:spChg chg="add mod">
          <ac:chgData name="Tatsuya Kimura" userId="133f0a36-5dd9-4641-b5cd-3b314bcaf817" providerId="ADAL" clId="{CA42DFE7-37E9-4AFE-996D-D1362E32F308}" dt="2022-07-19T21:41:03.591" v="6484" actId="1037"/>
          <ac:spMkLst>
            <pc:docMk/>
            <pc:sldMk cId="1331789884" sldId="286"/>
            <ac:spMk id="8" creationId="{97AF71B6-C019-4697-94AE-4CB34C9DA005}"/>
          </ac:spMkLst>
        </pc:spChg>
        <pc:picChg chg="mod">
          <ac:chgData name="Tatsuya Kimura" userId="133f0a36-5dd9-4641-b5cd-3b314bcaf817" providerId="ADAL" clId="{CA42DFE7-37E9-4AFE-996D-D1362E32F308}" dt="2022-07-19T14:17:33.220" v="358" actId="1076"/>
          <ac:picMkLst>
            <pc:docMk/>
            <pc:sldMk cId="1331789884" sldId="286"/>
            <ac:picMk id="4" creationId="{632873C4-7074-45CC-8A62-FA43595BF258}"/>
          </ac:picMkLst>
        </pc:picChg>
        <pc:picChg chg="add mod">
          <ac:chgData name="Tatsuya Kimura" userId="133f0a36-5dd9-4641-b5cd-3b314bcaf817" providerId="ADAL" clId="{CA42DFE7-37E9-4AFE-996D-D1362E32F308}" dt="2022-07-19T21:40:22.948" v="6334" actId="1038"/>
          <ac:picMkLst>
            <pc:docMk/>
            <pc:sldMk cId="1331789884" sldId="286"/>
            <ac:picMk id="7" creationId="{03B4EC6A-844E-4A4C-B00D-44F204E2628B}"/>
          </ac:picMkLst>
        </pc:picChg>
      </pc:sldChg>
      <pc:sldChg chg="addSp delSp modSp add mod ord">
        <pc:chgData name="Tatsuya Kimura" userId="133f0a36-5dd9-4641-b5cd-3b314bcaf817" providerId="ADAL" clId="{CA42DFE7-37E9-4AFE-996D-D1362E32F308}" dt="2022-07-21T11:42:34.016" v="8634"/>
        <pc:sldMkLst>
          <pc:docMk/>
          <pc:sldMk cId="453612667" sldId="287"/>
        </pc:sldMkLst>
        <pc:spChg chg="del">
          <ac:chgData name="Tatsuya Kimura" userId="133f0a36-5dd9-4641-b5cd-3b314bcaf817" providerId="ADAL" clId="{CA42DFE7-37E9-4AFE-996D-D1362E32F308}" dt="2022-07-19T14:14:20.655" v="146" actId="478"/>
          <ac:spMkLst>
            <pc:docMk/>
            <pc:sldMk cId="453612667" sldId="287"/>
            <ac:spMk id="2" creationId="{E84C62AB-3D83-4208-87DA-E8D88CE7325A}"/>
          </ac:spMkLst>
        </pc:spChg>
        <pc:spChg chg="mod">
          <ac:chgData name="Tatsuya Kimura" userId="133f0a36-5dd9-4641-b5cd-3b314bcaf817" providerId="ADAL" clId="{CA42DFE7-37E9-4AFE-996D-D1362E32F308}" dt="2022-07-19T14:15:44.284" v="197" actId="403"/>
          <ac:spMkLst>
            <pc:docMk/>
            <pc:sldMk cId="453612667" sldId="287"/>
            <ac:spMk id="4" creationId="{28CB8320-5FEE-4C04-9B54-8951A1D41875}"/>
          </ac:spMkLst>
        </pc:spChg>
        <pc:spChg chg="mod">
          <ac:chgData name="Tatsuya Kimura" userId="133f0a36-5dd9-4641-b5cd-3b314bcaf817" providerId="ADAL" clId="{CA42DFE7-37E9-4AFE-996D-D1362E32F308}" dt="2022-07-21T11:41:22.446" v="8628" actId="20577"/>
          <ac:spMkLst>
            <pc:docMk/>
            <pc:sldMk cId="453612667" sldId="287"/>
            <ac:spMk id="6" creationId="{5F3DB7DF-5B52-42C6-ABF4-1B1E967D6461}"/>
          </ac:spMkLst>
        </pc:spChg>
        <pc:spChg chg="add mod">
          <ac:chgData name="Tatsuya Kimura" userId="133f0a36-5dd9-4641-b5cd-3b314bcaf817" providerId="ADAL" clId="{CA42DFE7-37E9-4AFE-996D-D1362E32F308}" dt="2022-07-19T17:38:30.139" v="5893" actId="115"/>
          <ac:spMkLst>
            <pc:docMk/>
            <pc:sldMk cId="453612667" sldId="287"/>
            <ac:spMk id="7" creationId="{FBB4D23F-2CC2-41F8-B183-73B29E85B621}"/>
          </ac:spMkLst>
        </pc:spChg>
        <pc:spChg chg="add mod">
          <ac:chgData name="Tatsuya Kimura" userId="133f0a36-5dd9-4641-b5cd-3b314bcaf817" providerId="ADAL" clId="{CA42DFE7-37E9-4AFE-996D-D1362E32F308}" dt="2022-07-21T11:42:02.190" v="8630" actId="27636"/>
          <ac:spMkLst>
            <pc:docMk/>
            <pc:sldMk cId="453612667" sldId="287"/>
            <ac:spMk id="8" creationId="{F66592E9-02C6-44E9-A776-D653E86686A5}"/>
          </ac:spMkLst>
        </pc:spChg>
        <pc:picChg chg="mod">
          <ac:chgData name="Tatsuya Kimura" userId="133f0a36-5dd9-4641-b5cd-3b314bcaf817" providerId="ADAL" clId="{CA42DFE7-37E9-4AFE-996D-D1362E32F308}" dt="2022-07-19T14:14:17.596" v="145" actId="1076"/>
          <ac:picMkLst>
            <pc:docMk/>
            <pc:sldMk cId="453612667" sldId="287"/>
            <ac:picMk id="3" creationId="{C07E6E9A-9334-45D3-8FC9-F088A36E3219}"/>
          </ac:picMkLst>
        </pc:picChg>
        <pc:picChg chg="add mod">
          <ac:chgData name="Tatsuya Kimura" userId="133f0a36-5dd9-4641-b5cd-3b314bcaf817" providerId="ADAL" clId="{CA42DFE7-37E9-4AFE-996D-D1362E32F308}" dt="2022-07-19T17:37:10.724" v="5888" actId="1037"/>
          <ac:picMkLst>
            <pc:docMk/>
            <pc:sldMk cId="453612667" sldId="287"/>
            <ac:picMk id="9" creationId="{4B076BA1-61E1-426F-BF02-1C4D597EDA3F}"/>
          </ac:picMkLst>
        </pc:picChg>
      </pc:sldChg>
      <pc:sldChg chg="addSp delSp modSp add mod ord">
        <pc:chgData name="Tatsuya Kimura" userId="133f0a36-5dd9-4641-b5cd-3b314bcaf817" providerId="ADAL" clId="{CA42DFE7-37E9-4AFE-996D-D1362E32F308}" dt="2022-07-21T11:37:04.198" v="8588"/>
        <pc:sldMkLst>
          <pc:docMk/>
          <pc:sldMk cId="1023711900" sldId="288"/>
        </pc:sldMkLst>
        <pc:spChg chg="mod">
          <ac:chgData name="Tatsuya Kimura" userId="133f0a36-5dd9-4641-b5cd-3b314bcaf817" providerId="ADAL" clId="{CA42DFE7-37E9-4AFE-996D-D1362E32F308}" dt="2022-07-19T14:15:17.324" v="160" actId="1036"/>
          <ac:spMkLst>
            <pc:docMk/>
            <pc:sldMk cId="1023711900" sldId="288"/>
            <ac:spMk id="2" creationId="{EAFACF87-0D3F-4CBA-93A3-7CFB3B2FD690}"/>
          </ac:spMkLst>
        </pc:spChg>
        <pc:spChg chg="del">
          <ac:chgData name="Tatsuya Kimura" userId="133f0a36-5dd9-4641-b5cd-3b314bcaf817" providerId="ADAL" clId="{CA42DFE7-37E9-4AFE-996D-D1362E32F308}" dt="2022-07-19T14:15:20.434" v="161" actId="478"/>
          <ac:spMkLst>
            <pc:docMk/>
            <pc:sldMk cId="1023711900" sldId="288"/>
            <ac:spMk id="3" creationId="{407BE65E-862C-41F8-A09D-AE147356DA08}"/>
          </ac:spMkLst>
        </pc:spChg>
        <pc:spChg chg="mod">
          <ac:chgData name="Tatsuya Kimura" userId="133f0a36-5dd9-4641-b5cd-3b314bcaf817" providerId="ADAL" clId="{CA42DFE7-37E9-4AFE-996D-D1362E32F308}" dt="2022-07-19T14:15:34.676" v="196" actId="1035"/>
          <ac:spMkLst>
            <pc:docMk/>
            <pc:sldMk cId="1023711900" sldId="288"/>
            <ac:spMk id="6" creationId="{4668F41D-D8A1-4BB0-996A-2BF194D017A1}"/>
          </ac:spMkLst>
        </pc:spChg>
        <pc:spChg chg="add mod">
          <ac:chgData name="Tatsuya Kimura" userId="133f0a36-5dd9-4641-b5cd-3b314bcaf817" providerId="ADAL" clId="{CA42DFE7-37E9-4AFE-996D-D1362E32F308}" dt="2022-07-19T21:37:13.869" v="6017"/>
          <ac:spMkLst>
            <pc:docMk/>
            <pc:sldMk cId="1023711900" sldId="288"/>
            <ac:spMk id="7" creationId="{C6EFDE63-ECDE-4DA3-9183-19DF59A06999}"/>
          </ac:spMkLst>
        </pc:spChg>
        <pc:spChg chg="add mod">
          <ac:chgData name="Tatsuya Kimura" userId="133f0a36-5dd9-4641-b5cd-3b314bcaf817" providerId="ADAL" clId="{CA42DFE7-37E9-4AFE-996D-D1362E32F308}" dt="2022-07-19T21:37:58.183" v="6022" actId="113"/>
          <ac:spMkLst>
            <pc:docMk/>
            <pc:sldMk cId="1023711900" sldId="288"/>
            <ac:spMk id="9" creationId="{5A3F294C-AFB8-45A4-9E24-32B51E93984F}"/>
          </ac:spMkLst>
        </pc:spChg>
        <pc:picChg chg="mod">
          <ac:chgData name="Tatsuya Kimura" userId="133f0a36-5dd9-4641-b5cd-3b314bcaf817" providerId="ADAL" clId="{CA42DFE7-37E9-4AFE-996D-D1362E32F308}" dt="2022-07-19T14:15:23.210" v="173" actId="1036"/>
          <ac:picMkLst>
            <pc:docMk/>
            <pc:sldMk cId="1023711900" sldId="288"/>
            <ac:picMk id="5" creationId="{2983B39C-425A-422D-98D5-5E70E9A6343D}"/>
          </ac:picMkLst>
        </pc:picChg>
        <pc:picChg chg="add mod">
          <ac:chgData name="Tatsuya Kimura" userId="133f0a36-5dd9-4641-b5cd-3b314bcaf817" providerId="ADAL" clId="{CA42DFE7-37E9-4AFE-996D-D1362E32F308}" dt="2022-07-19T21:36:46.738" v="6016" actId="1037"/>
          <ac:picMkLst>
            <pc:docMk/>
            <pc:sldMk cId="1023711900" sldId="288"/>
            <ac:picMk id="8" creationId="{E8784689-1488-4D15-A8AD-18358D040BC7}"/>
          </ac:picMkLst>
        </pc:picChg>
      </pc:sldChg>
      <pc:sldChg chg="addSp modSp add mod modShow">
        <pc:chgData name="Tatsuya Kimura" userId="133f0a36-5dd9-4641-b5cd-3b314bcaf817" providerId="ADAL" clId="{CA42DFE7-37E9-4AFE-996D-D1362E32F308}" dt="2022-07-21T11:50:26.446" v="8840" actId="27636"/>
        <pc:sldMkLst>
          <pc:docMk/>
          <pc:sldMk cId="371149799" sldId="289"/>
        </pc:sldMkLst>
        <pc:spChg chg="mod">
          <ac:chgData name="Tatsuya Kimura" userId="133f0a36-5dd9-4641-b5cd-3b314bcaf817" providerId="ADAL" clId="{CA42DFE7-37E9-4AFE-996D-D1362E32F308}" dt="2022-07-21T11:47:51.505" v="8796" actId="1076"/>
          <ac:spMkLst>
            <pc:docMk/>
            <pc:sldMk cId="371149799" sldId="289"/>
            <ac:spMk id="4" creationId="{AB9E2D13-982E-4AA0-BA73-88AC9F9362D1}"/>
          </ac:spMkLst>
        </pc:spChg>
        <pc:spChg chg="mod">
          <ac:chgData name="Tatsuya Kimura" userId="133f0a36-5dd9-4641-b5cd-3b314bcaf817" providerId="ADAL" clId="{CA42DFE7-37E9-4AFE-996D-D1362E32F308}" dt="2022-07-21T11:49:53.681" v="8834" actId="113"/>
          <ac:spMkLst>
            <pc:docMk/>
            <pc:sldMk cId="371149799" sldId="289"/>
            <ac:spMk id="5" creationId="{D58CB275-A133-4526-9733-E24843FC1EC5}"/>
          </ac:spMkLst>
        </pc:spChg>
        <pc:spChg chg="add mod">
          <ac:chgData name="Tatsuya Kimura" userId="133f0a36-5dd9-4641-b5cd-3b314bcaf817" providerId="ADAL" clId="{CA42DFE7-37E9-4AFE-996D-D1362E32F308}" dt="2022-07-21T11:50:19.580" v="8838"/>
          <ac:spMkLst>
            <pc:docMk/>
            <pc:sldMk cId="371149799" sldId="289"/>
            <ac:spMk id="7" creationId="{28B7825B-ECF5-42C7-8CC9-0A62111FFC3E}"/>
          </ac:spMkLst>
        </pc:spChg>
        <pc:spChg chg="add mod">
          <ac:chgData name="Tatsuya Kimura" userId="133f0a36-5dd9-4641-b5cd-3b314bcaf817" providerId="ADAL" clId="{CA42DFE7-37E9-4AFE-996D-D1362E32F308}" dt="2022-07-21T11:50:26.446" v="8840" actId="27636"/>
          <ac:spMkLst>
            <pc:docMk/>
            <pc:sldMk cId="371149799" sldId="289"/>
            <ac:spMk id="8" creationId="{B9AB254D-F8E5-46B9-BC68-F78A331A38C2}"/>
          </ac:spMkLst>
        </pc:spChg>
        <pc:picChg chg="mod">
          <ac:chgData name="Tatsuya Kimura" userId="133f0a36-5dd9-4641-b5cd-3b314bcaf817" providerId="ADAL" clId="{CA42DFE7-37E9-4AFE-996D-D1362E32F308}" dt="2022-07-21T11:25:19.432" v="8395" actId="1076"/>
          <ac:picMkLst>
            <pc:docMk/>
            <pc:sldMk cId="371149799" sldId="289"/>
            <ac:picMk id="6" creationId="{046A6D40-FFE3-45B7-ADBD-35515E891113}"/>
          </ac:picMkLst>
        </pc:picChg>
      </pc:sldChg>
      <pc:sldChg chg="addSp modSp add mod modShow">
        <pc:chgData name="Tatsuya Kimura" userId="133f0a36-5dd9-4641-b5cd-3b314bcaf817" providerId="ADAL" clId="{CA42DFE7-37E9-4AFE-996D-D1362E32F308}" dt="2022-07-21T13:38:05.267" v="8949" actId="1035"/>
        <pc:sldMkLst>
          <pc:docMk/>
          <pc:sldMk cId="2001758077" sldId="290"/>
        </pc:sldMkLst>
        <pc:spChg chg="mod">
          <ac:chgData name="Tatsuya Kimura" userId="133f0a36-5dd9-4641-b5cd-3b314bcaf817" providerId="ADAL" clId="{CA42DFE7-37E9-4AFE-996D-D1362E32F308}" dt="2022-07-21T13:38:05.267" v="8949" actId="1035"/>
          <ac:spMkLst>
            <pc:docMk/>
            <pc:sldMk cId="2001758077" sldId="290"/>
            <ac:spMk id="2" creationId="{00000000-0000-0000-0000-000000000000}"/>
          </ac:spMkLst>
        </pc:spChg>
        <pc:spChg chg="add mod">
          <ac:chgData name="Tatsuya Kimura" userId="133f0a36-5dd9-4641-b5cd-3b314bcaf817" providerId="ADAL" clId="{CA42DFE7-37E9-4AFE-996D-D1362E32F308}" dt="2022-07-21T13:38:05.267" v="8949" actId="1035"/>
          <ac:spMkLst>
            <pc:docMk/>
            <pc:sldMk cId="2001758077" sldId="290"/>
            <ac:spMk id="3" creationId="{FCA2C23E-C5ED-4E88-BD22-07E03068553A}"/>
          </ac:spMkLst>
        </pc:spChg>
      </pc:sldChg>
      <pc:sldChg chg="addSp modSp add mod">
        <pc:chgData name="Tatsuya Kimura" userId="133f0a36-5dd9-4641-b5cd-3b314bcaf817" providerId="ADAL" clId="{CA42DFE7-37E9-4AFE-996D-D1362E32F308}" dt="2022-07-21T11:59:54.238" v="8896" actId="122"/>
        <pc:sldMkLst>
          <pc:docMk/>
          <pc:sldMk cId="864990284" sldId="291"/>
        </pc:sldMkLst>
        <pc:spChg chg="mod">
          <ac:chgData name="Tatsuya Kimura" userId="133f0a36-5dd9-4641-b5cd-3b314bcaf817" providerId="ADAL" clId="{CA42DFE7-37E9-4AFE-996D-D1362E32F308}" dt="2022-07-19T14:29:02.409" v="572" actId="1037"/>
          <ac:spMkLst>
            <pc:docMk/>
            <pc:sldMk cId="864990284" sldId="291"/>
            <ac:spMk id="5" creationId="{00000000-0000-0000-0000-000000000000}"/>
          </ac:spMkLst>
        </pc:spChg>
        <pc:spChg chg="mod">
          <ac:chgData name="Tatsuya Kimura" userId="133f0a36-5dd9-4641-b5cd-3b314bcaf817" providerId="ADAL" clId="{CA42DFE7-37E9-4AFE-996D-D1362E32F308}" dt="2022-07-21T11:59:50.536" v="8894" actId="122"/>
          <ac:spMkLst>
            <pc:docMk/>
            <pc:sldMk cId="864990284" sldId="291"/>
            <ac:spMk id="7" creationId="{D4C5E47E-9769-4EF0-A71A-98D3A79AEF24}"/>
          </ac:spMkLst>
        </pc:spChg>
        <pc:spChg chg="add mod">
          <ac:chgData name="Tatsuya Kimura" userId="133f0a36-5dd9-4641-b5cd-3b314bcaf817" providerId="ADAL" clId="{CA42DFE7-37E9-4AFE-996D-D1362E32F308}" dt="2022-07-19T14:34:39.410" v="908" actId="20577"/>
          <ac:spMkLst>
            <pc:docMk/>
            <pc:sldMk cId="864990284" sldId="291"/>
            <ac:spMk id="8" creationId="{F19B643B-CB28-4098-9583-A0159BCB2B20}"/>
          </ac:spMkLst>
        </pc:spChg>
        <pc:spChg chg="mod">
          <ac:chgData name="Tatsuya Kimura" userId="133f0a36-5dd9-4641-b5cd-3b314bcaf817" providerId="ADAL" clId="{CA42DFE7-37E9-4AFE-996D-D1362E32F308}" dt="2022-07-19T14:29:02.409" v="572" actId="1037"/>
          <ac:spMkLst>
            <pc:docMk/>
            <pc:sldMk cId="864990284" sldId="291"/>
            <ac:spMk id="11" creationId="{445CFA99-28DF-1149-8B51-E52A383665E3}"/>
          </ac:spMkLst>
        </pc:spChg>
        <pc:spChg chg="add mod">
          <ac:chgData name="Tatsuya Kimura" userId="133f0a36-5dd9-4641-b5cd-3b314bcaf817" providerId="ADAL" clId="{CA42DFE7-37E9-4AFE-996D-D1362E32F308}" dt="2022-07-19T14:29:18.992" v="698" actId="1037"/>
          <ac:spMkLst>
            <pc:docMk/>
            <pc:sldMk cId="864990284" sldId="291"/>
            <ac:spMk id="12" creationId="{E31F43E2-02A6-4779-821B-8354135036FF}"/>
          </ac:spMkLst>
        </pc:spChg>
        <pc:spChg chg="add mod">
          <ac:chgData name="Tatsuya Kimura" userId="133f0a36-5dd9-4641-b5cd-3b314bcaf817" providerId="ADAL" clId="{CA42DFE7-37E9-4AFE-996D-D1362E32F308}" dt="2022-07-21T11:59:54.238" v="8896" actId="122"/>
          <ac:spMkLst>
            <pc:docMk/>
            <pc:sldMk cId="864990284" sldId="291"/>
            <ac:spMk id="14" creationId="{31F8E7EE-DF72-4B99-A62D-50536B432F1E}"/>
          </ac:spMkLst>
        </pc:spChg>
        <pc:picChg chg="mod">
          <ac:chgData name="Tatsuya Kimura" userId="133f0a36-5dd9-4641-b5cd-3b314bcaf817" providerId="ADAL" clId="{CA42DFE7-37E9-4AFE-996D-D1362E32F308}" dt="2022-07-19T14:29:02.409" v="572" actId="1037"/>
          <ac:picMkLst>
            <pc:docMk/>
            <pc:sldMk cId="864990284" sldId="291"/>
            <ac:picMk id="4" creationId="{00000000-0000-0000-0000-000000000000}"/>
          </ac:picMkLst>
        </pc:picChg>
        <pc:picChg chg="mod">
          <ac:chgData name="Tatsuya Kimura" userId="133f0a36-5dd9-4641-b5cd-3b314bcaf817" providerId="ADAL" clId="{CA42DFE7-37E9-4AFE-996D-D1362E32F308}" dt="2022-07-19T14:29:02.409" v="572" actId="1037"/>
          <ac:picMkLst>
            <pc:docMk/>
            <pc:sldMk cId="864990284" sldId="291"/>
            <ac:picMk id="9" creationId="{C679C4C6-FBCD-4FD9-ADA3-CBCC9851F938}"/>
          </ac:picMkLst>
        </pc:picChg>
        <pc:picChg chg="add mod">
          <ac:chgData name="Tatsuya Kimura" userId="133f0a36-5dd9-4641-b5cd-3b314bcaf817" providerId="ADAL" clId="{CA42DFE7-37E9-4AFE-996D-D1362E32F308}" dt="2022-07-19T14:33:41.691" v="844" actId="1076"/>
          <ac:picMkLst>
            <pc:docMk/>
            <pc:sldMk cId="864990284" sldId="291"/>
            <ac:picMk id="10" creationId="{5740EF83-A49F-456E-A07A-124CE1136EDD}"/>
          </ac:picMkLst>
        </pc:picChg>
        <pc:picChg chg="add mod">
          <ac:chgData name="Tatsuya Kimura" userId="133f0a36-5dd9-4641-b5cd-3b314bcaf817" providerId="ADAL" clId="{CA42DFE7-37E9-4AFE-996D-D1362E32F308}" dt="2022-07-19T14:33:44.971" v="845" actId="1076"/>
          <ac:picMkLst>
            <pc:docMk/>
            <pc:sldMk cId="864990284" sldId="291"/>
            <ac:picMk id="13" creationId="{B7A5AD34-8CD8-4812-A66A-20F5A8929B30}"/>
          </ac:picMkLst>
        </pc:picChg>
      </pc:sldChg>
      <pc:sldChg chg="addSp modSp add mod">
        <pc:chgData name="Tatsuya Kimura" userId="133f0a36-5dd9-4641-b5cd-3b314bcaf817" providerId="ADAL" clId="{CA42DFE7-37E9-4AFE-996D-D1362E32F308}" dt="2022-07-21T11:59:45.736" v="8892" actId="122"/>
        <pc:sldMkLst>
          <pc:docMk/>
          <pc:sldMk cId="2414939487" sldId="292"/>
        </pc:sldMkLst>
        <pc:spChg chg="mod">
          <ac:chgData name="Tatsuya Kimura" userId="133f0a36-5dd9-4641-b5cd-3b314bcaf817" providerId="ADAL" clId="{CA42DFE7-37E9-4AFE-996D-D1362E32F308}" dt="2022-07-21T11:59:41.029" v="8890" actId="122"/>
          <ac:spMkLst>
            <pc:docMk/>
            <pc:sldMk cId="2414939487" sldId="292"/>
            <ac:spMk id="11" creationId="{D4C5E47E-9769-4EF0-A71A-98D3A79AEF24}"/>
          </ac:spMkLst>
        </pc:spChg>
        <pc:spChg chg="mod">
          <ac:chgData name="Tatsuya Kimura" userId="133f0a36-5dd9-4641-b5cd-3b314bcaf817" providerId="ADAL" clId="{CA42DFE7-37E9-4AFE-996D-D1362E32F308}" dt="2022-07-19T14:38:25.132" v="1109"/>
          <ac:spMkLst>
            <pc:docMk/>
            <pc:sldMk cId="2414939487" sldId="292"/>
            <ac:spMk id="18" creationId="{D5D10E2F-184B-4058-834D-722EB41A1558}"/>
          </ac:spMkLst>
        </pc:spChg>
        <pc:spChg chg="mod">
          <ac:chgData name="Tatsuya Kimura" userId="133f0a36-5dd9-4641-b5cd-3b314bcaf817" providerId="ADAL" clId="{CA42DFE7-37E9-4AFE-996D-D1362E32F308}" dt="2022-07-19T14:37:11.745" v="1090" actId="14100"/>
          <ac:spMkLst>
            <pc:docMk/>
            <pc:sldMk cId="2414939487" sldId="292"/>
            <ac:spMk id="19" creationId="{B0E2B7BF-B469-4A88-B6F4-7CEC88690797}"/>
          </ac:spMkLst>
        </pc:spChg>
        <pc:spChg chg="mod">
          <ac:chgData name="Tatsuya Kimura" userId="133f0a36-5dd9-4641-b5cd-3b314bcaf817" providerId="ADAL" clId="{CA42DFE7-37E9-4AFE-996D-D1362E32F308}" dt="2022-07-19T14:37:36.247" v="1092" actId="14100"/>
          <ac:spMkLst>
            <pc:docMk/>
            <pc:sldMk cId="2414939487" sldId="292"/>
            <ac:spMk id="20" creationId="{DB8E09F3-0F67-4ACD-A51E-8B84FEE1D449}"/>
          </ac:spMkLst>
        </pc:spChg>
        <pc:spChg chg="mod">
          <ac:chgData name="Tatsuya Kimura" userId="133f0a36-5dd9-4641-b5cd-3b314bcaf817" providerId="ADAL" clId="{CA42DFE7-37E9-4AFE-996D-D1362E32F308}" dt="2022-07-19T14:39:36.811" v="1220" actId="1038"/>
          <ac:spMkLst>
            <pc:docMk/>
            <pc:sldMk cId="2414939487" sldId="292"/>
            <ac:spMk id="21" creationId="{72E98E43-ED18-49F9-AF95-2A91BFCA4CBE}"/>
          </ac:spMkLst>
        </pc:spChg>
        <pc:spChg chg="mod">
          <ac:chgData name="Tatsuya Kimura" userId="133f0a36-5dd9-4641-b5cd-3b314bcaf817" providerId="ADAL" clId="{CA42DFE7-37E9-4AFE-996D-D1362E32F308}" dt="2022-07-19T14:38:45.822" v="1110"/>
          <ac:spMkLst>
            <pc:docMk/>
            <pc:sldMk cId="2414939487" sldId="292"/>
            <ac:spMk id="22" creationId="{558CA550-3186-452F-9177-59E7E3E86D88}"/>
          </ac:spMkLst>
        </pc:spChg>
        <pc:spChg chg="mod">
          <ac:chgData name="Tatsuya Kimura" userId="133f0a36-5dd9-4641-b5cd-3b314bcaf817" providerId="ADAL" clId="{CA42DFE7-37E9-4AFE-996D-D1362E32F308}" dt="2022-07-19T14:38:10.169" v="1108" actId="1036"/>
          <ac:spMkLst>
            <pc:docMk/>
            <pc:sldMk cId="2414939487" sldId="292"/>
            <ac:spMk id="23" creationId="{570A256E-9069-42FA-AFE5-7A11D903D5D8}"/>
          </ac:spMkLst>
        </pc:spChg>
        <pc:spChg chg="add mod">
          <ac:chgData name="Tatsuya Kimura" userId="133f0a36-5dd9-4641-b5cd-3b314bcaf817" providerId="ADAL" clId="{CA42DFE7-37E9-4AFE-996D-D1362E32F308}" dt="2022-07-21T11:59:45.736" v="8892" actId="122"/>
          <ac:spMkLst>
            <pc:docMk/>
            <pc:sldMk cId="2414939487" sldId="292"/>
            <ac:spMk id="24" creationId="{07E8EFAF-AB6A-4903-BA9A-A9F92F05F112}"/>
          </ac:spMkLst>
        </pc:spChg>
        <pc:grpChg chg="mod">
          <ac:chgData name="Tatsuya Kimura" userId="133f0a36-5dd9-4641-b5cd-3b314bcaf817" providerId="ADAL" clId="{CA42DFE7-37E9-4AFE-996D-D1362E32F308}" dt="2022-07-19T14:34:52.798" v="970" actId="1037"/>
          <ac:grpSpMkLst>
            <pc:docMk/>
            <pc:sldMk cId="2414939487" sldId="292"/>
            <ac:grpSpMk id="6" creationId="{D02363FB-6724-5749-A206-403C517F1E93}"/>
          </ac:grpSpMkLst>
        </pc:grpChg>
        <pc:grpChg chg="add mod">
          <ac:chgData name="Tatsuya Kimura" userId="133f0a36-5dd9-4641-b5cd-3b314bcaf817" providerId="ADAL" clId="{CA42DFE7-37E9-4AFE-996D-D1362E32F308}" dt="2022-07-19T14:35:33.912" v="1086" actId="1037"/>
          <ac:grpSpMkLst>
            <pc:docMk/>
            <pc:sldMk cId="2414939487" sldId="292"/>
            <ac:grpSpMk id="16" creationId="{DD28C382-C059-49A6-BC14-4B3A4B16D34C}"/>
          </ac:grpSpMkLst>
        </pc:grpChg>
        <pc:picChg chg="mod">
          <ac:chgData name="Tatsuya Kimura" userId="133f0a36-5dd9-4641-b5cd-3b314bcaf817" providerId="ADAL" clId="{CA42DFE7-37E9-4AFE-996D-D1362E32F308}" dt="2022-07-19T14:35:25.262" v="971"/>
          <ac:picMkLst>
            <pc:docMk/>
            <pc:sldMk cId="2414939487" sldId="292"/>
            <ac:picMk id="17" creationId="{FF427EE4-C8FC-44B3-93D7-3E683549A23A}"/>
          </ac:picMkLst>
        </pc:picChg>
      </pc:sldChg>
      <pc:sldChg chg="addSp modSp add mod">
        <pc:chgData name="Tatsuya Kimura" userId="133f0a36-5dd9-4641-b5cd-3b314bcaf817" providerId="ADAL" clId="{CA42DFE7-37E9-4AFE-996D-D1362E32F308}" dt="2022-07-19T14:43:13.963" v="1485" actId="1037"/>
        <pc:sldMkLst>
          <pc:docMk/>
          <pc:sldMk cId="2533255843" sldId="293"/>
        </pc:sldMkLst>
        <pc:spChg chg="mod">
          <ac:chgData name="Tatsuya Kimura" userId="133f0a36-5dd9-4641-b5cd-3b314bcaf817" providerId="ADAL" clId="{CA42DFE7-37E9-4AFE-996D-D1362E32F308}" dt="2022-07-19T14:41:09.252" v="1325" actId="1038"/>
          <ac:spMkLst>
            <pc:docMk/>
            <pc:sldMk cId="2533255843" sldId="293"/>
            <ac:spMk id="5" creationId="{41342F55-072D-4AFF-B58C-A9D9986D62A3}"/>
          </ac:spMkLst>
        </pc:spChg>
        <pc:spChg chg="add mod">
          <ac:chgData name="Tatsuya Kimura" userId="133f0a36-5dd9-4641-b5cd-3b314bcaf817" providerId="ADAL" clId="{CA42DFE7-37E9-4AFE-996D-D1362E32F308}" dt="2022-07-19T14:43:05.156" v="1458" actId="1035"/>
          <ac:spMkLst>
            <pc:docMk/>
            <pc:sldMk cId="2533255843" sldId="293"/>
            <ac:spMk id="6" creationId="{22979459-754B-41C3-8359-310FABF2B15A}"/>
          </ac:spMkLst>
        </pc:spChg>
        <pc:spChg chg="mod">
          <ac:chgData name="Tatsuya Kimura" userId="133f0a36-5dd9-4641-b5cd-3b314bcaf817" providerId="ADAL" clId="{CA42DFE7-37E9-4AFE-996D-D1362E32F308}" dt="2022-07-19T14:41:09.252" v="1325" actId="1038"/>
          <ac:spMkLst>
            <pc:docMk/>
            <pc:sldMk cId="2533255843" sldId="293"/>
            <ac:spMk id="7" creationId="{31366CC9-940D-47AB-9FF3-0AF5660238B9}"/>
          </ac:spMkLst>
        </pc:spChg>
        <pc:spChg chg="add mod">
          <ac:chgData name="Tatsuya Kimura" userId="133f0a36-5dd9-4641-b5cd-3b314bcaf817" providerId="ADAL" clId="{CA42DFE7-37E9-4AFE-996D-D1362E32F308}" dt="2022-07-19T14:43:13.963" v="1485" actId="1037"/>
          <ac:spMkLst>
            <pc:docMk/>
            <pc:sldMk cId="2533255843" sldId="293"/>
            <ac:spMk id="8" creationId="{EF9BFE02-B81C-4D81-A3FB-D839615CD0F0}"/>
          </ac:spMkLst>
        </pc:spChg>
        <pc:spChg chg="add mod">
          <ac:chgData name="Tatsuya Kimura" userId="133f0a36-5dd9-4641-b5cd-3b314bcaf817" providerId="ADAL" clId="{CA42DFE7-37E9-4AFE-996D-D1362E32F308}" dt="2022-07-19T14:41:43.674" v="1434"/>
          <ac:spMkLst>
            <pc:docMk/>
            <pc:sldMk cId="2533255843" sldId="293"/>
            <ac:spMk id="9" creationId="{FDF1A2AD-4EA3-43F7-9803-18C7224747C5}"/>
          </ac:spMkLst>
        </pc:spChg>
        <pc:spChg chg="mod">
          <ac:chgData name="Tatsuya Kimura" userId="133f0a36-5dd9-4641-b5cd-3b314bcaf817" providerId="ADAL" clId="{CA42DFE7-37E9-4AFE-996D-D1362E32F308}" dt="2022-07-19T14:41:09.252" v="1325" actId="1038"/>
          <ac:spMkLst>
            <pc:docMk/>
            <pc:sldMk cId="2533255843" sldId="293"/>
            <ac:spMk id="11" creationId="{C8064FC3-F494-447C-9ABA-BFEB55A96801}"/>
          </ac:spMkLst>
        </pc:spChg>
      </pc:sldChg>
      <pc:sldChg chg="addSp delSp modSp add mod modAnim">
        <pc:chgData name="Tatsuya Kimura" userId="133f0a36-5dd9-4641-b5cd-3b314bcaf817" providerId="ADAL" clId="{CA42DFE7-37E9-4AFE-996D-D1362E32F308}" dt="2022-07-21T11:52:36.617" v="8856"/>
        <pc:sldMkLst>
          <pc:docMk/>
          <pc:sldMk cId="1122502679" sldId="294"/>
        </pc:sldMkLst>
        <pc:spChg chg="mod">
          <ac:chgData name="Tatsuya Kimura" userId="133f0a36-5dd9-4641-b5cd-3b314bcaf817" providerId="ADAL" clId="{CA42DFE7-37E9-4AFE-996D-D1362E32F308}" dt="2022-07-19T14:43:52.307" v="1572" actId="1036"/>
          <ac:spMkLst>
            <pc:docMk/>
            <pc:sldMk cId="1122502679" sldId="294"/>
            <ac:spMk id="3" creationId="{00000000-0000-0000-0000-000000000000}"/>
          </ac:spMkLst>
        </pc:spChg>
        <pc:spChg chg="add mod">
          <ac:chgData name="Tatsuya Kimura" userId="133f0a36-5dd9-4641-b5cd-3b314bcaf817" providerId="ADAL" clId="{CA42DFE7-37E9-4AFE-996D-D1362E32F308}" dt="2022-07-19T14:44:05.128" v="1694" actId="1037"/>
          <ac:spMkLst>
            <pc:docMk/>
            <pc:sldMk cId="1122502679" sldId="294"/>
            <ac:spMk id="6" creationId="{9088B4B1-FCF9-4FD9-AAD2-70CF6B5CB67C}"/>
          </ac:spMkLst>
        </pc:spChg>
        <pc:spChg chg="mod">
          <ac:chgData name="Tatsuya Kimura" userId="133f0a36-5dd9-4641-b5cd-3b314bcaf817" providerId="ADAL" clId="{CA42DFE7-37E9-4AFE-996D-D1362E32F308}" dt="2022-07-19T14:46:58.948" v="1742" actId="1036"/>
          <ac:spMkLst>
            <pc:docMk/>
            <pc:sldMk cId="1122502679" sldId="294"/>
            <ac:spMk id="7" creationId="{31366CC9-940D-47AB-9FF3-0AF5660238B9}"/>
          </ac:spMkLst>
        </pc:spChg>
        <pc:spChg chg="add mod">
          <ac:chgData name="Tatsuya Kimura" userId="133f0a36-5dd9-4641-b5cd-3b314bcaf817" providerId="ADAL" clId="{CA42DFE7-37E9-4AFE-996D-D1362E32F308}" dt="2022-07-19T14:47:06.486" v="1776" actId="1035"/>
          <ac:spMkLst>
            <pc:docMk/>
            <pc:sldMk cId="1122502679" sldId="294"/>
            <ac:spMk id="8" creationId="{D5A92CD1-1C7A-45F7-82BF-1D3C7E58E227}"/>
          </ac:spMkLst>
        </pc:spChg>
        <pc:spChg chg="mod">
          <ac:chgData name="Tatsuya Kimura" userId="133f0a36-5dd9-4641-b5cd-3b314bcaf817" providerId="ADAL" clId="{CA42DFE7-37E9-4AFE-996D-D1362E32F308}" dt="2022-07-19T14:47:24.938" v="1840" actId="20577"/>
          <ac:spMkLst>
            <pc:docMk/>
            <pc:sldMk cId="1122502679" sldId="294"/>
            <ac:spMk id="9" creationId="{4E0F034E-CC53-4F8F-ADAA-842AD939A0E3}"/>
          </ac:spMkLst>
        </pc:spChg>
        <pc:spChg chg="del">
          <ac:chgData name="Tatsuya Kimura" userId="133f0a36-5dd9-4641-b5cd-3b314bcaf817" providerId="ADAL" clId="{CA42DFE7-37E9-4AFE-996D-D1362E32F308}" dt="2022-07-19T14:43:40.659" v="1486" actId="478"/>
          <ac:spMkLst>
            <pc:docMk/>
            <pc:sldMk cId="1122502679" sldId="294"/>
            <ac:spMk id="10" creationId="{8F3C951B-856F-4921-A04A-1E11F8DAC720}"/>
          </ac:spMkLst>
        </pc:spChg>
        <pc:spChg chg="add mod">
          <ac:chgData name="Tatsuya Kimura" userId="133f0a36-5dd9-4641-b5cd-3b314bcaf817" providerId="ADAL" clId="{CA42DFE7-37E9-4AFE-996D-D1362E32F308}" dt="2022-07-19T14:47:14.232" v="1805" actId="1035"/>
          <ac:spMkLst>
            <pc:docMk/>
            <pc:sldMk cId="1122502679" sldId="294"/>
            <ac:spMk id="11" creationId="{41C84727-E356-4882-A33F-99C3766E405B}"/>
          </ac:spMkLst>
        </pc:spChg>
      </pc:sldChg>
      <pc:sldChg chg="delSp add mod delAnim modAnim">
        <pc:chgData name="Tatsuya Kimura" userId="133f0a36-5dd9-4641-b5cd-3b314bcaf817" providerId="ADAL" clId="{CA42DFE7-37E9-4AFE-996D-D1362E32F308}" dt="2022-07-21T11:55:14.979" v="8878"/>
        <pc:sldMkLst>
          <pc:docMk/>
          <pc:sldMk cId="126530227" sldId="295"/>
        </pc:sldMkLst>
        <pc:spChg chg="del">
          <ac:chgData name="Tatsuya Kimura" userId="133f0a36-5dd9-4641-b5cd-3b314bcaf817" providerId="ADAL" clId="{CA42DFE7-37E9-4AFE-996D-D1362E32F308}" dt="2022-07-19T16:37:38.170" v="1841" actId="478"/>
          <ac:spMkLst>
            <pc:docMk/>
            <pc:sldMk cId="126530227" sldId="295"/>
            <ac:spMk id="13" creationId="{8CB4BE43-9BE6-4092-BB59-25B8D6A64109}"/>
          </ac:spMkLst>
        </pc:spChg>
        <pc:spChg chg="del">
          <ac:chgData name="Tatsuya Kimura" userId="133f0a36-5dd9-4641-b5cd-3b314bcaf817" providerId="ADAL" clId="{CA42DFE7-37E9-4AFE-996D-D1362E32F308}" dt="2022-07-21T11:51:14.458" v="8843" actId="478"/>
          <ac:spMkLst>
            <pc:docMk/>
            <pc:sldMk cId="126530227" sldId="295"/>
            <ac:spMk id="20" creationId="{EFEAFEBA-1170-4249-9064-802FD9ED5A93}"/>
          </ac:spMkLst>
        </pc:spChg>
      </pc:sldChg>
      <pc:sldChg chg="addSp delSp modSp add mod">
        <pc:chgData name="Tatsuya Kimura" userId="133f0a36-5dd9-4641-b5cd-3b314bcaf817" providerId="ADAL" clId="{CA42DFE7-37E9-4AFE-996D-D1362E32F308}" dt="2022-07-21T10:53:22.823" v="7775" actId="404"/>
        <pc:sldMkLst>
          <pc:docMk/>
          <pc:sldMk cId="2566370238" sldId="296"/>
        </pc:sldMkLst>
        <pc:spChg chg="mod">
          <ac:chgData name="Tatsuya Kimura" userId="133f0a36-5dd9-4641-b5cd-3b314bcaf817" providerId="ADAL" clId="{CA42DFE7-37E9-4AFE-996D-D1362E32F308}" dt="2022-07-21T10:53:11.932" v="7770" actId="404"/>
          <ac:spMkLst>
            <pc:docMk/>
            <pc:sldMk cId="2566370238" sldId="296"/>
            <ac:spMk id="2" creationId="{00000000-0000-0000-0000-000000000000}"/>
          </ac:spMkLst>
        </pc:spChg>
        <pc:spChg chg="mod">
          <ac:chgData name="Tatsuya Kimura" userId="133f0a36-5dd9-4641-b5cd-3b314bcaf817" providerId="ADAL" clId="{CA42DFE7-37E9-4AFE-996D-D1362E32F308}" dt="2022-07-19T16:38:09.578" v="1926" actId="1038"/>
          <ac:spMkLst>
            <pc:docMk/>
            <pc:sldMk cId="2566370238" sldId="296"/>
            <ac:spMk id="3" creationId="{00000000-0000-0000-0000-000000000000}"/>
          </ac:spMkLst>
        </pc:spChg>
        <pc:spChg chg="mod">
          <ac:chgData name="Tatsuya Kimura" userId="133f0a36-5dd9-4641-b5cd-3b314bcaf817" providerId="ADAL" clId="{CA42DFE7-37E9-4AFE-996D-D1362E32F308}" dt="2022-07-19T16:38:09.578" v="1926" actId="1038"/>
          <ac:spMkLst>
            <pc:docMk/>
            <pc:sldMk cId="2566370238" sldId="296"/>
            <ac:spMk id="5" creationId="{41342F55-072D-4AFF-B58C-A9D9986D62A3}"/>
          </ac:spMkLst>
        </pc:spChg>
        <pc:spChg chg="add mod">
          <ac:chgData name="Tatsuya Kimura" userId="133f0a36-5dd9-4641-b5cd-3b314bcaf817" providerId="ADAL" clId="{CA42DFE7-37E9-4AFE-996D-D1362E32F308}" dt="2022-07-21T10:53:22.823" v="7775" actId="404"/>
          <ac:spMkLst>
            <pc:docMk/>
            <pc:sldMk cId="2566370238" sldId="296"/>
            <ac:spMk id="6" creationId="{9CB0B423-1F17-4A8F-8300-8E1EC0A3D3E5}"/>
          </ac:spMkLst>
        </pc:spChg>
        <pc:spChg chg="add mod">
          <ac:chgData name="Tatsuya Kimura" userId="133f0a36-5dd9-4641-b5cd-3b314bcaf817" providerId="ADAL" clId="{CA42DFE7-37E9-4AFE-996D-D1362E32F308}" dt="2022-07-19T16:38:25.020" v="2064" actId="1037"/>
          <ac:spMkLst>
            <pc:docMk/>
            <pc:sldMk cId="2566370238" sldId="296"/>
            <ac:spMk id="7" creationId="{56B420D9-E39D-4A47-BA84-C65BEF516B76}"/>
          </ac:spMkLst>
        </pc:spChg>
        <pc:spChg chg="del">
          <ac:chgData name="Tatsuya Kimura" userId="133f0a36-5dd9-4641-b5cd-3b314bcaf817" providerId="ADAL" clId="{CA42DFE7-37E9-4AFE-996D-D1362E32F308}" dt="2022-07-19T16:37:57.929" v="1842" actId="478"/>
          <ac:spMkLst>
            <pc:docMk/>
            <pc:sldMk cId="2566370238" sldId="296"/>
            <ac:spMk id="8" creationId="{F835BF60-E44E-4E04-92B3-9799C58AA6D0}"/>
          </ac:spMkLst>
        </pc:spChg>
        <pc:spChg chg="add mod">
          <ac:chgData name="Tatsuya Kimura" userId="133f0a36-5dd9-4641-b5cd-3b314bcaf817" providerId="ADAL" clId="{CA42DFE7-37E9-4AFE-996D-D1362E32F308}" dt="2022-07-19T16:39:32.751" v="2098" actId="1035"/>
          <ac:spMkLst>
            <pc:docMk/>
            <pc:sldMk cId="2566370238" sldId="296"/>
            <ac:spMk id="9" creationId="{FDBB789A-264E-41A9-AF82-3959775DD173}"/>
          </ac:spMkLst>
        </pc:spChg>
      </pc:sldChg>
      <pc:sldChg chg="addSp delSp modSp add mod">
        <pc:chgData name="Tatsuya Kimura" userId="133f0a36-5dd9-4641-b5cd-3b314bcaf817" providerId="ADAL" clId="{CA42DFE7-37E9-4AFE-996D-D1362E32F308}" dt="2022-07-19T16:41:33.280" v="2313"/>
        <pc:sldMkLst>
          <pc:docMk/>
          <pc:sldMk cId="2130819286" sldId="297"/>
        </pc:sldMkLst>
        <pc:spChg chg="mod">
          <ac:chgData name="Tatsuya Kimura" userId="133f0a36-5dd9-4641-b5cd-3b314bcaf817" providerId="ADAL" clId="{CA42DFE7-37E9-4AFE-996D-D1362E32F308}" dt="2022-07-19T16:39:52.744" v="2178" actId="1076"/>
          <ac:spMkLst>
            <pc:docMk/>
            <pc:sldMk cId="2130819286" sldId="297"/>
            <ac:spMk id="7" creationId="{84373261-A409-4BF4-B375-2101CEDACBB3}"/>
          </ac:spMkLst>
        </pc:spChg>
        <pc:spChg chg="mod">
          <ac:chgData name="Tatsuya Kimura" userId="133f0a36-5dd9-4641-b5cd-3b314bcaf817" providerId="ADAL" clId="{CA42DFE7-37E9-4AFE-996D-D1362E32F308}" dt="2022-07-19T16:39:45.559" v="2176" actId="1038"/>
          <ac:spMkLst>
            <pc:docMk/>
            <pc:sldMk cId="2130819286" sldId="297"/>
            <ac:spMk id="8" creationId="{379FC459-026D-7643-A3CF-92F9ED462F78}"/>
          </ac:spMkLst>
        </pc:spChg>
        <pc:spChg chg="mod">
          <ac:chgData name="Tatsuya Kimura" userId="133f0a36-5dd9-4641-b5cd-3b314bcaf817" providerId="ADAL" clId="{CA42DFE7-37E9-4AFE-996D-D1362E32F308}" dt="2022-07-19T16:39:45.559" v="2176" actId="1038"/>
          <ac:spMkLst>
            <pc:docMk/>
            <pc:sldMk cId="2130819286" sldId="297"/>
            <ac:spMk id="10" creationId="{C1C31C88-F85A-4319-9198-66810E67D79B}"/>
          </ac:spMkLst>
        </pc:spChg>
        <pc:spChg chg="add mod">
          <ac:chgData name="Tatsuya Kimura" userId="133f0a36-5dd9-4641-b5cd-3b314bcaf817" providerId="ADAL" clId="{CA42DFE7-37E9-4AFE-996D-D1362E32F308}" dt="2022-07-19T16:40:30.999" v="2310"/>
          <ac:spMkLst>
            <pc:docMk/>
            <pc:sldMk cId="2130819286" sldId="297"/>
            <ac:spMk id="11" creationId="{F3C20853-36CC-4771-9785-6AAE8B986273}"/>
          </ac:spMkLst>
        </pc:spChg>
        <pc:spChg chg="add mod">
          <ac:chgData name="Tatsuya Kimura" userId="133f0a36-5dd9-4641-b5cd-3b314bcaf817" providerId="ADAL" clId="{CA42DFE7-37E9-4AFE-996D-D1362E32F308}" dt="2022-07-19T16:41:33.280" v="2313"/>
          <ac:spMkLst>
            <pc:docMk/>
            <pc:sldMk cId="2130819286" sldId="297"/>
            <ac:spMk id="14" creationId="{9CD1CDB4-A0E8-49CE-AA24-6CE0B94EAD12}"/>
          </ac:spMkLst>
        </pc:spChg>
        <pc:spChg chg="add mod">
          <ac:chgData name="Tatsuya Kimura" userId="133f0a36-5dd9-4641-b5cd-3b314bcaf817" providerId="ADAL" clId="{CA42DFE7-37E9-4AFE-996D-D1362E32F308}" dt="2022-07-19T16:40:55.159" v="2312" actId="113"/>
          <ac:spMkLst>
            <pc:docMk/>
            <pc:sldMk cId="2130819286" sldId="297"/>
            <ac:spMk id="15" creationId="{4CEC48B9-45DF-46DD-9443-A5D1110E2DD2}"/>
          </ac:spMkLst>
        </pc:spChg>
        <pc:picChg chg="mod">
          <ac:chgData name="Tatsuya Kimura" userId="133f0a36-5dd9-4641-b5cd-3b314bcaf817" providerId="ADAL" clId="{CA42DFE7-37E9-4AFE-996D-D1362E32F308}" dt="2022-07-19T16:39:45.559" v="2176" actId="1038"/>
          <ac:picMkLst>
            <pc:docMk/>
            <pc:sldMk cId="2130819286" sldId="297"/>
            <ac:picMk id="5" creationId="{A61C2E35-6CF2-43C2-B075-B481F2BD5DDC}"/>
          </ac:picMkLst>
        </pc:picChg>
        <pc:picChg chg="mod">
          <ac:chgData name="Tatsuya Kimura" userId="133f0a36-5dd9-4641-b5cd-3b314bcaf817" providerId="ADAL" clId="{CA42DFE7-37E9-4AFE-996D-D1362E32F308}" dt="2022-07-19T16:39:45.559" v="2176" actId="1038"/>
          <ac:picMkLst>
            <pc:docMk/>
            <pc:sldMk cId="2130819286" sldId="297"/>
            <ac:picMk id="6" creationId="{0F243EE2-5225-445E-95BD-D969831DC325}"/>
          </ac:picMkLst>
        </pc:picChg>
        <pc:picChg chg="del mod">
          <ac:chgData name="Tatsuya Kimura" userId="133f0a36-5dd9-4641-b5cd-3b314bcaf817" providerId="ADAL" clId="{CA42DFE7-37E9-4AFE-996D-D1362E32F308}" dt="2022-07-19T16:39:48.493" v="2177" actId="478"/>
          <ac:picMkLst>
            <pc:docMk/>
            <pc:sldMk cId="2130819286" sldId="297"/>
            <ac:picMk id="9" creationId="{0BF318CD-C293-F845-AE20-2D1AF00540B4}"/>
          </ac:picMkLst>
        </pc:picChg>
        <pc:picChg chg="add mod">
          <ac:chgData name="Tatsuya Kimura" userId="133f0a36-5dd9-4641-b5cd-3b314bcaf817" providerId="ADAL" clId="{CA42DFE7-37E9-4AFE-996D-D1362E32F308}" dt="2022-07-19T16:40:08.672" v="2309" actId="1038"/>
          <ac:picMkLst>
            <pc:docMk/>
            <pc:sldMk cId="2130819286" sldId="297"/>
            <ac:picMk id="12" creationId="{57593F9A-F7FF-437A-B658-AADA30ADC662}"/>
          </ac:picMkLst>
        </pc:picChg>
        <pc:picChg chg="add mod">
          <ac:chgData name="Tatsuya Kimura" userId="133f0a36-5dd9-4641-b5cd-3b314bcaf817" providerId="ADAL" clId="{CA42DFE7-37E9-4AFE-996D-D1362E32F308}" dt="2022-07-19T16:40:08.672" v="2309" actId="1038"/>
          <ac:picMkLst>
            <pc:docMk/>
            <pc:sldMk cId="2130819286" sldId="297"/>
            <ac:picMk id="13" creationId="{381DCC90-1BC0-4024-9A8C-2BCCCE8701EF}"/>
          </ac:picMkLst>
        </pc:picChg>
      </pc:sldChg>
      <pc:sldChg chg="addSp delSp modSp add mod">
        <pc:chgData name="Tatsuya Kimura" userId="133f0a36-5dd9-4641-b5cd-3b314bcaf817" providerId="ADAL" clId="{CA42DFE7-37E9-4AFE-996D-D1362E32F308}" dt="2022-07-19T16:45:48.749" v="2580" actId="14100"/>
        <pc:sldMkLst>
          <pc:docMk/>
          <pc:sldMk cId="37805928" sldId="298"/>
        </pc:sldMkLst>
        <pc:spChg chg="mod">
          <ac:chgData name="Tatsuya Kimura" userId="133f0a36-5dd9-4641-b5cd-3b314bcaf817" providerId="ADAL" clId="{CA42DFE7-37E9-4AFE-996D-D1362E32F308}" dt="2022-07-19T16:42:17.515" v="2423" actId="1076"/>
          <ac:spMkLst>
            <pc:docMk/>
            <pc:sldMk cId="37805928" sldId="298"/>
            <ac:spMk id="3" creationId="{1FE126C7-91E4-4445-8982-6B2D3F29916F}"/>
          </ac:spMkLst>
        </pc:spChg>
        <pc:spChg chg="mod">
          <ac:chgData name="Tatsuya Kimura" userId="133f0a36-5dd9-4641-b5cd-3b314bcaf817" providerId="ADAL" clId="{CA42DFE7-37E9-4AFE-996D-D1362E32F308}" dt="2022-07-19T16:42:13.101" v="2422" actId="20577"/>
          <ac:spMkLst>
            <pc:docMk/>
            <pc:sldMk cId="37805928" sldId="298"/>
            <ac:spMk id="8" creationId="{379FC459-026D-7643-A3CF-92F9ED462F78}"/>
          </ac:spMkLst>
        </pc:spChg>
        <pc:spChg chg="add del mod">
          <ac:chgData name="Tatsuya Kimura" userId="133f0a36-5dd9-4641-b5cd-3b314bcaf817" providerId="ADAL" clId="{CA42DFE7-37E9-4AFE-996D-D1362E32F308}" dt="2022-07-19T16:42:38.971" v="2425"/>
          <ac:spMkLst>
            <pc:docMk/>
            <pc:sldMk cId="37805928" sldId="298"/>
            <ac:spMk id="10" creationId="{6B958C00-C4FF-41BC-BB0C-FC5C98CDDCD3}"/>
          </ac:spMkLst>
        </pc:spChg>
        <pc:spChg chg="add del mod">
          <ac:chgData name="Tatsuya Kimura" userId="133f0a36-5dd9-4641-b5cd-3b314bcaf817" providerId="ADAL" clId="{CA42DFE7-37E9-4AFE-996D-D1362E32F308}" dt="2022-07-19T16:42:38.971" v="2425"/>
          <ac:spMkLst>
            <pc:docMk/>
            <pc:sldMk cId="37805928" sldId="298"/>
            <ac:spMk id="11" creationId="{CD5C0039-9A2D-4A70-BF2A-63FE1F5C1D66}"/>
          </ac:spMkLst>
        </pc:spChg>
        <pc:spChg chg="mod">
          <ac:chgData name="Tatsuya Kimura" userId="133f0a36-5dd9-4641-b5cd-3b314bcaf817" providerId="ADAL" clId="{CA42DFE7-37E9-4AFE-996D-D1362E32F308}" dt="2022-07-19T16:42:03.267" v="2382" actId="14100"/>
          <ac:spMkLst>
            <pc:docMk/>
            <pc:sldMk cId="37805928" sldId="298"/>
            <ac:spMk id="12" creationId="{0E1E639D-4EEF-4948-BE31-BE3EC31AEA6E}"/>
          </ac:spMkLst>
        </pc:spChg>
        <pc:spChg chg="add mod">
          <ac:chgData name="Tatsuya Kimura" userId="133f0a36-5dd9-4641-b5cd-3b314bcaf817" providerId="ADAL" clId="{CA42DFE7-37E9-4AFE-996D-D1362E32F308}" dt="2022-07-19T16:43:09.991" v="2576" actId="20577"/>
          <ac:spMkLst>
            <pc:docMk/>
            <pc:sldMk cId="37805928" sldId="298"/>
            <ac:spMk id="13" creationId="{1EEBA502-8208-43A5-862C-C5646401BF8E}"/>
          </ac:spMkLst>
        </pc:spChg>
        <pc:spChg chg="add mod">
          <ac:chgData name="Tatsuya Kimura" userId="133f0a36-5dd9-4641-b5cd-3b314bcaf817" providerId="ADAL" clId="{CA42DFE7-37E9-4AFE-996D-D1362E32F308}" dt="2022-07-19T16:45:48.749" v="2580" actId="14100"/>
          <ac:spMkLst>
            <pc:docMk/>
            <pc:sldMk cId="37805928" sldId="298"/>
            <ac:spMk id="15" creationId="{3D0DEB1D-9538-43F5-B5B6-1BF378AF5C1B}"/>
          </ac:spMkLst>
        </pc:spChg>
        <pc:spChg chg="add mod">
          <ac:chgData name="Tatsuya Kimura" userId="133f0a36-5dd9-4641-b5cd-3b314bcaf817" providerId="ADAL" clId="{CA42DFE7-37E9-4AFE-996D-D1362E32F308}" dt="2022-07-19T16:43:34" v="2578" actId="113"/>
          <ac:spMkLst>
            <pc:docMk/>
            <pc:sldMk cId="37805928" sldId="298"/>
            <ac:spMk id="16" creationId="{662CB379-BE26-4A19-A1CB-759F1D857037}"/>
          </ac:spMkLst>
        </pc:spChg>
        <pc:picChg chg="add del mod">
          <ac:chgData name="Tatsuya Kimura" userId="133f0a36-5dd9-4641-b5cd-3b314bcaf817" providerId="ADAL" clId="{CA42DFE7-37E9-4AFE-996D-D1362E32F308}" dt="2022-07-19T16:42:38.971" v="2425"/>
          <ac:picMkLst>
            <pc:docMk/>
            <pc:sldMk cId="37805928" sldId="298"/>
            <ac:picMk id="7" creationId="{0094A3DF-CB4B-4C30-ADAC-9064F8D97B3A}"/>
          </ac:picMkLst>
        </pc:picChg>
        <pc:picChg chg="del">
          <ac:chgData name="Tatsuya Kimura" userId="133f0a36-5dd9-4641-b5cd-3b314bcaf817" providerId="ADAL" clId="{CA42DFE7-37E9-4AFE-996D-D1362E32F308}" dt="2022-07-19T16:41:43.604" v="2314" actId="478"/>
          <ac:picMkLst>
            <pc:docMk/>
            <pc:sldMk cId="37805928" sldId="298"/>
            <ac:picMk id="9" creationId="{0BF318CD-C293-F845-AE20-2D1AF00540B4}"/>
          </ac:picMkLst>
        </pc:picChg>
        <pc:picChg chg="add mod">
          <ac:chgData name="Tatsuya Kimura" userId="133f0a36-5dd9-4641-b5cd-3b314bcaf817" providerId="ADAL" clId="{CA42DFE7-37E9-4AFE-996D-D1362E32F308}" dt="2022-07-19T16:42:53.445" v="2551" actId="1038"/>
          <ac:picMkLst>
            <pc:docMk/>
            <pc:sldMk cId="37805928" sldId="298"/>
            <ac:picMk id="14" creationId="{12CF95C2-4D74-4085-94ED-11C877B7586F}"/>
          </ac:picMkLst>
        </pc:picChg>
        <pc:picChg chg="mod">
          <ac:chgData name="Tatsuya Kimura" userId="133f0a36-5dd9-4641-b5cd-3b314bcaf817" providerId="ADAL" clId="{CA42DFE7-37E9-4AFE-996D-D1362E32F308}" dt="2022-07-19T16:42:03.267" v="2382" actId="14100"/>
          <ac:picMkLst>
            <pc:docMk/>
            <pc:sldMk cId="37805928" sldId="298"/>
            <ac:picMk id="2052" creationId="{4F133CCE-20C7-4E17-BFDF-CC4AD010BD2D}"/>
          </ac:picMkLst>
        </pc:picChg>
      </pc:sldChg>
      <pc:sldChg chg="addSp modSp add mod">
        <pc:chgData name="Tatsuya Kimura" userId="133f0a36-5dd9-4641-b5cd-3b314bcaf817" providerId="ADAL" clId="{CA42DFE7-37E9-4AFE-996D-D1362E32F308}" dt="2022-07-19T16:51:04.110" v="2963" actId="113"/>
        <pc:sldMkLst>
          <pc:docMk/>
          <pc:sldMk cId="1783733055" sldId="299"/>
        </pc:sldMkLst>
        <pc:spChg chg="mod">
          <ac:chgData name="Tatsuya Kimura" userId="133f0a36-5dd9-4641-b5cd-3b314bcaf817" providerId="ADAL" clId="{CA42DFE7-37E9-4AFE-996D-D1362E32F308}" dt="2022-07-19T16:46:58.640" v="2914" actId="1037"/>
          <ac:spMkLst>
            <pc:docMk/>
            <pc:sldMk cId="1783733055" sldId="299"/>
            <ac:spMk id="7" creationId="{97BD1993-AC56-4C69-951A-BD4963CBA4E4}"/>
          </ac:spMkLst>
        </pc:spChg>
        <pc:spChg chg="mod">
          <ac:chgData name="Tatsuya Kimura" userId="133f0a36-5dd9-4641-b5cd-3b314bcaf817" providerId="ADAL" clId="{CA42DFE7-37E9-4AFE-996D-D1362E32F308}" dt="2022-07-19T16:46:21.668" v="2679" actId="1036"/>
          <ac:spMkLst>
            <pc:docMk/>
            <pc:sldMk cId="1783733055" sldId="299"/>
            <ac:spMk id="8" creationId="{379FC459-026D-7643-A3CF-92F9ED462F78}"/>
          </ac:spMkLst>
        </pc:spChg>
        <pc:spChg chg="add mod">
          <ac:chgData name="Tatsuya Kimura" userId="133f0a36-5dd9-4641-b5cd-3b314bcaf817" providerId="ADAL" clId="{CA42DFE7-37E9-4AFE-996D-D1362E32F308}" dt="2022-07-19T16:49:19.379" v="2932"/>
          <ac:spMkLst>
            <pc:docMk/>
            <pc:sldMk cId="1783733055" sldId="299"/>
            <ac:spMk id="9" creationId="{093942BD-635D-415B-9AF9-61B7FF40AFA6}"/>
          </ac:spMkLst>
        </pc:spChg>
        <pc:spChg chg="mod">
          <ac:chgData name="Tatsuya Kimura" userId="133f0a36-5dd9-4641-b5cd-3b314bcaf817" providerId="ADAL" clId="{CA42DFE7-37E9-4AFE-996D-D1362E32F308}" dt="2022-07-19T16:46:21.668" v="2679" actId="1036"/>
          <ac:spMkLst>
            <pc:docMk/>
            <pc:sldMk cId="1783733055" sldId="299"/>
            <ac:spMk id="10" creationId="{BC68EA13-F72F-4FE1-87C0-4C33E480A79C}"/>
          </ac:spMkLst>
        </pc:spChg>
        <pc:spChg chg="add mod">
          <ac:chgData name="Tatsuya Kimura" userId="133f0a36-5dd9-4641-b5cd-3b314bcaf817" providerId="ADAL" clId="{CA42DFE7-37E9-4AFE-996D-D1362E32F308}" dt="2022-07-19T16:46:34.006" v="2811" actId="1038"/>
          <ac:spMkLst>
            <pc:docMk/>
            <pc:sldMk cId="1783733055" sldId="299"/>
            <ac:spMk id="12" creationId="{DCCC0247-3D9D-41AE-82BC-3DCAEB5A2604}"/>
          </ac:spMkLst>
        </pc:spChg>
        <pc:spChg chg="add mod">
          <ac:chgData name="Tatsuya Kimura" userId="133f0a36-5dd9-4641-b5cd-3b314bcaf817" providerId="ADAL" clId="{CA42DFE7-37E9-4AFE-996D-D1362E32F308}" dt="2022-07-19T16:51:04.110" v="2963" actId="113"/>
          <ac:spMkLst>
            <pc:docMk/>
            <pc:sldMk cId="1783733055" sldId="299"/>
            <ac:spMk id="13" creationId="{84C4AC16-99AF-488C-9ED7-763ACA0F511E}"/>
          </ac:spMkLst>
        </pc:spChg>
        <pc:spChg chg="mod">
          <ac:chgData name="Tatsuya Kimura" userId="133f0a36-5dd9-4641-b5cd-3b314bcaf817" providerId="ADAL" clId="{CA42DFE7-37E9-4AFE-996D-D1362E32F308}" dt="2022-07-19T16:47:03.940" v="2915" actId="14100"/>
          <ac:spMkLst>
            <pc:docMk/>
            <pc:sldMk cId="1783733055" sldId="299"/>
            <ac:spMk id="14" creationId="{79BA43D8-CCC7-41BC-8C6C-EF9B009C6FE4}"/>
          </ac:spMkLst>
        </pc:spChg>
        <pc:spChg chg="add mod">
          <ac:chgData name="Tatsuya Kimura" userId="133f0a36-5dd9-4641-b5cd-3b314bcaf817" providerId="ADAL" clId="{CA42DFE7-37E9-4AFE-996D-D1362E32F308}" dt="2022-07-19T16:50:47.886" v="2961" actId="1076"/>
          <ac:spMkLst>
            <pc:docMk/>
            <pc:sldMk cId="1783733055" sldId="299"/>
            <ac:spMk id="17" creationId="{523A3B57-F30E-49E7-B43D-0F8755D0B479}"/>
          </ac:spMkLst>
        </pc:spChg>
        <pc:picChg chg="mod">
          <ac:chgData name="Tatsuya Kimura" userId="133f0a36-5dd9-4641-b5cd-3b314bcaf817" providerId="ADAL" clId="{CA42DFE7-37E9-4AFE-996D-D1362E32F308}" dt="2022-07-19T16:46:40.952" v="2847" actId="1038"/>
          <ac:picMkLst>
            <pc:docMk/>
            <pc:sldMk cId="1783733055" sldId="299"/>
            <ac:picMk id="5" creationId="{BACA8FF8-7123-4890-82E3-7223A775E0C3}"/>
          </ac:picMkLst>
        </pc:picChg>
        <pc:picChg chg="mod">
          <ac:chgData name="Tatsuya Kimura" userId="133f0a36-5dd9-4641-b5cd-3b314bcaf817" providerId="ADAL" clId="{CA42DFE7-37E9-4AFE-996D-D1362E32F308}" dt="2022-07-19T16:46:40.952" v="2847" actId="1038"/>
          <ac:picMkLst>
            <pc:docMk/>
            <pc:sldMk cId="1783733055" sldId="299"/>
            <ac:picMk id="11" creationId="{B0CA9BB4-DBC4-46EE-9C9E-2EC50801C663}"/>
          </ac:picMkLst>
        </pc:picChg>
        <pc:picChg chg="add mod">
          <ac:chgData name="Tatsuya Kimura" userId="133f0a36-5dd9-4641-b5cd-3b314bcaf817" providerId="ADAL" clId="{CA42DFE7-37E9-4AFE-996D-D1362E32F308}" dt="2022-07-19T16:47:10.635" v="2931" actId="1037"/>
          <ac:picMkLst>
            <pc:docMk/>
            <pc:sldMk cId="1783733055" sldId="299"/>
            <ac:picMk id="15" creationId="{CD5BDD5D-3BEF-4AA2-ABA5-A5A5D2239781}"/>
          </ac:picMkLst>
        </pc:picChg>
        <pc:picChg chg="add mod">
          <ac:chgData name="Tatsuya Kimura" userId="133f0a36-5dd9-4641-b5cd-3b314bcaf817" providerId="ADAL" clId="{CA42DFE7-37E9-4AFE-996D-D1362E32F308}" dt="2022-07-19T16:47:10.635" v="2931" actId="1037"/>
          <ac:picMkLst>
            <pc:docMk/>
            <pc:sldMk cId="1783733055" sldId="299"/>
            <ac:picMk id="16" creationId="{55AEE825-34AB-43E1-B456-634E06AAC22A}"/>
          </ac:picMkLst>
        </pc:picChg>
      </pc:sldChg>
      <pc:sldChg chg="addSp delSp modSp add mod">
        <pc:chgData name="Tatsuya Kimura" userId="133f0a36-5dd9-4641-b5cd-3b314bcaf817" providerId="ADAL" clId="{CA42DFE7-37E9-4AFE-996D-D1362E32F308}" dt="2022-07-19T16:56:28.114" v="3490" actId="1037"/>
        <pc:sldMkLst>
          <pc:docMk/>
          <pc:sldMk cId="1919488974" sldId="300"/>
        </pc:sldMkLst>
        <pc:spChg chg="mod">
          <ac:chgData name="Tatsuya Kimura" userId="133f0a36-5dd9-4641-b5cd-3b314bcaf817" providerId="ADAL" clId="{CA42DFE7-37E9-4AFE-996D-D1362E32F308}" dt="2022-07-19T16:52:06.753" v="3220" actId="122"/>
          <ac:spMkLst>
            <pc:docMk/>
            <pc:sldMk cId="1919488974" sldId="300"/>
            <ac:spMk id="8" creationId="{379FC459-026D-7643-A3CF-92F9ED462F78}"/>
          </ac:spMkLst>
        </pc:spChg>
        <pc:spChg chg="add mod">
          <ac:chgData name="Tatsuya Kimura" userId="133f0a36-5dd9-4641-b5cd-3b314bcaf817" providerId="ADAL" clId="{CA42DFE7-37E9-4AFE-996D-D1362E32F308}" dt="2022-07-19T16:53:48.684" v="3346" actId="27636"/>
          <ac:spMkLst>
            <pc:docMk/>
            <pc:sldMk cId="1919488974" sldId="300"/>
            <ac:spMk id="12" creationId="{A56557E7-109F-4E80-A7C0-CA9EBA5B446B}"/>
          </ac:spMkLst>
        </pc:spChg>
        <pc:spChg chg="mod">
          <ac:chgData name="Tatsuya Kimura" userId="133f0a36-5dd9-4641-b5cd-3b314bcaf817" providerId="ADAL" clId="{CA42DFE7-37E9-4AFE-996D-D1362E32F308}" dt="2022-07-19T16:51:59.438" v="3217" actId="1036"/>
          <ac:spMkLst>
            <pc:docMk/>
            <pc:sldMk cId="1919488974" sldId="300"/>
            <ac:spMk id="13" creationId="{F9E72D3F-B4D8-CD45-A0F0-D366F762A6B2}"/>
          </ac:spMkLst>
        </pc:spChg>
        <pc:spChg chg="mod">
          <ac:chgData name="Tatsuya Kimura" userId="133f0a36-5dd9-4641-b5cd-3b314bcaf817" providerId="ADAL" clId="{CA42DFE7-37E9-4AFE-996D-D1362E32F308}" dt="2022-07-19T16:53:25.184" v="3344" actId="1036"/>
          <ac:spMkLst>
            <pc:docMk/>
            <pc:sldMk cId="1919488974" sldId="300"/>
            <ac:spMk id="14" creationId="{6F7E93CA-F84F-42EB-A7E2-F0F98A4D333F}"/>
          </ac:spMkLst>
        </pc:spChg>
        <pc:spChg chg="add mod">
          <ac:chgData name="Tatsuya Kimura" userId="133f0a36-5dd9-4641-b5cd-3b314bcaf817" providerId="ADAL" clId="{CA42DFE7-37E9-4AFE-996D-D1362E32F308}" dt="2022-07-19T16:56:01.738" v="3402" actId="1036"/>
          <ac:spMkLst>
            <pc:docMk/>
            <pc:sldMk cId="1919488974" sldId="300"/>
            <ac:spMk id="15" creationId="{79EEABD0-7165-443A-B210-F5801118E41F}"/>
          </ac:spMkLst>
        </pc:spChg>
        <pc:spChg chg="mod">
          <ac:chgData name="Tatsuya Kimura" userId="133f0a36-5dd9-4641-b5cd-3b314bcaf817" providerId="ADAL" clId="{CA42DFE7-37E9-4AFE-996D-D1362E32F308}" dt="2022-07-19T16:53:14.923" v="3318" actId="1076"/>
          <ac:spMkLst>
            <pc:docMk/>
            <pc:sldMk cId="1919488974" sldId="300"/>
            <ac:spMk id="17" creationId="{970AF554-45AD-4791-849D-5291E7118EC8}"/>
          </ac:spMkLst>
        </pc:spChg>
        <pc:spChg chg="mod">
          <ac:chgData name="Tatsuya Kimura" userId="133f0a36-5dd9-4641-b5cd-3b314bcaf817" providerId="ADAL" clId="{CA42DFE7-37E9-4AFE-996D-D1362E32F308}" dt="2022-07-19T16:52:47.400" v="3314" actId="1035"/>
          <ac:spMkLst>
            <pc:docMk/>
            <pc:sldMk cId="1919488974" sldId="300"/>
            <ac:spMk id="19" creationId="{33684AB8-9B92-40A6-B85D-976B3F57BF81}"/>
          </ac:spMkLst>
        </pc:spChg>
        <pc:spChg chg="add mod">
          <ac:chgData name="Tatsuya Kimura" userId="133f0a36-5dd9-4641-b5cd-3b314bcaf817" providerId="ADAL" clId="{CA42DFE7-37E9-4AFE-996D-D1362E32F308}" dt="2022-07-19T16:56:08.090" v="3418" actId="1036"/>
          <ac:spMkLst>
            <pc:docMk/>
            <pc:sldMk cId="1919488974" sldId="300"/>
            <ac:spMk id="20" creationId="{43C1594A-92BC-4560-BD87-53D2608693F2}"/>
          </ac:spMkLst>
        </pc:spChg>
        <pc:spChg chg="add mod">
          <ac:chgData name="Tatsuya Kimura" userId="133f0a36-5dd9-4641-b5cd-3b314bcaf817" providerId="ADAL" clId="{CA42DFE7-37E9-4AFE-996D-D1362E32F308}" dt="2022-07-19T16:56:16.166" v="3450" actId="1036"/>
          <ac:spMkLst>
            <pc:docMk/>
            <pc:sldMk cId="1919488974" sldId="300"/>
            <ac:spMk id="21" creationId="{016AA14C-D093-4745-875C-A18A9AD39AA2}"/>
          </ac:spMkLst>
        </pc:spChg>
        <pc:spChg chg="add mod">
          <ac:chgData name="Tatsuya Kimura" userId="133f0a36-5dd9-4641-b5cd-3b314bcaf817" providerId="ADAL" clId="{CA42DFE7-37E9-4AFE-996D-D1362E32F308}" dt="2022-07-19T16:56:28.114" v="3490" actId="1037"/>
          <ac:spMkLst>
            <pc:docMk/>
            <pc:sldMk cId="1919488974" sldId="300"/>
            <ac:spMk id="22" creationId="{93E6139D-E3FD-427D-A087-0AC099E5ECE3}"/>
          </ac:spMkLst>
        </pc:spChg>
        <pc:spChg chg="mod">
          <ac:chgData name="Tatsuya Kimura" userId="133f0a36-5dd9-4641-b5cd-3b314bcaf817" providerId="ADAL" clId="{CA42DFE7-37E9-4AFE-996D-D1362E32F308}" dt="2022-07-19T16:53:06.600" v="3317" actId="1076"/>
          <ac:spMkLst>
            <pc:docMk/>
            <pc:sldMk cId="1919488974" sldId="300"/>
            <ac:spMk id="23" creationId="{D7AE7CB7-B1A5-41C1-B384-ABB6121A91F4}"/>
          </ac:spMkLst>
        </pc:spChg>
        <pc:spChg chg="add mod">
          <ac:chgData name="Tatsuya Kimura" userId="133f0a36-5dd9-4641-b5cd-3b314bcaf817" providerId="ADAL" clId="{CA42DFE7-37E9-4AFE-996D-D1362E32F308}" dt="2022-07-19T16:55:37.848" v="3383" actId="1037"/>
          <ac:spMkLst>
            <pc:docMk/>
            <pc:sldMk cId="1919488974" sldId="300"/>
            <ac:spMk id="25" creationId="{0C6D12C9-35DE-4DCA-BB65-80C59A6943C3}"/>
          </ac:spMkLst>
        </pc:spChg>
        <pc:picChg chg="mod">
          <ac:chgData name="Tatsuya Kimura" userId="133f0a36-5dd9-4641-b5cd-3b314bcaf817" providerId="ADAL" clId="{CA42DFE7-37E9-4AFE-996D-D1362E32F308}" dt="2022-07-19T16:53:19.518" v="3331" actId="1035"/>
          <ac:picMkLst>
            <pc:docMk/>
            <pc:sldMk cId="1919488974" sldId="300"/>
            <ac:picMk id="6" creationId="{30E0DF66-B37C-488B-88E0-10D53919E093}"/>
          </ac:picMkLst>
        </pc:picChg>
        <pc:picChg chg="del">
          <ac:chgData name="Tatsuya Kimura" userId="133f0a36-5dd9-4641-b5cd-3b314bcaf817" providerId="ADAL" clId="{CA42DFE7-37E9-4AFE-996D-D1362E32F308}" dt="2022-07-19T16:55:31.048" v="3355" actId="478"/>
          <ac:picMkLst>
            <pc:docMk/>
            <pc:sldMk cId="1919488974" sldId="300"/>
            <ac:picMk id="9" creationId="{0BF318CD-C293-F845-AE20-2D1AF00540B4}"/>
          </ac:picMkLst>
        </pc:picChg>
        <pc:picChg chg="mod">
          <ac:chgData name="Tatsuya Kimura" userId="133f0a36-5dd9-4641-b5cd-3b314bcaf817" providerId="ADAL" clId="{CA42DFE7-37E9-4AFE-996D-D1362E32F308}" dt="2022-07-19T16:52:15.123" v="3232" actId="1035"/>
          <ac:picMkLst>
            <pc:docMk/>
            <pc:sldMk cId="1919488974" sldId="300"/>
            <ac:picMk id="10" creationId="{E5A10D4C-4AEE-41C4-AADE-B27EFD06B966}"/>
          </ac:picMkLst>
        </pc:picChg>
        <pc:picChg chg="add mod">
          <ac:chgData name="Tatsuya Kimura" userId="133f0a36-5dd9-4641-b5cd-3b314bcaf817" providerId="ADAL" clId="{CA42DFE7-37E9-4AFE-996D-D1362E32F308}" dt="2022-07-19T16:56:08.090" v="3418" actId="1036"/>
          <ac:picMkLst>
            <pc:docMk/>
            <pc:sldMk cId="1919488974" sldId="300"/>
            <ac:picMk id="16" creationId="{6BD89EDE-1DA0-4B25-9754-DE45C896F1DB}"/>
          </ac:picMkLst>
        </pc:picChg>
        <pc:picChg chg="add mod">
          <ac:chgData name="Tatsuya Kimura" userId="133f0a36-5dd9-4641-b5cd-3b314bcaf817" providerId="ADAL" clId="{CA42DFE7-37E9-4AFE-996D-D1362E32F308}" dt="2022-07-19T16:56:08.090" v="3418" actId="1036"/>
          <ac:picMkLst>
            <pc:docMk/>
            <pc:sldMk cId="1919488974" sldId="300"/>
            <ac:picMk id="18" creationId="{82A5E69A-2A35-4A28-A5EA-65FC43059730}"/>
          </ac:picMkLst>
        </pc:picChg>
        <pc:picChg chg="mod">
          <ac:chgData name="Tatsuya Kimura" userId="133f0a36-5dd9-4641-b5cd-3b314bcaf817" providerId="ADAL" clId="{CA42DFE7-37E9-4AFE-996D-D1362E32F308}" dt="2022-07-19T16:53:19.518" v="3331" actId="1035"/>
          <ac:picMkLst>
            <pc:docMk/>
            <pc:sldMk cId="1919488974" sldId="300"/>
            <ac:picMk id="24" creationId="{0494D765-4256-42FB-B574-E3EFA6E66E7F}"/>
          </ac:picMkLst>
        </pc:picChg>
        <pc:picChg chg="add mod">
          <ac:chgData name="Tatsuya Kimura" userId="133f0a36-5dd9-4641-b5cd-3b314bcaf817" providerId="ADAL" clId="{CA42DFE7-37E9-4AFE-996D-D1362E32F308}" dt="2022-07-19T16:56:08.090" v="3418" actId="1036"/>
          <ac:picMkLst>
            <pc:docMk/>
            <pc:sldMk cId="1919488974" sldId="300"/>
            <ac:picMk id="26" creationId="{E390A02F-E5FD-4DA3-B6CB-8C8137B82216}"/>
          </ac:picMkLst>
        </pc:picChg>
      </pc:sldChg>
      <pc:sldChg chg="addSp modSp add mod">
        <pc:chgData name="Tatsuya Kimura" userId="133f0a36-5dd9-4641-b5cd-3b314bcaf817" providerId="ADAL" clId="{CA42DFE7-37E9-4AFE-996D-D1362E32F308}" dt="2022-07-19T17:00:17.704" v="3735" actId="113"/>
        <pc:sldMkLst>
          <pc:docMk/>
          <pc:sldMk cId="2124418598" sldId="301"/>
        </pc:sldMkLst>
        <pc:spChg chg="mod">
          <ac:chgData name="Tatsuya Kimura" userId="133f0a36-5dd9-4641-b5cd-3b314bcaf817" providerId="ADAL" clId="{CA42DFE7-37E9-4AFE-996D-D1362E32F308}" dt="2022-07-19T16:56:56.167" v="3584" actId="1038"/>
          <ac:spMkLst>
            <pc:docMk/>
            <pc:sldMk cId="2124418598" sldId="301"/>
            <ac:spMk id="3" creationId="{E5A3402D-5FA9-4228-A421-8F95C1625402}"/>
          </ac:spMkLst>
        </pc:spChg>
        <pc:spChg chg="mod">
          <ac:chgData name="Tatsuya Kimura" userId="133f0a36-5dd9-4641-b5cd-3b314bcaf817" providerId="ADAL" clId="{CA42DFE7-37E9-4AFE-996D-D1362E32F308}" dt="2022-07-19T16:56:41.216" v="3551" actId="1038"/>
          <ac:spMkLst>
            <pc:docMk/>
            <pc:sldMk cId="2124418598" sldId="301"/>
            <ac:spMk id="6" creationId="{BE57CA13-D6A8-47FE-8940-DB3002830382}"/>
          </ac:spMkLst>
        </pc:spChg>
        <pc:spChg chg="mod">
          <ac:chgData name="Tatsuya Kimura" userId="133f0a36-5dd9-4641-b5cd-3b314bcaf817" providerId="ADAL" clId="{CA42DFE7-37E9-4AFE-996D-D1362E32F308}" dt="2022-07-19T16:56:41.216" v="3551" actId="1038"/>
          <ac:spMkLst>
            <pc:docMk/>
            <pc:sldMk cId="2124418598" sldId="301"/>
            <ac:spMk id="7" creationId="{570F09B1-170B-4378-B9F0-EF65F2C54B2D}"/>
          </ac:spMkLst>
        </pc:spChg>
        <pc:spChg chg="mod">
          <ac:chgData name="Tatsuya Kimura" userId="133f0a36-5dd9-4641-b5cd-3b314bcaf817" providerId="ADAL" clId="{CA42DFE7-37E9-4AFE-996D-D1362E32F308}" dt="2022-07-19T16:56:41.216" v="3551" actId="1038"/>
          <ac:spMkLst>
            <pc:docMk/>
            <pc:sldMk cId="2124418598" sldId="301"/>
            <ac:spMk id="8" creationId="{8A9CCA71-4301-4DE0-AB15-D6FB41F2E16E}"/>
          </ac:spMkLst>
        </pc:spChg>
        <pc:spChg chg="mod">
          <ac:chgData name="Tatsuya Kimura" userId="133f0a36-5dd9-4641-b5cd-3b314bcaf817" providerId="ADAL" clId="{CA42DFE7-37E9-4AFE-996D-D1362E32F308}" dt="2022-07-19T16:56:49.694" v="3553" actId="122"/>
          <ac:spMkLst>
            <pc:docMk/>
            <pc:sldMk cId="2124418598" sldId="301"/>
            <ac:spMk id="9" creationId="{35426D3C-CD7D-4E8F-A97B-17AB640FDBFE}"/>
          </ac:spMkLst>
        </pc:spChg>
        <pc:spChg chg="add mod">
          <ac:chgData name="Tatsuya Kimura" userId="133f0a36-5dd9-4641-b5cd-3b314bcaf817" providerId="ADAL" clId="{CA42DFE7-37E9-4AFE-996D-D1362E32F308}" dt="2022-07-19T17:00:17.704" v="3735" actId="113"/>
          <ac:spMkLst>
            <pc:docMk/>
            <pc:sldMk cId="2124418598" sldId="301"/>
            <ac:spMk id="11" creationId="{119F087C-13C5-4322-9C88-1D9888706F87}"/>
          </ac:spMkLst>
        </pc:spChg>
        <pc:spChg chg="add mod">
          <ac:chgData name="Tatsuya Kimura" userId="133f0a36-5dd9-4641-b5cd-3b314bcaf817" providerId="ADAL" clId="{CA42DFE7-37E9-4AFE-996D-D1362E32F308}" dt="2022-07-19T16:59:32.424" v="3731" actId="1036"/>
          <ac:spMkLst>
            <pc:docMk/>
            <pc:sldMk cId="2124418598" sldId="301"/>
            <ac:spMk id="13" creationId="{41E45968-538E-4036-B05F-01E770044142}"/>
          </ac:spMkLst>
        </pc:spChg>
        <pc:spChg chg="add mod">
          <ac:chgData name="Tatsuya Kimura" userId="133f0a36-5dd9-4641-b5cd-3b314bcaf817" providerId="ADAL" clId="{CA42DFE7-37E9-4AFE-996D-D1362E32F308}" dt="2022-07-19T16:59:09.895" v="3715"/>
          <ac:spMkLst>
            <pc:docMk/>
            <pc:sldMk cId="2124418598" sldId="301"/>
            <ac:spMk id="14" creationId="{F8A3C69C-63B7-4083-BD25-DFAD692A9AF9}"/>
          </ac:spMkLst>
        </pc:spChg>
        <pc:spChg chg="add mod">
          <ac:chgData name="Tatsuya Kimura" userId="133f0a36-5dd9-4641-b5cd-3b314bcaf817" providerId="ADAL" clId="{CA42DFE7-37E9-4AFE-996D-D1362E32F308}" dt="2022-07-19T16:59:50.886" v="3733"/>
          <ac:spMkLst>
            <pc:docMk/>
            <pc:sldMk cId="2124418598" sldId="301"/>
            <ac:spMk id="15" creationId="{FEA17D19-024B-46FC-BCBE-DEC6EB4640E4}"/>
          </ac:spMkLst>
        </pc:spChg>
        <pc:spChg chg="add mod">
          <ac:chgData name="Tatsuya Kimura" userId="133f0a36-5dd9-4641-b5cd-3b314bcaf817" providerId="ADAL" clId="{CA42DFE7-37E9-4AFE-996D-D1362E32F308}" dt="2022-07-19T16:57:11.597" v="3714" actId="1037"/>
          <ac:spMkLst>
            <pc:docMk/>
            <pc:sldMk cId="2124418598" sldId="301"/>
            <ac:spMk id="16" creationId="{4FA6A78A-58D2-4571-8CFA-0E1366846D67}"/>
          </ac:spMkLst>
        </pc:spChg>
        <pc:picChg chg="mod">
          <ac:chgData name="Tatsuya Kimura" userId="133f0a36-5dd9-4641-b5cd-3b314bcaf817" providerId="ADAL" clId="{CA42DFE7-37E9-4AFE-996D-D1362E32F308}" dt="2022-07-19T16:56:41.216" v="3551" actId="1038"/>
          <ac:picMkLst>
            <pc:docMk/>
            <pc:sldMk cId="2124418598" sldId="301"/>
            <ac:picMk id="4" creationId="{8C6DB5CD-0F6D-460B-8B5E-3C67C6BE583F}"/>
          </ac:picMkLst>
        </pc:picChg>
        <pc:picChg chg="mod">
          <ac:chgData name="Tatsuya Kimura" userId="133f0a36-5dd9-4641-b5cd-3b314bcaf817" providerId="ADAL" clId="{CA42DFE7-37E9-4AFE-996D-D1362E32F308}" dt="2022-07-19T16:56:41.216" v="3551" actId="1038"/>
          <ac:picMkLst>
            <pc:docMk/>
            <pc:sldMk cId="2124418598" sldId="301"/>
            <ac:picMk id="5" creationId="{13C47FF3-4990-4116-9449-B16D95818821}"/>
          </ac:picMkLst>
        </pc:picChg>
        <pc:picChg chg="add mod">
          <ac:chgData name="Tatsuya Kimura" userId="133f0a36-5dd9-4641-b5cd-3b314bcaf817" providerId="ADAL" clId="{CA42DFE7-37E9-4AFE-996D-D1362E32F308}" dt="2022-07-19T16:57:11.597" v="3714" actId="1037"/>
          <ac:picMkLst>
            <pc:docMk/>
            <pc:sldMk cId="2124418598" sldId="301"/>
            <ac:picMk id="10" creationId="{69FC31EF-19D9-495F-9820-D2EAFF7A1AB4}"/>
          </ac:picMkLst>
        </pc:picChg>
        <pc:picChg chg="add mod">
          <ac:chgData name="Tatsuya Kimura" userId="133f0a36-5dd9-4641-b5cd-3b314bcaf817" providerId="ADAL" clId="{CA42DFE7-37E9-4AFE-996D-D1362E32F308}" dt="2022-07-19T16:57:11.597" v="3714" actId="1037"/>
          <ac:picMkLst>
            <pc:docMk/>
            <pc:sldMk cId="2124418598" sldId="301"/>
            <ac:picMk id="12" creationId="{1746C233-C11F-49BE-B586-D4D017488760}"/>
          </ac:picMkLst>
        </pc:picChg>
      </pc:sldChg>
      <pc:sldChg chg="addSp modSp add mod">
        <pc:chgData name="Tatsuya Kimura" userId="133f0a36-5dd9-4641-b5cd-3b314bcaf817" providerId="ADAL" clId="{CA42DFE7-37E9-4AFE-996D-D1362E32F308}" dt="2022-07-21T10:55:15.731" v="7781" actId="403"/>
        <pc:sldMkLst>
          <pc:docMk/>
          <pc:sldMk cId="3188981107" sldId="302"/>
        </pc:sldMkLst>
        <pc:spChg chg="mod">
          <ac:chgData name="Tatsuya Kimura" userId="133f0a36-5dd9-4641-b5cd-3b314bcaf817" providerId="ADAL" clId="{CA42DFE7-37E9-4AFE-996D-D1362E32F308}" dt="2022-07-19T17:01:21.338" v="3922" actId="122"/>
          <ac:spMkLst>
            <pc:docMk/>
            <pc:sldMk cId="3188981107" sldId="302"/>
            <ac:spMk id="8" creationId="{379FC459-026D-7643-A3CF-92F9ED462F78}"/>
          </ac:spMkLst>
        </pc:spChg>
        <pc:spChg chg="add mod">
          <ac:chgData name="Tatsuya Kimura" userId="133f0a36-5dd9-4641-b5cd-3b314bcaf817" providerId="ADAL" clId="{CA42DFE7-37E9-4AFE-996D-D1362E32F308}" dt="2022-07-21T10:55:15.731" v="7781" actId="403"/>
          <ac:spMkLst>
            <pc:docMk/>
            <pc:sldMk cId="3188981107" sldId="302"/>
            <ac:spMk id="9" creationId="{63474918-083C-4810-B6DE-7D465E9ABEAF}"/>
          </ac:spMkLst>
        </pc:spChg>
        <pc:spChg chg="mod">
          <ac:chgData name="Tatsuya Kimura" userId="133f0a36-5dd9-4641-b5cd-3b314bcaf817" providerId="ADAL" clId="{CA42DFE7-37E9-4AFE-996D-D1362E32F308}" dt="2022-07-19T17:00:41.394" v="3801" actId="1038"/>
          <ac:spMkLst>
            <pc:docMk/>
            <pc:sldMk cId="3188981107" sldId="302"/>
            <ac:spMk id="10" creationId="{1EA727CB-BC5E-481F-A59E-7A804C68F6A1}"/>
          </ac:spMkLst>
        </pc:spChg>
        <pc:spChg chg="mod">
          <ac:chgData name="Tatsuya Kimura" userId="133f0a36-5dd9-4641-b5cd-3b314bcaf817" providerId="ADAL" clId="{CA42DFE7-37E9-4AFE-996D-D1362E32F308}" dt="2022-07-19T17:00:41.394" v="3801" actId="1038"/>
          <ac:spMkLst>
            <pc:docMk/>
            <pc:sldMk cId="3188981107" sldId="302"/>
            <ac:spMk id="11" creationId="{479F0CE5-8FC6-420D-BB4F-E776002D11AB}"/>
          </ac:spMkLst>
        </pc:spChg>
        <pc:spChg chg="mod">
          <ac:chgData name="Tatsuya Kimura" userId="133f0a36-5dd9-4641-b5cd-3b314bcaf817" providerId="ADAL" clId="{CA42DFE7-37E9-4AFE-996D-D1362E32F308}" dt="2022-07-21T10:54:59.397" v="7776" actId="207"/>
          <ac:spMkLst>
            <pc:docMk/>
            <pc:sldMk cId="3188981107" sldId="302"/>
            <ac:spMk id="13" creationId="{F9E72D3F-B4D8-CD45-A0F0-D366F762A6B2}"/>
          </ac:spMkLst>
        </pc:spChg>
        <pc:spChg chg="add mod">
          <ac:chgData name="Tatsuya Kimura" userId="133f0a36-5dd9-4641-b5cd-3b314bcaf817" providerId="ADAL" clId="{CA42DFE7-37E9-4AFE-996D-D1362E32F308}" dt="2022-07-19T17:02:27.144" v="3942" actId="6549"/>
          <ac:spMkLst>
            <pc:docMk/>
            <pc:sldMk cId="3188981107" sldId="302"/>
            <ac:spMk id="15" creationId="{9A6A41A9-1D28-450E-B2FE-23EDA9143829}"/>
          </ac:spMkLst>
        </pc:spChg>
        <pc:spChg chg="add mod">
          <ac:chgData name="Tatsuya Kimura" userId="133f0a36-5dd9-4641-b5cd-3b314bcaf817" providerId="ADAL" clId="{CA42DFE7-37E9-4AFE-996D-D1362E32F308}" dt="2022-07-19T17:01:56.191" v="3939" actId="1035"/>
          <ac:spMkLst>
            <pc:docMk/>
            <pc:sldMk cId="3188981107" sldId="302"/>
            <ac:spMk id="17" creationId="{41CF7FF3-8E85-4648-90D9-F54B855B2AC5}"/>
          </ac:spMkLst>
        </pc:spChg>
        <pc:spChg chg="add mod">
          <ac:chgData name="Tatsuya Kimura" userId="133f0a36-5dd9-4641-b5cd-3b314bcaf817" providerId="ADAL" clId="{CA42DFE7-37E9-4AFE-996D-D1362E32F308}" dt="2022-07-19T17:00:54.495" v="3917" actId="1037"/>
          <ac:spMkLst>
            <pc:docMk/>
            <pc:sldMk cId="3188981107" sldId="302"/>
            <ac:spMk id="18" creationId="{D175DE58-04BF-4C47-8462-4F2FAF27F26F}"/>
          </ac:spMkLst>
        </pc:spChg>
        <pc:picChg chg="mod">
          <ac:chgData name="Tatsuya Kimura" userId="133f0a36-5dd9-4641-b5cd-3b314bcaf817" providerId="ADAL" clId="{CA42DFE7-37E9-4AFE-996D-D1362E32F308}" dt="2022-07-19T17:00:41.394" v="3801" actId="1038"/>
          <ac:picMkLst>
            <pc:docMk/>
            <pc:sldMk cId="3188981107" sldId="302"/>
            <ac:picMk id="3" creationId="{6E8DD778-2A07-41DD-8B0C-62C067A45672}"/>
          </ac:picMkLst>
        </pc:picChg>
        <pc:picChg chg="mod">
          <ac:chgData name="Tatsuya Kimura" userId="133f0a36-5dd9-4641-b5cd-3b314bcaf817" providerId="ADAL" clId="{CA42DFE7-37E9-4AFE-996D-D1362E32F308}" dt="2022-07-19T17:00:41.394" v="3801" actId="1038"/>
          <ac:picMkLst>
            <pc:docMk/>
            <pc:sldMk cId="3188981107" sldId="302"/>
            <ac:picMk id="5" creationId="{BEB56FD4-9925-47A2-82BE-74E6AE0E503D}"/>
          </ac:picMkLst>
        </pc:picChg>
        <pc:picChg chg="add mod">
          <ac:chgData name="Tatsuya Kimura" userId="133f0a36-5dd9-4641-b5cd-3b314bcaf817" providerId="ADAL" clId="{CA42DFE7-37E9-4AFE-996D-D1362E32F308}" dt="2022-07-19T17:00:54.495" v="3917" actId="1037"/>
          <ac:picMkLst>
            <pc:docMk/>
            <pc:sldMk cId="3188981107" sldId="302"/>
            <ac:picMk id="14" creationId="{AD34366C-11C5-4B50-BABC-3976C6F8AA16}"/>
          </ac:picMkLst>
        </pc:picChg>
        <pc:picChg chg="add mod">
          <ac:chgData name="Tatsuya Kimura" userId="133f0a36-5dd9-4641-b5cd-3b314bcaf817" providerId="ADAL" clId="{CA42DFE7-37E9-4AFE-996D-D1362E32F308}" dt="2022-07-19T17:00:54.495" v="3917" actId="1037"/>
          <ac:picMkLst>
            <pc:docMk/>
            <pc:sldMk cId="3188981107" sldId="302"/>
            <ac:picMk id="16" creationId="{8F2A8511-0368-4DA5-B345-03793366F7C1}"/>
          </ac:picMkLst>
        </pc:picChg>
      </pc:sldChg>
      <pc:sldChg chg="addSp delSp modSp add mod">
        <pc:chgData name="Tatsuya Kimura" userId="133f0a36-5dd9-4641-b5cd-3b314bcaf817" providerId="ADAL" clId="{CA42DFE7-37E9-4AFE-996D-D1362E32F308}" dt="2022-07-21T11:34:34.360" v="8573" actId="1037"/>
        <pc:sldMkLst>
          <pc:docMk/>
          <pc:sldMk cId="480256809" sldId="303"/>
        </pc:sldMkLst>
        <pc:spChg chg="mod">
          <ac:chgData name="Tatsuya Kimura" userId="133f0a36-5dd9-4641-b5cd-3b314bcaf817" providerId="ADAL" clId="{CA42DFE7-37E9-4AFE-996D-D1362E32F308}" dt="2022-07-19T17:05:39.802" v="4274" actId="1038"/>
          <ac:spMkLst>
            <pc:docMk/>
            <pc:sldMk cId="480256809" sldId="303"/>
            <ac:spMk id="6" creationId="{C70D8C65-AC9B-4206-BAE6-597B5A56199B}"/>
          </ac:spMkLst>
        </pc:spChg>
        <pc:spChg chg="mod">
          <ac:chgData name="Tatsuya Kimura" userId="133f0a36-5dd9-4641-b5cd-3b314bcaf817" providerId="ADAL" clId="{CA42DFE7-37E9-4AFE-996D-D1362E32F308}" dt="2022-07-19T17:05:14.888" v="4136" actId="1076"/>
          <ac:spMkLst>
            <pc:docMk/>
            <pc:sldMk cId="480256809" sldId="303"/>
            <ac:spMk id="8" creationId="{379FC459-026D-7643-A3CF-92F9ED462F78}"/>
          </ac:spMkLst>
        </pc:spChg>
        <pc:spChg chg="add mod">
          <ac:chgData name="Tatsuya Kimura" userId="133f0a36-5dd9-4641-b5cd-3b314bcaf817" providerId="ADAL" clId="{CA42DFE7-37E9-4AFE-996D-D1362E32F308}" dt="2022-07-19T17:08:05.109" v="4288" actId="1076"/>
          <ac:spMkLst>
            <pc:docMk/>
            <pc:sldMk cId="480256809" sldId="303"/>
            <ac:spMk id="11" creationId="{39AC4321-78FA-411B-9FA8-7CB32DC8762B}"/>
          </ac:spMkLst>
        </pc:spChg>
        <pc:spChg chg="mod">
          <ac:chgData name="Tatsuya Kimura" userId="133f0a36-5dd9-4641-b5cd-3b314bcaf817" providerId="ADAL" clId="{CA42DFE7-37E9-4AFE-996D-D1362E32F308}" dt="2022-07-21T11:34:34.360" v="8573" actId="1037"/>
          <ac:spMkLst>
            <pc:docMk/>
            <pc:sldMk cId="480256809" sldId="303"/>
            <ac:spMk id="12" creationId="{AB445285-D63C-4FBB-9FDF-42D4A000A1EF}"/>
          </ac:spMkLst>
        </pc:spChg>
        <pc:spChg chg="add mod">
          <ac:chgData name="Tatsuya Kimura" userId="133f0a36-5dd9-4641-b5cd-3b314bcaf817" providerId="ADAL" clId="{CA42DFE7-37E9-4AFE-996D-D1362E32F308}" dt="2022-07-19T17:06:08.961" v="4278" actId="113"/>
          <ac:spMkLst>
            <pc:docMk/>
            <pc:sldMk cId="480256809" sldId="303"/>
            <ac:spMk id="13" creationId="{28760140-02DB-464E-8D64-1CA39F20B8D1}"/>
          </ac:spMkLst>
        </pc:spChg>
        <pc:spChg chg="mod">
          <ac:chgData name="Tatsuya Kimura" userId="133f0a36-5dd9-4641-b5cd-3b314bcaf817" providerId="ADAL" clId="{CA42DFE7-37E9-4AFE-996D-D1362E32F308}" dt="2022-07-19T17:04:53.099" v="4113" actId="1036"/>
          <ac:spMkLst>
            <pc:docMk/>
            <pc:sldMk cId="480256809" sldId="303"/>
            <ac:spMk id="17" creationId="{9DBFD3BA-3C7B-44C1-AC4D-C962ED493B8B}"/>
          </ac:spMkLst>
        </pc:spChg>
        <pc:spChg chg="add mod">
          <ac:chgData name="Tatsuya Kimura" userId="133f0a36-5dd9-4641-b5cd-3b314bcaf817" providerId="ADAL" clId="{CA42DFE7-37E9-4AFE-996D-D1362E32F308}" dt="2022-07-19T17:06:57.862" v="4280"/>
          <ac:spMkLst>
            <pc:docMk/>
            <pc:sldMk cId="480256809" sldId="303"/>
            <ac:spMk id="19" creationId="{EBD02D3F-B4F0-4455-9450-0FE69B5FF61C}"/>
          </ac:spMkLst>
        </pc:spChg>
        <pc:spChg chg="add mod">
          <ac:chgData name="Tatsuya Kimura" userId="133f0a36-5dd9-4641-b5cd-3b314bcaf817" providerId="ADAL" clId="{CA42DFE7-37E9-4AFE-996D-D1362E32F308}" dt="2022-07-19T17:06:36.840" v="4279"/>
          <ac:spMkLst>
            <pc:docMk/>
            <pc:sldMk cId="480256809" sldId="303"/>
            <ac:spMk id="21" creationId="{DBDA80D6-41C7-4C9C-8723-539F8E26F5CF}"/>
          </ac:spMkLst>
        </pc:spChg>
        <pc:picChg chg="mod">
          <ac:chgData name="Tatsuya Kimura" userId="133f0a36-5dd9-4641-b5cd-3b314bcaf817" providerId="ADAL" clId="{CA42DFE7-37E9-4AFE-996D-D1362E32F308}" dt="2022-07-19T17:03:51.765" v="4025" actId="14100"/>
          <ac:picMkLst>
            <pc:docMk/>
            <pc:sldMk cId="480256809" sldId="303"/>
            <ac:picMk id="3" creationId="{5251022B-6C13-40A1-9AD4-A098C9E75509}"/>
          </ac:picMkLst>
        </pc:picChg>
        <pc:picChg chg="mod">
          <ac:chgData name="Tatsuya Kimura" userId="133f0a36-5dd9-4641-b5cd-3b314bcaf817" providerId="ADAL" clId="{CA42DFE7-37E9-4AFE-996D-D1362E32F308}" dt="2022-07-19T17:04:57.487" v="4131" actId="1036"/>
          <ac:picMkLst>
            <pc:docMk/>
            <pc:sldMk cId="480256809" sldId="303"/>
            <ac:picMk id="7" creationId="{B7B878ED-F662-4814-B584-019BC3E252E4}"/>
          </ac:picMkLst>
        </pc:picChg>
        <pc:picChg chg="del mod">
          <ac:chgData name="Tatsuya Kimura" userId="133f0a36-5dd9-4641-b5cd-3b314bcaf817" providerId="ADAL" clId="{CA42DFE7-37E9-4AFE-996D-D1362E32F308}" dt="2022-07-19T17:05:00.616" v="4132" actId="478"/>
          <ac:picMkLst>
            <pc:docMk/>
            <pc:sldMk cId="480256809" sldId="303"/>
            <ac:picMk id="9" creationId="{0BF318CD-C293-F845-AE20-2D1AF00540B4}"/>
          </ac:picMkLst>
        </pc:picChg>
        <pc:picChg chg="mod">
          <ac:chgData name="Tatsuya Kimura" userId="133f0a36-5dd9-4641-b5cd-3b314bcaf817" providerId="ADAL" clId="{CA42DFE7-37E9-4AFE-996D-D1362E32F308}" dt="2022-07-19T17:04:57.487" v="4131" actId="1036"/>
          <ac:picMkLst>
            <pc:docMk/>
            <pc:sldMk cId="480256809" sldId="303"/>
            <ac:picMk id="14" creationId="{71C62930-99FC-450C-94AE-2CEF7C6C6009}"/>
          </ac:picMkLst>
        </pc:picChg>
        <pc:picChg chg="add mod">
          <ac:chgData name="Tatsuya Kimura" userId="133f0a36-5dd9-4641-b5cd-3b314bcaf817" providerId="ADAL" clId="{CA42DFE7-37E9-4AFE-996D-D1362E32F308}" dt="2022-07-19T17:05:32.698" v="4264" actId="1038"/>
          <ac:picMkLst>
            <pc:docMk/>
            <pc:sldMk cId="480256809" sldId="303"/>
            <ac:picMk id="15" creationId="{CBE63CF5-75D0-4B4C-805D-DDB533475FB5}"/>
          </ac:picMkLst>
        </pc:picChg>
        <pc:picChg chg="del mod">
          <ac:chgData name="Tatsuya Kimura" userId="133f0a36-5dd9-4641-b5cd-3b314bcaf817" providerId="ADAL" clId="{CA42DFE7-37E9-4AFE-996D-D1362E32F308}" dt="2022-07-19T17:03:54.430" v="4026" actId="478"/>
          <ac:picMkLst>
            <pc:docMk/>
            <pc:sldMk cId="480256809" sldId="303"/>
            <ac:picMk id="16" creationId="{BC0A1F9E-74B7-415E-ADB5-873350079C44}"/>
          </ac:picMkLst>
        </pc:picChg>
        <pc:picChg chg="add mod">
          <ac:chgData name="Tatsuya Kimura" userId="133f0a36-5dd9-4641-b5cd-3b314bcaf817" providerId="ADAL" clId="{CA42DFE7-37E9-4AFE-996D-D1362E32F308}" dt="2022-07-19T17:05:32.698" v="4264" actId="1038"/>
          <ac:picMkLst>
            <pc:docMk/>
            <pc:sldMk cId="480256809" sldId="303"/>
            <ac:picMk id="18" creationId="{7E37092D-3B7D-4A2F-86A3-D0F03B103268}"/>
          </ac:picMkLst>
        </pc:picChg>
        <pc:picChg chg="add mod">
          <ac:chgData name="Tatsuya Kimura" userId="133f0a36-5dd9-4641-b5cd-3b314bcaf817" providerId="ADAL" clId="{CA42DFE7-37E9-4AFE-996D-D1362E32F308}" dt="2022-07-19T17:05:32.698" v="4264" actId="1038"/>
          <ac:picMkLst>
            <pc:docMk/>
            <pc:sldMk cId="480256809" sldId="303"/>
            <ac:picMk id="20" creationId="{793E6474-5874-49AB-A98A-EEFE33A23DBE}"/>
          </ac:picMkLst>
        </pc:picChg>
      </pc:sldChg>
      <pc:sldChg chg="addSp delSp modSp add mod">
        <pc:chgData name="Tatsuya Kimura" userId="133f0a36-5dd9-4641-b5cd-3b314bcaf817" providerId="ADAL" clId="{CA42DFE7-37E9-4AFE-996D-D1362E32F308}" dt="2022-07-21T10:55:57.486" v="7782" actId="14100"/>
        <pc:sldMkLst>
          <pc:docMk/>
          <pc:sldMk cId="1485172204" sldId="304"/>
        </pc:sldMkLst>
        <pc:spChg chg="mod">
          <ac:chgData name="Tatsuya Kimura" userId="133f0a36-5dd9-4641-b5cd-3b314bcaf817" providerId="ADAL" clId="{CA42DFE7-37E9-4AFE-996D-D1362E32F308}" dt="2022-07-19T17:08:45.230" v="4370" actId="1037"/>
          <ac:spMkLst>
            <pc:docMk/>
            <pc:sldMk cId="1485172204" sldId="304"/>
            <ac:spMk id="4" creationId="{F7BBCDA2-799E-4672-A46A-500B2090C3E7}"/>
          </ac:spMkLst>
        </pc:spChg>
        <pc:spChg chg="mod">
          <ac:chgData name="Tatsuya Kimura" userId="133f0a36-5dd9-4641-b5cd-3b314bcaf817" providerId="ADAL" clId="{CA42DFE7-37E9-4AFE-996D-D1362E32F308}" dt="2022-07-19T17:08:56.536" v="4372" actId="14100"/>
          <ac:spMkLst>
            <pc:docMk/>
            <pc:sldMk cId="1485172204" sldId="304"/>
            <ac:spMk id="7" creationId="{A655B0BF-79A2-422D-9A3A-C13881CA3305}"/>
          </ac:spMkLst>
        </pc:spChg>
        <pc:spChg chg="mod">
          <ac:chgData name="Tatsuya Kimura" userId="133f0a36-5dd9-4641-b5cd-3b314bcaf817" providerId="ADAL" clId="{CA42DFE7-37E9-4AFE-996D-D1362E32F308}" dt="2022-07-19T17:09:04.643" v="4374" actId="122"/>
          <ac:spMkLst>
            <pc:docMk/>
            <pc:sldMk cId="1485172204" sldId="304"/>
            <ac:spMk id="8" creationId="{379FC459-026D-7643-A3CF-92F9ED462F78}"/>
          </ac:spMkLst>
        </pc:spChg>
        <pc:spChg chg="add mod">
          <ac:chgData name="Tatsuya Kimura" userId="133f0a36-5dd9-4641-b5cd-3b314bcaf817" providerId="ADAL" clId="{CA42DFE7-37E9-4AFE-996D-D1362E32F308}" dt="2022-07-19T17:09:41.181" v="4499" actId="27636"/>
          <ac:spMkLst>
            <pc:docMk/>
            <pc:sldMk cId="1485172204" sldId="304"/>
            <ac:spMk id="11" creationId="{C3999939-5213-438B-89AC-AB10A6FB729F}"/>
          </ac:spMkLst>
        </pc:spChg>
        <pc:spChg chg="mod">
          <ac:chgData name="Tatsuya Kimura" userId="133f0a36-5dd9-4641-b5cd-3b314bcaf817" providerId="ADAL" clId="{CA42DFE7-37E9-4AFE-996D-D1362E32F308}" dt="2022-07-19T17:08:45.230" v="4370" actId="1037"/>
          <ac:spMkLst>
            <pc:docMk/>
            <pc:sldMk cId="1485172204" sldId="304"/>
            <ac:spMk id="13" creationId="{F9E72D3F-B4D8-CD45-A0F0-D366F762A6B2}"/>
          </ac:spMkLst>
        </pc:spChg>
        <pc:spChg chg="mod">
          <ac:chgData name="Tatsuya Kimura" userId="133f0a36-5dd9-4641-b5cd-3b314bcaf817" providerId="ADAL" clId="{CA42DFE7-37E9-4AFE-996D-D1362E32F308}" dt="2022-07-19T17:08:45.230" v="4370" actId="1037"/>
          <ac:spMkLst>
            <pc:docMk/>
            <pc:sldMk cId="1485172204" sldId="304"/>
            <ac:spMk id="15" creationId="{2B4188BD-4B44-4681-9CBC-9374A64040EA}"/>
          </ac:spMkLst>
        </pc:spChg>
        <pc:spChg chg="add mod">
          <ac:chgData name="Tatsuya Kimura" userId="133f0a36-5dd9-4641-b5cd-3b314bcaf817" providerId="ADAL" clId="{CA42DFE7-37E9-4AFE-996D-D1362E32F308}" dt="2022-07-19T17:10:00.699" v="4500"/>
          <ac:spMkLst>
            <pc:docMk/>
            <pc:sldMk cId="1485172204" sldId="304"/>
            <ac:spMk id="16" creationId="{A37E60D3-7BFA-453D-9BBE-91973505A327}"/>
          </ac:spMkLst>
        </pc:spChg>
        <pc:spChg chg="add mod">
          <ac:chgData name="Tatsuya Kimura" userId="133f0a36-5dd9-4641-b5cd-3b314bcaf817" providerId="ADAL" clId="{CA42DFE7-37E9-4AFE-996D-D1362E32F308}" dt="2022-07-21T10:55:57.486" v="7782" actId="14100"/>
          <ac:spMkLst>
            <pc:docMk/>
            <pc:sldMk cId="1485172204" sldId="304"/>
            <ac:spMk id="18" creationId="{118688D7-F6AC-4ACC-B65E-DF508230201C}"/>
          </ac:spMkLst>
        </pc:spChg>
        <pc:spChg chg="add mod">
          <ac:chgData name="Tatsuya Kimura" userId="133f0a36-5dd9-4641-b5cd-3b314bcaf817" providerId="ADAL" clId="{CA42DFE7-37E9-4AFE-996D-D1362E32F308}" dt="2022-07-19T17:11:17.034" v="4508"/>
          <ac:spMkLst>
            <pc:docMk/>
            <pc:sldMk cId="1485172204" sldId="304"/>
            <ac:spMk id="19" creationId="{4AF93BD9-28D3-4569-B821-43C3440A9998}"/>
          </ac:spMkLst>
        </pc:spChg>
        <pc:spChg chg="add mod">
          <ac:chgData name="Tatsuya Kimura" userId="133f0a36-5dd9-4641-b5cd-3b314bcaf817" providerId="ADAL" clId="{CA42DFE7-37E9-4AFE-996D-D1362E32F308}" dt="2022-07-19T17:11:00.134" v="4507" actId="113"/>
          <ac:spMkLst>
            <pc:docMk/>
            <pc:sldMk cId="1485172204" sldId="304"/>
            <ac:spMk id="22" creationId="{1873D560-2B69-4F92-B6DB-715A0848BD5A}"/>
          </ac:spMkLst>
        </pc:spChg>
        <pc:picChg chg="mod">
          <ac:chgData name="Tatsuya Kimura" userId="133f0a36-5dd9-4641-b5cd-3b314bcaf817" providerId="ADAL" clId="{CA42DFE7-37E9-4AFE-996D-D1362E32F308}" dt="2022-07-19T17:08:45.230" v="4370" actId="1037"/>
          <ac:picMkLst>
            <pc:docMk/>
            <pc:sldMk cId="1485172204" sldId="304"/>
            <ac:picMk id="3" creationId="{F98E690B-77E2-4163-A9D4-3694F1F546FD}"/>
          </ac:picMkLst>
        </pc:picChg>
        <pc:picChg chg="del">
          <ac:chgData name="Tatsuya Kimura" userId="133f0a36-5dd9-4641-b5cd-3b314bcaf817" providerId="ADAL" clId="{CA42DFE7-37E9-4AFE-996D-D1362E32F308}" dt="2022-07-19T17:08:20.783" v="4289" actId="478"/>
          <ac:picMkLst>
            <pc:docMk/>
            <pc:sldMk cId="1485172204" sldId="304"/>
            <ac:picMk id="9" creationId="{0BF318CD-C293-F845-AE20-2D1AF00540B4}"/>
          </ac:picMkLst>
        </pc:picChg>
        <pc:picChg chg="mod">
          <ac:chgData name="Tatsuya Kimura" userId="133f0a36-5dd9-4641-b5cd-3b314bcaf817" providerId="ADAL" clId="{CA42DFE7-37E9-4AFE-996D-D1362E32F308}" dt="2022-07-19T17:08:45.230" v="4370" actId="1037"/>
          <ac:picMkLst>
            <pc:docMk/>
            <pc:sldMk cId="1485172204" sldId="304"/>
            <ac:picMk id="12" creationId="{060D976B-C2A9-4E79-AE1E-1290764AF9E4}"/>
          </ac:picMkLst>
        </pc:picChg>
        <pc:picChg chg="mod">
          <ac:chgData name="Tatsuya Kimura" userId="133f0a36-5dd9-4641-b5cd-3b314bcaf817" providerId="ADAL" clId="{CA42DFE7-37E9-4AFE-996D-D1362E32F308}" dt="2022-07-19T17:08:45.230" v="4370" actId="1037"/>
          <ac:picMkLst>
            <pc:docMk/>
            <pc:sldMk cId="1485172204" sldId="304"/>
            <ac:picMk id="14" creationId="{2C7394C4-C2E4-4EEE-A25D-7C3054D358F3}"/>
          </ac:picMkLst>
        </pc:picChg>
        <pc:picChg chg="add mod">
          <ac:chgData name="Tatsuya Kimura" userId="133f0a36-5dd9-4641-b5cd-3b314bcaf817" providerId="ADAL" clId="{CA42DFE7-37E9-4AFE-996D-D1362E32F308}" dt="2022-07-19T17:09:24.413" v="4497" actId="1038"/>
          <ac:picMkLst>
            <pc:docMk/>
            <pc:sldMk cId="1485172204" sldId="304"/>
            <ac:picMk id="17" creationId="{0FD53272-B078-464A-9E4F-45EB4913A760}"/>
          </ac:picMkLst>
        </pc:picChg>
        <pc:picChg chg="add mod">
          <ac:chgData name="Tatsuya Kimura" userId="133f0a36-5dd9-4641-b5cd-3b314bcaf817" providerId="ADAL" clId="{CA42DFE7-37E9-4AFE-996D-D1362E32F308}" dt="2022-07-19T17:09:24.413" v="4497" actId="1038"/>
          <ac:picMkLst>
            <pc:docMk/>
            <pc:sldMk cId="1485172204" sldId="304"/>
            <ac:picMk id="20" creationId="{3E28CCCB-F851-492B-A9A4-4AFCBCD59748}"/>
          </ac:picMkLst>
        </pc:picChg>
        <pc:picChg chg="add mod">
          <ac:chgData name="Tatsuya Kimura" userId="133f0a36-5dd9-4641-b5cd-3b314bcaf817" providerId="ADAL" clId="{CA42DFE7-37E9-4AFE-996D-D1362E32F308}" dt="2022-07-19T17:09:24.413" v="4497" actId="1038"/>
          <ac:picMkLst>
            <pc:docMk/>
            <pc:sldMk cId="1485172204" sldId="304"/>
            <ac:picMk id="21" creationId="{A62DB54F-AA20-488A-8478-358DE090151F}"/>
          </ac:picMkLst>
        </pc:picChg>
      </pc:sldChg>
      <pc:sldChg chg="addSp delSp modSp add mod">
        <pc:chgData name="Tatsuya Kimura" userId="133f0a36-5dd9-4641-b5cd-3b314bcaf817" providerId="ADAL" clId="{CA42DFE7-37E9-4AFE-996D-D1362E32F308}" dt="2022-07-19T17:18:29.392" v="5188" actId="108"/>
        <pc:sldMkLst>
          <pc:docMk/>
          <pc:sldMk cId="2066709423" sldId="305"/>
        </pc:sldMkLst>
        <pc:spChg chg="mod">
          <ac:chgData name="Tatsuya Kimura" userId="133f0a36-5dd9-4641-b5cd-3b314bcaf817" providerId="ADAL" clId="{CA42DFE7-37E9-4AFE-996D-D1362E32F308}" dt="2022-07-19T17:11:41.471" v="4570" actId="1038"/>
          <ac:spMkLst>
            <pc:docMk/>
            <pc:sldMk cId="2066709423" sldId="305"/>
            <ac:spMk id="6" creationId="{00000000-0000-0000-0000-000000000000}"/>
          </ac:spMkLst>
        </pc:spChg>
        <pc:spChg chg="mod">
          <ac:chgData name="Tatsuya Kimura" userId="133f0a36-5dd9-4641-b5cd-3b314bcaf817" providerId="ADAL" clId="{CA42DFE7-37E9-4AFE-996D-D1362E32F308}" dt="2022-07-19T17:11:54.649" v="4636" actId="122"/>
          <ac:spMkLst>
            <pc:docMk/>
            <pc:sldMk cId="2066709423" sldId="305"/>
            <ac:spMk id="7" creationId="{C074CBB4-DBCA-4527-B71D-BD5E726B7BE4}"/>
          </ac:spMkLst>
        </pc:spChg>
        <pc:spChg chg="add mod">
          <ac:chgData name="Tatsuya Kimura" userId="133f0a36-5dd9-4641-b5cd-3b314bcaf817" providerId="ADAL" clId="{CA42DFE7-37E9-4AFE-996D-D1362E32F308}" dt="2022-07-19T17:15:12.689" v="4810" actId="6549"/>
          <ac:spMkLst>
            <pc:docMk/>
            <pc:sldMk cId="2066709423" sldId="305"/>
            <ac:spMk id="8" creationId="{94E151F5-6750-49C5-ADEC-8A8B382A6E14}"/>
          </ac:spMkLst>
        </pc:spChg>
        <pc:spChg chg="add mod">
          <ac:chgData name="Tatsuya Kimura" userId="133f0a36-5dd9-4641-b5cd-3b314bcaf817" providerId="ADAL" clId="{CA42DFE7-37E9-4AFE-996D-D1362E32F308}" dt="2022-07-19T17:18:29.392" v="5188" actId="108"/>
          <ac:spMkLst>
            <pc:docMk/>
            <pc:sldMk cId="2066709423" sldId="305"/>
            <ac:spMk id="10" creationId="{1776789E-2768-41BD-B95C-B9C355EBC6A5}"/>
          </ac:spMkLst>
        </pc:spChg>
        <pc:picChg chg="mod">
          <ac:chgData name="Tatsuya Kimura" userId="133f0a36-5dd9-4641-b5cd-3b314bcaf817" providerId="ADAL" clId="{CA42DFE7-37E9-4AFE-996D-D1362E32F308}" dt="2022-07-19T17:11:49.967" v="4634" actId="1037"/>
          <ac:picMkLst>
            <pc:docMk/>
            <pc:sldMk cId="2066709423" sldId="305"/>
            <ac:picMk id="2" creationId="{00000000-0000-0000-0000-000000000000}"/>
          </ac:picMkLst>
        </pc:picChg>
        <pc:picChg chg="del">
          <ac:chgData name="Tatsuya Kimura" userId="133f0a36-5dd9-4641-b5cd-3b314bcaf817" providerId="ADAL" clId="{CA42DFE7-37E9-4AFE-996D-D1362E32F308}" dt="2022-07-19T17:11:32.689" v="4509" actId="478"/>
          <ac:picMkLst>
            <pc:docMk/>
            <pc:sldMk cId="2066709423" sldId="305"/>
            <ac:picMk id="4" creationId="{00000000-0000-0000-0000-000000000000}"/>
          </ac:picMkLst>
        </pc:picChg>
        <pc:picChg chg="add mod">
          <ac:chgData name="Tatsuya Kimura" userId="133f0a36-5dd9-4641-b5cd-3b314bcaf817" providerId="ADAL" clId="{CA42DFE7-37E9-4AFE-996D-D1362E32F308}" dt="2022-07-19T17:15:40.255" v="4814" actId="1076"/>
          <ac:picMkLst>
            <pc:docMk/>
            <pc:sldMk cId="2066709423" sldId="305"/>
            <ac:picMk id="9" creationId="{E3FB4506-003F-42F7-9570-A5C6618FC755}"/>
          </ac:picMkLst>
        </pc:picChg>
      </pc:sldChg>
      <pc:sldChg chg="addSp modSp add mod ord modAnim">
        <pc:chgData name="Tatsuya Kimura" userId="133f0a36-5dd9-4641-b5cd-3b314bcaf817" providerId="ADAL" clId="{CA42DFE7-37E9-4AFE-996D-D1362E32F308}" dt="2022-07-21T11:55:32.272" v="8880"/>
        <pc:sldMkLst>
          <pc:docMk/>
          <pc:sldMk cId="3823642630" sldId="306"/>
        </pc:sldMkLst>
        <pc:spChg chg="mod">
          <ac:chgData name="Tatsuya Kimura" userId="133f0a36-5dd9-4641-b5cd-3b314bcaf817" providerId="ADAL" clId="{CA42DFE7-37E9-4AFE-996D-D1362E32F308}" dt="2022-07-19T17:16:52.665" v="5047" actId="1038"/>
          <ac:spMkLst>
            <pc:docMk/>
            <pc:sldMk cId="3823642630" sldId="306"/>
            <ac:spMk id="6" creationId="{00000000-0000-0000-0000-000000000000}"/>
          </ac:spMkLst>
        </pc:spChg>
        <pc:spChg chg="mod">
          <ac:chgData name="Tatsuya Kimura" userId="133f0a36-5dd9-4641-b5cd-3b314bcaf817" providerId="ADAL" clId="{CA42DFE7-37E9-4AFE-996D-D1362E32F308}" dt="2022-07-19T17:17:11.891" v="5109" actId="122"/>
          <ac:spMkLst>
            <pc:docMk/>
            <pc:sldMk cId="3823642630" sldId="306"/>
            <ac:spMk id="8" creationId="{379FC459-026D-7643-A3CF-92F9ED462F78}"/>
          </ac:spMkLst>
        </pc:spChg>
        <pc:spChg chg="mod">
          <ac:chgData name="Tatsuya Kimura" userId="133f0a36-5dd9-4641-b5cd-3b314bcaf817" providerId="ADAL" clId="{CA42DFE7-37E9-4AFE-996D-D1362E32F308}" dt="2022-07-19T17:16:59.908" v="5106" actId="1037"/>
          <ac:spMkLst>
            <pc:docMk/>
            <pc:sldMk cId="3823642630" sldId="306"/>
            <ac:spMk id="11" creationId="{2B0DC328-71A5-4A6B-B272-FB22D43D5B66}"/>
          </ac:spMkLst>
        </pc:spChg>
        <pc:spChg chg="add mod">
          <ac:chgData name="Tatsuya Kimura" userId="133f0a36-5dd9-4641-b5cd-3b314bcaf817" providerId="ADAL" clId="{CA42DFE7-37E9-4AFE-996D-D1362E32F308}" dt="2022-07-19T17:18:44.928" v="5191" actId="14100"/>
          <ac:spMkLst>
            <pc:docMk/>
            <pc:sldMk cId="3823642630" sldId="306"/>
            <ac:spMk id="13" creationId="{E6A8FC00-4B11-4DDE-B682-FCECDECB1184}"/>
          </ac:spMkLst>
        </pc:spChg>
        <pc:spChg chg="add mod">
          <ac:chgData name="Tatsuya Kimura" userId="133f0a36-5dd9-4641-b5cd-3b314bcaf817" providerId="ADAL" clId="{CA42DFE7-37E9-4AFE-996D-D1362E32F308}" dt="2022-07-19T17:20:18.652" v="5192"/>
          <ac:spMkLst>
            <pc:docMk/>
            <pc:sldMk cId="3823642630" sldId="306"/>
            <ac:spMk id="14" creationId="{476AEDE4-E36E-49BC-B31C-20F84210EAD7}"/>
          </ac:spMkLst>
        </pc:spChg>
        <pc:spChg chg="add mod">
          <ac:chgData name="Tatsuya Kimura" userId="133f0a36-5dd9-4641-b5cd-3b314bcaf817" providerId="ADAL" clId="{CA42DFE7-37E9-4AFE-996D-D1362E32F308}" dt="2022-07-19T17:18:37.657" v="5190" actId="27636"/>
          <ac:spMkLst>
            <pc:docMk/>
            <pc:sldMk cId="3823642630" sldId="306"/>
            <ac:spMk id="15" creationId="{483F1875-FB27-414C-AEB5-B9575FB3EC0F}"/>
          </ac:spMkLst>
        </pc:spChg>
        <pc:spChg chg="add mod">
          <ac:chgData name="Tatsuya Kimura" userId="133f0a36-5dd9-4641-b5cd-3b314bcaf817" providerId="ADAL" clId="{CA42DFE7-37E9-4AFE-996D-D1362E32F308}" dt="2022-07-19T17:18:15.853" v="5187"/>
          <ac:spMkLst>
            <pc:docMk/>
            <pc:sldMk cId="3823642630" sldId="306"/>
            <ac:spMk id="18" creationId="{DE235207-F854-41E8-AD49-A886ED73AAB3}"/>
          </ac:spMkLst>
        </pc:spChg>
        <pc:picChg chg="mod">
          <ac:chgData name="Tatsuya Kimura" userId="133f0a36-5dd9-4641-b5cd-3b314bcaf817" providerId="ADAL" clId="{CA42DFE7-37E9-4AFE-996D-D1362E32F308}" dt="2022-07-19T17:16:52.665" v="5047" actId="1038"/>
          <ac:picMkLst>
            <pc:docMk/>
            <pc:sldMk cId="3823642630" sldId="306"/>
            <ac:picMk id="7" creationId="{1CB21BE5-3016-4416-BAA6-A53806622646}"/>
          </ac:picMkLst>
        </pc:picChg>
        <pc:picChg chg="mod">
          <ac:chgData name="Tatsuya Kimura" userId="133f0a36-5dd9-4641-b5cd-3b314bcaf817" providerId="ADAL" clId="{CA42DFE7-37E9-4AFE-996D-D1362E32F308}" dt="2022-07-19T17:16:52.665" v="5047" actId="1038"/>
          <ac:picMkLst>
            <pc:docMk/>
            <pc:sldMk cId="3823642630" sldId="306"/>
            <ac:picMk id="9" creationId="{D0EAADE1-E51C-4A5C-A17F-7AE396A92A14}"/>
          </ac:picMkLst>
        </pc:picChg>
        <pc:picChg chg="mod">
          <ac:chgData name="Tatsuya Kimura" userId="133f0a36-5dd9-4641-b5cd-3b314bcaf817" providerId="ADAL" clId="{CA42DFE7-37E9-4AFE-996D-D1362E32F308}" dt="2022-07-19T17:17:42.796" v="5186" actId="1038"/>
          <ac:picMkLst>
            <pc:docMk/>
            <pc:sldMk cId="3823642630" sldId="306"/>
            <ac:picMk id="12" creationId="{EB0C2E09-EAC9-415A-B24A-17C98CD00946}"/>
          </ac:picMkLst>
        </pc:picChg>
        <pc:picChg chg="add mod">
          <ac:chgData name="Tatsuya Kimura" userId="133f0a36-5dd9-4641-b5cd-3b314bcaf817" providerId="ADAL" clId="{CA42DFE7-37E9-4AFE-996D-D1362E32F308}" dt="2022-07-19T17:16:23.240" v="4887" actId="1037"/>
          <ac:picMkLst>
            <pc:docMk/>
            <pc:sldMk cId="3823642630" sldId="306"/>
            <ac:picMk id="16" creationId="{3F8A1CD2-BDA5-4C56-B9EB-561860FFAA03}"/>
          </ac:picMkLst>
        </pc:picChg>
        <pc:picChg chg="add mod">
          <ac:chgData name="Tatsuya Kimura" userId="133f0a36-5dd9-4641-b5cd-3b314bcaf817" providerId="ADAL" clId="{CA42DFE7-37E9-4AFE-996D-D1362E32F308}" dt="2022-07-19T17:16:23.240" v="4887" actId="1037"/>
          <ac:picMkLst>
            <pc:docMk/>
            <pc:sldMk cId="3823642630" sldId="306"/>
            <ac:picMk id="17" creationId="{52F86FA4-2C8A-4643-8E3B-FAD2A383B1C2}"/>
          </ac:picMkLst>
        </pc:picChg>
        <pc:picChg chg="add mod">
          <ac:chgData name="Tatsuya Kimura" userId="133f0a36-5dd9-4641-b5cd-3b314bcaf817" providerId="ADAL" clId="{CA42DFE7-37E9-4AFE-996D-D1362E32F308}" dt="2022-07-19T17:17:38" v="5180" actId="1037"/>
          <ac:picMkLst>
            <pc:docMk/>
            <pc:sldMk cId="3823642630" sldId="306"/>
            <ac:picMk id="19" creationId="{A98647B3-71BA-4242-8EEA-FD8C39491ADE}"/>
          </ac:picMkLst>
        </pc:picChg>
      </pc:sldChg>
      <pc:sldChg chg="addSp delSp modSp add mod ord modAnim">
        <pc:chgData name="Tatsuya Kimura" userId="133f0a36-5dd9-4641-b5cd-3b314bcaf817" providerId="ADAL" clId="{CA42DFE7-37E9-4AFE-996D-D1362E32F308}" dt="2022-07-21T11:55:52.810" v="8882"/>
        <pc:sldMkLst>
          <pc:docMk/>
          <pc:sldMk cId="2521890219" sldId="307"/>
        </pc:sldMkLst>
        <pc:spChg chg="add mod">
          <ac:chgData name="Tatsuya Kimura" userId="133f0a36-5dd9-4641-b5cd-3b314bcaf817" providerId="ADAL" clId="{CA42DFE7-37E9-4AFE-996D-D1362E32F308}" dt="2022-07-19T17:29:08.493" v="5531" actId="1037"/>
          <ac:spMkLst>
            <pc:docMk/>
            <pc:sldMk cId="2521890219" sldId="307"/>
            <ac:spMk id="2" creationId="{A095B629-5DB9-4D06-9962-DD2170C85BB0}"/>
          </ac:spMkLst>
        </pc:spChg>
        <pc:spChg chg="mod">
          <ac:chgData name="Tatsuya Kimura" userId="133f0a36-5dd9-4641-b5cd-3b314bcaf817" providerId="ADAL" clId="{CA42DFE7-37E9-4AFE-996D-D1362E32F308}" dt="2022-07-19T17:25:43.004" v="5436" actId="1076"/>
          <ac:spMkLst>
            <pc:docMk/>
            <pc:sldMk cId="2521890219" sldId="307"/>
            <ac:spMk id="3" creationId="{EFB52F4A-DCED-4ED6-B7E6-E1928D338743}"/>
          </ac:spMkLst>
        </pc:spChg>
        <pc:spChg chg="mod">
          <ac:chgData name="Tatsuya Kimura" userId="133f0a36-5dd9-4641-b5cd-3b314bcaf817" providerId="ADAL" clId="{CA42DFE7-37E9-4AFE-996D-D1362E32F308}" dt="2022-07-19T17:26:01.286" v="5459" actId="1037"/>
          <ac:spMkLst>
            <pc:docMk/>
            <pc:sldMk cId="2521890219" sldId="307"/>
            <ac:spMk id="7" creationId="{9EA87D9D-5DF1-4FF0-A5F6-F73CC1A857B9}"/>
          </ac:spMkLst>
        </pc:spChg>
        <pc:spChg chg="mod">
          <ac:chgData name="Tatsuya Kimura" userId="133f0a36-5dd9-4641-b5cd-3b314bcaf817" providerId="ADAL" clId="{CA42DFE7-37E9-4AFE-996D-D1362E32F308}" dt="2022-07-19T17:28:43.282" v="5503" actId="403"/>
          <ac:spMkLst>
            <pc:docMk/>
            <pc:sldMk cId="2521890219" sldId="307"/>
            <ac:spMk id="8" creationId="{84425CFC-C479-4903-9E8F-40BDD97D482C}"/>
          </ac:spMkLst>
        </pc:spChg>
        <pc:spChg chg="del mod">
          <ac:chgData name="Tatsuya Kimura" userId="133f0a36-5dd9-4641-b5cd-3b314bcaf817" providerId="ADAL" clId="{CA42DFE7-37E9-4AFE-996D-D1362E32F308}" dt="2022-07-19T17:25:19.996" v="5431"/>
          <ac:spMkLst>
            <pc:docMk/>
            <pc:sldMk cId="2521890219" sldId="307"/>
            <ac:spMk id="9" creationId="{30310D82-91B9-4313-B087-D404AE5137CD}"/>
          </ac:spMkLst>
        </pc:spChg>
        <pc:spChg chg="mod">
          <ac:chgData name="Tatsuya Kimura" userId="133f0a36-5dd9-4641-b5cd-3b314bcaf817" providerId="ADAL" clId="{CA42DFE7-37E9-4AFE-996D-D1362E32F308}" dt="2022-07-19T17:30:08.548" v="5551" actId="6549"/>
          <ac:spMkLst>
            <pc:docMk/>
            <pc:sldMk cId="2521890219" sldId="307"/>
            <ac:spMk id="11" creationId="{2B2A675A-339A-4A8D-8C43-714843433A5D}"/>
          </ac:spMkLst>
        </pc:spChg>
        <pc:spChg chg="mod">
          <ac:chgData name="Tatsuya Kimura" userId="133f0a36-5dd9-4641-b5cd-3b314bcaf817" providerId="ADAL" clId="{CA42DFE7-37E9-4AFE-996D-D1362E32F308}" dt="2022-07-19T17:26:01.286" v="5459" actId="1037"/>
          <ac:spMkLst>
            <pc:docMk/>
            <pc:sldMk cId="2521890219" sldId="307"/>
            <ac:spMk id="16" creationId="{AC7043E5-6429-4383-AF0E-7BCD96A1B257}"/>
          </ac:spMkLst>
        </pc:spChg>
        <pc:spChg chg="mod">
          <ac:chgData name="Tatsuya Kimura" userId="133f0a36-5dd9-4641-b5cd-3b314bcaf817" providerId="ADAL" clId="{CA42DFE7-37E9-4AFE-996D-D1362E32F308}" dt="2022-07-19T17:26:01.286" v="5459" actId="1037"/>
          <ac:spMkLst>
            <pc:docMk/>
            <pc:sldMk cId="2521890219" sldId="307"/>
            <ac:spMk id="17" creationId="{F64BEDBA-A61E-4039-82F5-78234640307A}"/>
          </ac:spMkLst>
        </pc:spChg>
        <pc:spChg chg="add mod">
          <ac:chgData name="Tatsuya Kimura" userId="133f0a36-5dd9-4641-b5cd-3b314bcaf817" providerId="ADAL" clId="{CA42DFE7-37E9-4AFE-996D-D1362E32F308}" dt="2022-07-21T10:58:26.765" v="7847" actId="207"/>
          <ac:spMkLst>
            <pc:docMk/>
            <pc:sldMk cId="2521890219" sldId="307"/>
            <ac:spMk id="18" creationId="{14305BC2-09C9-404C-B05B-571822C06E02}"/>
          </ac:spMkLst>
        </pc:spChg>
        <pc:spChg chg="add mod">
          <ac:chgData name="Tatsuya Kimura" userId="133f0a36-5dd9-4641-b5cd-3b314bcaf817" providerId="ADAL" clId="{CA42DFE7-37E9-4AFE-996D-D1362E32F308}" dt="2022-07-19T17:35:34.967" v="5754" actId="1035"/>
          <ac:spMkLst>
            <pc:docMk/>
            <pc:sldMk cId="2521890219" sldId="307"/>
            <ac:spMk id="20" creationId="{09A481B6-4EC0-463F-91FA-885E1B51BBDB}"/>
          </ac:spMkLst>
        </pc:spChg>
        <pc:spChg chg="add mod">
          <ac:chgData name="Tatsuya Kimura" userId="133f0a36-5dd9-4641-b5cd-3b314bcaf817" providerId="ADAL" clId="{CA42DFE7-37E9-4AFE-996D-D1362E32F308}" dt="2022-07-19T17:35:23.429" v="5735" actId="1035"/>
          <ac:spMkLst>
            <pc:docMk/>
            <pc:sldMk cId="2521890219" sldId="307"/>
            <ac:spMk id="21" creationId="{745FA497-C069-4604-8994-8EE5EDDFEF97}"/>
          </ac:spMkLst>
        </pc:spChg>
        <pc:spChg chg="add mod">
          <ac:chgData name="Tatsuya Kimura" userId="133f0a36-5dd9-4641-b5cd-3b314bcaf817" providerId="ADAL" clId="{CA42DFE7-37E9-4AFE-996D-D1362E32F308}" dt="2022-07-19T17:30:39.912" v="5669" actId="1037"/>
          <ac:spMkLst>
            <pc:docMk/>
            <pc:sldMk cId="2521890219" sldId="307"/>
            <ac:spMk id="24" creationId="{461584BF-14D2-4772-8615-AA7A4880BAD0}"/>
          </ac:spMkLst>
        </pc:spChg>
        <pc:spChg chg="add mod">
          <ac:chgData name="Tatsuya Kimura" userId="133f0a36-5dd9-4641-b5cd-3b314bcaf817" providerId="ADAL" clId="{CA42DFE7-37E9-4AFE-996D-D1362E32F308}" dt="2022-07-19T17:30:39.912" v="5669" actId="1037"/>
          <ac:spMkLst>
            <pc:docMk/>
            <pc:sldMk cId="2521890219" sldId="307"/>
            <ac:spMk id="26" creationId="{14189F97-F2D5-4FE4-8601-CC2630CAAECA}"/>
          </ac:spMkLst>
        </pc:spChg>
        <pc:spChg chg="add mod">
          <ac:chgData name="Tatsuya Kimura" userId="133f0a36-5dd9-4641-b5cd-3b314bcaf817" providerId="ADAL" clId="{CA42DFE7-37E9-4AFE-996D-D1362E32F308}" dt="2022-07-19T17:30:39.912" v="5669" actId="1037"/>
          <ac:spMkLst>
            <pc:docMk/>
            <pc:sldMk cId="2521890219" sldId="307"/>
            <ac:spMk id="27" creationId="{A306B9DE-4055-4B90-9D46-6FA101222FF1}"/>
          </ac:spMkLst>
        </pc:spChg>
        <pc:spChg chg="add mod">
          <ac:chgData name="Tatsuya Kimura" userId="133f0a36-5dd9-4641-b5cd-3b314bcaf817" providerId="ADAL" clId="{CA42DFE7-37E9-4AFE-996D-D1362E32F308}" dt="2022-07-19T17:35:23.429" v="5735" actId="1035"/>
          <ac:spMkLst>
            <pc:docMk/>
            <pc:sldMk cId="2521890219" sldId="307"/>
            <ac:spMk id="28" creationId="{61510F15-E73C-4EDA-BDDB-3BAE5B174883}"/>
          </ac:spMkLst>
        </pc:spChg>
        <pc:grpChg chg="mod">
          <ac:chgData name="Tatsuya Kimura" userId="133f0a36-5dd9-4641-b5cd-3b314bcaf817" providerId="ADAL" clId="{CA42DFE7-37E9-4AFE-996D-D1362E32F308}" dt="2022-07-19T14:01:47.661" v="57"/>
          <ac:grpSpMkLst>
            <pc:docMk/>
            <pc:sldMk cId="2521890219" sldId="307"/>
            <ac:grpSpMk id="1" creationId="{00000000-0000-0000-0000-000000000000}"/>
          </ac:grpSpMkLst>
        </pc:grpChg>
        <pc:graphicFrameChg chg="mod">
          <ac:chgData name="Tatsuya Kimura" userId="133f0a36-5dd9-4641-b5cd-3b314bcaf817" providerId="ADAL" clId="{CA42DFE7-37E9-4AFE-996D-D1362E32F308}" dt="2022-07-19T17:26:01.286" v="5459" actId="1037"/>
          <ac:graphicFrameMkLst>
            <pc:docMk/>
            <pc:sldMk cId="2521890219" sldId="307"/>
            <ac:graphicFrameMk id="5" creationId="{2FC2284E-31E2-46FF-8600-5B2EF1E8BFDD}"/>
          </ac:graphicFrameMkLst>
        </pc:graphicFrameChg>
        <pc:graphicFrameChg chg="mod">
          <ac:chgData name="Tatsuya Kimura" userId="133f0a36-5dd9-4641-b5cd-3b314bcaf817" providerId="ADAL" clId="{CA42DFE7-37E9-4AFE-996D-D1362E32F308}" dt="2022-07-19T17:21:06.881" v="5301" actId="1076"/>
          <ac:graphicFrameMkLst>
            <pc:docMk/>
            <pc:sldMk cId="2521890219" sldId="307"/>
            <ac:graphicFrameMk id="6" creationId="{EAF630A3-D610-4E00-9FB8-295415D131B6}"/>
          </ac:graphicFrameMkLst>
        </pc:graphicFrameChg>
        <pc:graphicFrameChg chg="add mod">
          <ac:chgData name="Tatsuya Kimura" userId="133f0a36-5dd9-4641-b5cd-3b314bcaf817" providerId="ADAL" clId="{CA42DFE7-37E9-4AFE-996D-D1362E32F308}" dt="2022-07-19T17:30:39.912" v="5669" actId="1037"/>
          <ac:graphicFrameMkLst>
            <pc:docMk/>
            <pc:sldMk cId="2521890219" sldId="307"/>
            <ac:graphicFrameMk id="19" creationId="{BA519867-C9F8-4F5F-AA44-CE5E7D1C6073}"/>
          </ac:graphicFrameMkLst>
        </pc:graphicFrameChg>
        <pc:graphicFrameChg chg="add mod ord">
          <ac:chgData name="Tatsuya Kimura" userId="133f0a36-5dd9-4641-b5cd-3b314bcaf817" providerId="ADAL" clId="{CA42DFE7-37E9-4AFE-996D-D1362E32F308}" dt="2022-07-21T10:58:38.835" v="7850" actId="14100"/>
          <ac:graphicFrameMkLst>
            <pc:docMk/>
            <pc:sldMk cId="2521890219" sldId="307"/>
            <ac:graphicFrameMk id="22" creationId="{648AEBF6-C0A9-4601-A140-FE2B6FE42670}"/>
          </ac:graphicFrameMkLst>
        </pc:graphicFrameChg>
        <pc:picChg chg="mod">
          <ac:chgData name="Tatsuya Kimura" userId="133f0a36-5dd9-4641-b5cd-3b314bcaf817" providerId="ADAL" clId="{CA42DFE7-37E9-4AFE-996D-D1362E32F308}" dt="2022-07-19T17:26:01.286" v="5459" actId="1037"/>
          <ac:picMkLst>
            <pc:docMk/>
            <pc:sldMk cId="2521890219" sldId="307"/>
            <ac:picMk id="4" creationId="{5C0BA28D-73EA-400A-9519-93C77C7C9337}"/>
          </ac:picMkLst>
        </pc:picChg>
        <pc:picChg chg="mod">
          <ac:chgData name="Tatsuya Kimura" userId="133f0a36-5dd9-4641-b5cd-3b314bcaf817" providerId="ADAL" clId="{CA42DFE7-37E9-4AFE-996D-D1362E32F308}" dt="2022-07-19T17:26:01.286" v="5459" actId="1037"/>
          <ac:picMkLst>
            <pc:docMk/>
            <pc:sldMk cId="2521890219" sldId="307"/>
            <ac:picMk id="14" creationId="{937D6663-6C29-41DC-BAA5-1FB9CB2AA290}"/>
          </ac:picMkLst>
        </pc:picChg>
        <pc:picChg chg="add mod">
          <ac:chgData name="Tatsuya Kimura" userId="133f0a36-5dd9-4641-b5cd-3b314bcaf817" providerId="ADAL" clId="{CA42DFE7-37E9-4AFE-996D-D1362E32F308}" dt="2022-07-19T17:30:39.912" v="5669" actId="1037"/>
          <ac:picMkLst>
            <pc:docMk/>
            <pc:sldMk cId="2521890219" sldId="307"/>
            <ac:picMk id="15" creationId="{FD75B647-E581-4672-A233-5D8B9172012F}"/>
          </ac:picMkLst>
        </pc:picChg>
        <pc:picChg chg="add mod">
          <ac:chgData name="Tatsuya Kimura" userId="133f0a36-5dd9-4641-b5cd-3b314bcaf817" providerId="ADAL" clId="{CA42DFE7-37E9-4AFE-996D-D1362E32F308}" dt="2022-07-19T17:30:39.912" v="5669" actId="1037"/>
          <ac:picMkLst>
            <pc:docMk/>
            <pc:sldMk cId="2521890219" sldId="307"/>
            <ac:picMk id="23" creationId="{D9800B06-FC3D-4B8E-8415-B955D1C2E26C}"/>
          </ac:picMkLst>
        </pc:picChg>
        <pc:picChg chg="add mod">
          <ac:chgData name="Tatsuya Kimura" userId="133f0a36-5dd9-4641-b5cd-3b314bcaf817" providerId="ADAL" clId="{CA42DFE7-37E9-4AFE-996D-D1362E32F308}" dt="2022-07-19T17:30:39.912" v="5669" actId="1037"/>
          <ac:picMkLst>
            <pc:docMk/>
            <pc:sldMk cId="2521890219" sldId="307"/>
            <ac:picMk id="25" creationId="{F23CB328-6D9E-4F99-928F-E6BA8367A19F}"/>
          </ac:picMkLst>
        </pc:picChg>
        <pc:picChg chg="mod">
          <ac:chgData name="Tatsuya Kimura" userId="133f0a36-5dd9-4641-b5cd-3b314bcaf817" providerId="ADAL" clId="{CA42DFE7-37E9-4AFE-996D-D1362E32F308}" dt="2022-07-19T17:26:01.286" v="5459" actId="1037"/>
          <ac:picMkLst>
            <pc:docMk/>
            <pc:sldMk cId="2521890219" sldId="307"/>
            <ac:picMk id="1059" creationId="{A74EA49E-D0C9-48DB-9D86-5A9F6AB9A12E}"/>
          </ac:picMkLst>
        </pc:picChg>
      </pc:sldChg>
      <pc:sldChg chg="addSp delSp modSp add mod ord modAnim">
        <pc:chgData name="Tatsuya Kimura" userId="133f0a36-5dd9-4641-b5cd-3b314bcaf817" providerId="ADAL" clId="{CA42DFE7-37E9-4AFE-996D-D1362E32F308}" dt="2022-07-21T11:56:16.696" v="8886"/>
        <pc:sldMkLst>
          <pc:docMk/>
          <pc:sldMk cId="1915415056" sldId="308"/>
        </pc:sldMkLst>
        <pc:spChg chg="mod">
          <ac:chgData name="Tatsuya Kimura" userId="133f0a36-5dd9-4641-b5cd-3b314bcaf817" providerId="ADAL" clId="{CA42DFE7-37E9-4AFE-996D-D1362E32F308}" dt="2022-07-21T11:13:16.045" v="7996" actId="20577"/>
          <ac:spMkLst>
            <pc:docMk/>
            <pc:sldMk cId="1915415056" sldId="308"/>
            <ac:spMk id="2" creationId="{DE625E7C-92DE-444A-964B-381B24DC1B33}"/>
          </ac:spMkLst>
        </pc:spChg>
        <pc:spChg chg="add mod">
          <ac:chgData name="Tatsuya Kimura" userId="133f0a36-5dd9-4641-b5cd-3b314bcaf817" providerId="ADAL" clId="{CA42DFE7-37E9-4AFE-996D-D1362E32F308}" dt="2022-07-19T22:03:00.514" v="7439" actId="1035"/>
          <ac:spMkLst>
            <pc:docMk/>
            <pc:sldMk cId="1915415056" sldId="308"/>
            <ac:spMk id="3" creationId="{7C8448E0-0690-4418-8EE1-872FABB5A528}"/>
          </ac:spMkLst>
        </pc:spChg>
        <pc:spChg chg="mod">
          <ac:chgData name="Tatsuya Kimura" userId="133f0a36-5dd9-4641-b5cd-3b314bcaf817" providerId="ADAL" clId="{CA42DFE7-37E9-4AFE-996D-D1362E32F308}" dt="2022-07-19T22:03:09.578" v="7451" actId="1038"/>
          <ac:spMkLst>
            <pc:docMk/>
            <pc:sldMk cId="1915415056" sldId="308"/>
            <ac:spMk id="7" creationId="{B2CACB42-3AD7-4503-9881-CB531E972D2A}"/>
          </ac:spMkLst>
        </pc:spChg>
        <pc:spChg chg="mod">
          <ac:chgData name="Tatsuya Kimura" userId="133f0a36-5dd9-4641-b5cd-3b314bcaf817" providerId="ADAL" clId="{CA42DFE7-37E9-4AFE-996D-D1362E32F308}" dt="2022-07-19T22:03:00.514" v="7439" actId="1035"/>
          <ac:spMkLst>
            <pc:docMk/>
            <pc:sldMk cId="1915415056" sldId="308"/>
            <ac:spMk id="11" creationId="{716B2DF3-1850-4D0A-B38B-187C0E32BA4A}"/>
          </ac:spMkLst>
        </pc:spChg>
        <pc:spChg chg="add mod">
          <ac:chgData name="Tatsuya Kimura" userId="133f0a36-5dd9-4641-b5cd-3b314bcaf817" providerId="ADAL" clId="{CA42DFE7-37E9-4AFE-996D-D1362E32F308}" dt="2022-07-21T11:13:21.519" v="8002" actId="20577"/>
          <ac:spMkLst>
            <pc:docMk/>
            <pc:sldMk cId="1915415056" sldId="308"/>
            <ac:spMk id="12" creationId="{EC393855-B053-4933-A78C-E381420A6826}"/>
          </ac:spMkLst>
        </pc:spChg>
        <pc:spChg chg="del mod">
          <ac:chgData name="Tatsuya Kimura" userId="133f0a36-5dd9-4641-b5cd-3b314bcaf817" providerId="ADAL" clId="{CA42DFE7-37E9-4AFE-996D-D1362E32F308}" dt="2022-07-19T22:02:19.547" v="7362" actId="478"/>
          <ac:spMkLst>
            <pc:docMk/>
            <pc:sldMk cId="1915415056" sldId="308"/>
            <ac:spMk id="13" creationId="{66535883-026D-4A0C-8611-BB962E870A28}"/>
          </ac:spMkLst>
        </pc:spChg>
        <pc:spChg chg="mod">
          <ac:chgData name="Tatsuya Kimura" userId="133f0a36-5dd9-4641-b5cd-3b314bcaf817" providerId="ADAL" clId="{CA42DFE7-37E9-4AFE-996D-D1362E32F308}" dt="2022-07-19T22:03:30.486" v="7455" actId="14100"/>
          <ac:spMkLst>
            <pc:docMk/>
            <pc:sldMk cId="1915415056" sldId="308"/>
            <ac:spMk id="14" creationId="{5BD4205C-2AAD-46EA-AA47-4EB7ADF054B2}"/>
          </ac:spMkLst>
        </pc:spChg>
        <pc:spChg chg="del mod">
          <ac:chgData name="Tatsuya Kimura" userId="133f0a36-5dd9-4641-b5cd-3b314bcaf817" providerId="ADAL" clId="{CA42DFE7-37E9-4AFE-996D-D1362E32F308}" dt="2022-07-19T22:01:55.116" v="7355" actId="478"/>
          <ac:spMkLst>
            <pc:docMk/>
            <pc:sldMk cId="1915415056" sldId="308"/>
            <ac:spMk id="15" creationId="{6BD7304B-5342-4D1C-BD8D-BDF402BD7B66}"/>
          </ac:spMkLst>
        </pc:spChg>
        <pc:spChg chg="mod">
          <ac:chgData name="Tatsuya Kimura" userId="133f0a36-5dd9-4641-b5cd-3b314bcaf817" providerId="ADAL" clId="{CA42DFE7-37E9-4AFE-996D-D1362E32F308}" dt="2022-07-19T22:03:00.514" v="7439" actId="1035"/>
          <ac:spMkLst>
            <pc:docMk/>
            <pc:sldMk cId="1915415056" sldId="308"/>
            <ac:spMk id="16" creationId="{FF4EBA80-E6D0-4D0C-9DF8-6C822F7BBC1F}"/>
          </ac:spMkLst>
        </pc:spChg>
        <pc:spChg chg="mod">
          <ac:chgData name="Tatsuya Kimura" userId="133f0a36-5dd9-4641-b5cd-3b314bcaf817" providerId="ADAL" clId="{CA42DFE7-37E9-4AFE-996D-D1362E32F308}" dt="2022-07-19T22:03:00.514" v="7439" actId="1035"/>
          <ac:spMkLst>
            <pc:docMk/>
            <pc:sldMk cId="1915415056" sldId="308"/>
            <ac:spMk id="17" creationId="{91A27965-B7DA-4780-9AF9-4D79E8E40CD2}"/>
          </ac:spMkLst>
        </pc:spChg>
        <pc:spChg chg="add mod">
          <ac:chgData name="Tatsuya Kimura" userId="133f0a36-5dd9-4641-b5cd-3b314bcaf817" providerId="ADAL" clId="{CA42DFE7-37E9-4AFE-996D-D1362E32F308}" dt="2022-07-19T22:06:23.183" v="7600" actId="115"/>
          <ac:spMkLst>
            <pc:docMk/>
            <pc:sldMk cId="1915415056" sldId="308"/>
            <ac:spMk id="19" creationId="{3F7D8336-3ECE-4684-BDCF-2087F386B9C9}"/>
          </ac:spMkLst>
        </pc:spChg>
        <pc:spChg chg="add mod">
          <ac:chgData name="Tatsuya Kimura" userId="133f0a36-5dd9-4641-b5cd-3b314bcaf817" providerId="ADAL" clId="{CA42DFE7-37E9-4AFE-996D-D1362E32F308}" dt="2022-07-19T22:08:44.818" v="7608"/>
          <ac:spMkLst>
            <pc:docMk/>
            <pc:sldMk cId="1915415056" sldId="308"/>
            <ac:spMk id="20" creationId="{E015C2EA-42D5-4D3C-8ED6-9AFE599A3000}"/>
          </ac:spMkLst>
        </pc:spChg>
        <pc:spChg chg="add mod">
          <ac:chgData name="Tatsuya Kimura" userId="133f0a36-5dd9-4641-b5cd-3b314bcaf817" providerId="ADAL" clId="{CA42DFE7-37E9-4AFE-996D-D1362E32F308}" dt="2022-07-19T22:03:56.021" v="7583" actId="1038"/>
          <ac:spMkLst>
            <pc:docMk/>
            <pc:sldMk cId="1915415056" sldId="308"/>
            <ac:spMk id="21" creationId="{2A3DD57D-5F1D-4DE2-96EB-2D2373D4A0E2}"/>
          </ac:spMkLst>
        </pc:spChg>
        <pc:spChg chg="add mod">
          <ac:chgData name="Tatsuya Kimura" userId="133f0a36-5dd9-4641-b5cd-3b314bcaf817" providerId="ADAL" clId="{CA42DFE7-37E9-4AFE-996D-D1362E32F308}" dt="2022-07-19T22:06:42.012" v="7601"/>
          <ac:spMkLst>
            <pc:docMk/>
            <pc:sldMk cId="1915415056" sldId="308"/>
            <ac:spMk id="22" creationId="{7FDBFC86-6921-4423-87B8-9906CCA64163}"/>
          </ac:spMkLst>
        </pc:spChg>
        <pc:spChg chg="add mod">
          <ac:chgData name="Tatsuya Kimura" userId="133f0a36-5dd9-4641-b5cd-3b314bcaf817" providerId="ADAL" clId="{CA42DFE7-37E9-4AFE-996D-D1362E32F308}" dt="2022-07-19T22:07:01.136" v="7602"/>
          <ac:spMkLst>
            <pc:docMk/>
            <pc:sldMk cId="1915415056" sldId="308"/>
            <ac:spMk id="23" creationId="{B786059A-D893-4F6E-95B7-F7CF4349CE57}"/>
          </ac:spMkLst>
        </pc:spChg>
        <pc:spChg chg="add mod">
          <ac:chgData name="Tatsuya Kimura" userId="133f0a36-5dd9-4641-b5cd-3b314bcaf817" providerId="ADAL" clId="{CA42DFE7-37E9-4AFE-996D-D1362E32F308}" dt="2022-07-19T22:03:56.021" v="7583" actId="1038"/>
          <ac:spMkLst>
            <pc:docMk/>
            <pc:sldMk cId="1915415056" sldId="308"/>
            <ac:spMk id="24" creationId="{B9925E64-0840-43E2-9BBC-D87FDE140CD0}"/>
          </ac:spMkLst>
        </pc:spChg>
        <pc:picChg chg="add mod">
          <ac:chgData name="Tatsuya Kimura" userId="133f0a36-5dd9-4641-b5cd-3b314bcaf817" providerId="ADAL" clId="{CA42DFE7-37E9-4AFE-996D-D1362E32F308}" dt="2022-07-19T22:03:56.021" v="7583" actId="1038"/>
          <ac:picMkLst>
            <pc:docMk/>
            <pc:sldMk cId="1915415056" sldId="308"/>
            <ac:picMk id="18" creationId="{793AA03D-4344-4BB1-AE99-D008CBDD6B35}"/>
          </ac:picMkLst>
        </pc:picChg>
        <pc:picChg chg="mod">
          <ac:chgData name="Tatsuya Kimura" userId="133f0a36-5dd9-4641-b5cd-3b314bcaf817" providerId="ADAL" clId="{CA42DFE7-37E9-4AFE-996D-D1362E32F308}" dt="2022-07-19T22:03:00.514" v="7439" actId="1035"/>
          <ac:picMkLst>
            <pc:docMk/>
            <pc:sldMk cId="1915415056" sldId="308"/>
            <ac:picMk id="5122" creationId="{0BED392E-2B2F-42FB-B315-8EFF7CA1EF5E}"/>
          </ac:picMkLst>
        </pc:picChg>
      </pc:sldChg>
      <pc:sldChg chg="addSp delSp modSp add mod">
        <pc:chgData name="Tatsuya Kimura" userId="133f0a36-5dd9-4641-b5cd-3b314bcaf817" providerId="ADAL" clId="{CA42DFE7-37E9-4AFE-996D-D1362E32F308}" dt="2022-07-21T11:32:48.174" v="8544" actId="404"/>
        <pc:sldMkLst>
          <pc:docMk/>
          <pc:sldMk cId="2336971794" sldId="309"/>
        </pc:sldMkLst>
        <pc:spChg chg="mod">
          <ac:chgData name="Tatsuya Kimura" userId="133f0a36-5dd9-4641-b5cd-3b314bcaf817" providerId="ADAL" clId="{CA42DFE7-37E9-4AFE-996D-D1362E32F308}" dt="2022-07-21T11:32:40.042" v="8540" actId="403"/>
          <ac:spMkLst>
            <pc:docMk/>
            <pc:sldMk cId="2336971794" sldId="309"/>
            <ac:spMk id="2" creationId="{FD97D00D-98F3-42A7-87BE-40AD6D288D32}"/>
          </ac:spMkLst>
        </pc:spChg>
        <pc:spChg chg="mod">
          <ac:chgData name="Tatsuya Kimura" userId="133f0a36-5dd9-4641-b5cd-3b314bcaf817" providerId="ADAL" clId="{CA42DFE7-37E9-4AFE-996D-D1362E32F308}" dt="2022-07-19T21:52:41.395" v="7172" actId="6549"/>
          <ac:spMkLst>
            <pc:docMk/>
            <pc:sldMk cId="2336971794" sldId="309"/>
            <ac:spMk id="3" creationId="{514F1D7B-E4A2-49E2-9A23-0D1ABFB68E28}"/>
          </ac:spMkLst>
        </pc:spChg>
        <pc:spChg chg="add mod">
          <ac:chgData name="Tatsuya Kimura" userId="133f0a36-5dd9-4641-b5cd-3b314bcaf817" providerId="ADAL" clId="{CA42DFE7-37E9-4AFE-996D-D1362E32F308}" dt="2022-07-21T11:32:48.174" v="8544" actId="404"/>
          <ac:spMkLst>
            <pc:docMk/>
            <pc:sldMk cId="2336971794" sldId="309"/>
            <ac:spMk id="9" creationId="{B66BC60B-B861-4FB7-9407-FCF0F43D996E}"/>
          </ac:spMkLst>
        </pc:spChg>
        <pc:spChg chg="add mod">
          <ac:chgData name="Tatsuya Kimura" userId="133f0a36-5dd9-4641-b5cd-3b314bcaf817" providerId="ADAL" clId="{CA42DFE7-37E9-4AFE-996D-D1362E32F308}" dt="2022-07-19T22:00:32.027" v="7265" actId="207"/>
          <ac:spMkLst>
            <pc:docMk/>
            <pc:sldMk cId="2336971794" sldId="309"/>
            <ac:spMk id="10" creationId="{72BBD9B1-84BF-46F6-8CFF-4A924A394BDD}"/>
          </ac:spMkLst>
        </pc:spChg>
        <pc:picChg chg="del mod">
          <ac:chgData name="Tatsuya Kimura" userId="133f0a36-5dd9-4641-b5cd-3b314bcaf817" providerId="ADAL" clId="{CA42DFE7-37E9-4AFE-996D-D1362E32F308}" dt="2022-07-19T21:49:25.929" v="6967" actId="478"/>
          <ac:picMkLst>
            <pc:docMk/>
            <pc:sldMk cId="2336971794" sldId="309"/>
            <ac:picMk id="4" creationId="{C16410D6-8DD5-4BD6-9A39-E905151C9CF2}"/>
          </ac:picMkLst>
        </pc:picChg>
        <pc:picChg chg="del mod">
          <ac:chgData name="Tatsuya Kimura" userId="133f0a36-5dd9-4641-b5cd-3b314bcaf817" providerId="ADAL" clId="{CA42DFE7-37E9-4AFE-996D-D1362E32F308}" dt="2022-07-19T21:49:25.929" v="6967" actId="478"/>
          <ac:picMkLst>
            <pc:docMk/>
            <pc:sldMk cId="2336971794" sldId="309"/>
            <ac:picMk id="6" creationId="{2A913B03-B465-463C-A47D-D3F1C8CB54A0}"/>
          </ac:picMkLst>
        </pc:picChg>
        <pc:picChg chg="del mod">
          <ac:chgData name="Tatsuya Kimura" userId="133f0a36-5dd9-4641-b5cd-3b314bcaf817" providerId="ADAL" clId="{CA42DFE7-37E9-4AFE-996D-D1362E32F308}" dt="2022-07-19T21:49:28.050" v="6968" actId="478"/>
          <ac:picMkLst>
            <pc:docMk/>
            <pc:sldMk cId="2336971794" sldId="309"/>
            <ac:picMk id="7" creationId="{FCBE3089-9072-43AD-884C-D42BD4E21585}"/>
          </ac:picMkLst>
        </pc:picChg>
        <pc:picChg chg="del mod">
          <ac:chgData name="Tatsuya Kimura" userId="133f0a36-5dd9-4641-b5cd-3b314bcaf817" providerId="ADAL" clId="{CA42DFE7-37E9-4AFE-996D-D1362E32F308}" dt="2022-07-19T21:49:25.929" v="6967" actId="478"/>
          <ac:picMkLst>
            <pc:docMk/>
            <pc:sldMk cId="2336971794" sldId="309"/>
            <ac:picMk id="8" creationId="{3877D6F4-4993-4B35-B286-5E3489C58D90}"/>
          </ac:picMkLst>
        </pc:picChg>
      </pc:sldChg>
      <pc:sldChg chg="modSp add mod ord">
        <pc:chgData name="Tatsuya Kimura" userId="133f0a36-5dd9-4641-b5cd-3b314bcaf817" providerId="ADAL" clId="{CA42DFE7-37E9-4AFE-996D-D1362E32F308}" dt="2022-07-21T10:57:27.521" v="7841"/>
        <pc:sldMkLst>
          <pc:docMk/>
          <pc:sldMk cId="3110184557" sldId="310"/>
        </pc:sldMkLst>
        <pc:spChg chg="mod">
          <ac:chgData name="Tatsuya Kimura" userId="133f0a36-5dd9-4641-b5cd-3b314bcaf817" providerId="ADAL" clId="{CA42DFE7-37E9-4AFE-996D-D1362E32F308}" dt="2022-07-21T10:57:10.276" v="7840" actId="20577"/>
          <ac:spMkLst>
            <pc:docMk/>
            <pc:sldMk cId="3110184557" sldId="310"/>
            <ac:spMk id="2" creationId="{00000000-0000-0000-0000-000000000000}"/>
          </ac:spMkLst>
        </pc:spChg>
        <pc:spChg chg="mod">
          <ac:chgData name="Tatsuya Kimura" userId="133f0a36-5dd9-4641-b5cd-3b314bcaf817" providerId="ADAL" clId="{CA42DFE7-37E9-4AFE-996D-D1362E32F308}" dt="2022-07-21T10:57:27.521" v="7841"/>
          <ac:spMkLst>
            <pc:docMk/>
            <pc:sldMk cId="3110184557" sldId="310"/>
            <ac:spMk id="3" creationId="{FCA2C23E-C5ED-4E88-BD22-07E03068553A}"/>
          </ac:spMkLst>
        </pc:spChg>
      </pc:sldChg>
      <pc:sldMasterChg chg="add addSldLayout">
        <pc:chgData name="Tatsuya Kimura" userId="133f0a36-5dd9-4641-b5cd-3b314bcaf817" providerId="ADAL" clId="{CA42DFE7-37E9-4AFE-996D-D1362E32F308}" dt="2022-07-19T13:50:11.542" v="8" actId="27028"/>
        <pc:sldMasterMkLst>
          <pc:docMk/>
          <pc:sldMasterMk cId="1278810861" sldId="2147483648"/>
        </pc:sldMasterMkLst>
        <pc:sldLayoutChg chg="add">
          <pc:chgData name="Tatsuya Kimura" userId="133f0a36-5dd9-4641-b5cd-3b314bcaf817" providerId="ADAL" clId="{CA42DFE7-37E9-4AFE-996D-D1362E32F308}" dt="2022-07-19T13:50:11.542" v="8" actId="27028"/>
          <pc:sldLayoutMkLst>
            <pc:docMk/>
            <pc:sldMasterMk cId="1278810861" sldId="2147483648"/>
            <pc:sldLayoutMk cId="2133547338" sldId="2147483699"/>
          </pc:sldLayoutMkLst>
        </pc:sldLayoutChg>
      </pc:sldMasterChg>
      <pc:sldMasterChg chg="add addSldLayout">
        <pc:chgData name="Tatsuya Kimura" userId="133f0a36-5dd9-4641-b5cd-3b314bcaf817" providerId="ADAL" clId="{CA42DFE7-37E9-4AFE-996D-D1362E32F308}" dt="2022-07-19T14:01:05.319" v="54" actId="27028"/>
        <pc:sldMasterMkLst>
          <pc:docMk/>
          <pc:sldMasterMk cId="1966472219" sldId="2147483660"/>
        </pc:sldMasterMkLst>
        <pc:sldLayoutChg chg="add">
          <pc:chgData name="Tatsuya Kimura" userId="133f0a36-5dd9-4641-b5cd-3b314bcaf817" providerId="ADAL" clId="{CA42DFE7-37E9-4AFE-996D-D1362E32F308}" dt="2022-07-19T14:01:05.319" v="54" actId="27028"/>
          <pc:sldLayoutMkLst>
            <pc:docMk/>
            <pc:sldMasterMk cId="1966472219" sldId="2147483660"/>
            <pc:sldLayoutMk cId="3195166140" sldId="2147483722"/>
          </pc:sldLayoutMkLst>
        </pc:sldLayoutChg>
      </pc:sldMasterChg>
      <pc:sldMasterChg chg="add addSldLayout">
        <pc:chgData name="Tatsuya Kimura" userId="133f0a36-5dd9-4641-b5cd-3b314bcaf817" providerId="ADAL" clId="{CA42DFE7-37E9-4AFE-996D-D1362E32F308}" dt="2022-07-19T13:57:48.842" v="24" actId="27028"/>
        <pc:sldMasterMkLst>
          <pc:docMk/>
          <pc:sldMasterMk cId="758122530" sldId="2147483676"/>
        </pc:sldMasterMkLst>
        <pc:sldLayoutChg chg="add">
          <pc:chgData name="Tatsuya Kimura" userId="133f0a36-5dd9-4641-b5cd-3b314bcaf817" providerId="ADAL" clId="{CA42DFE7-37E9-4AFE-996D-D1362E32F308}" dt="2022-07-19T13:57:48.842" v="24" actId="27028"/>
          <pc:sldLayoutMkLst>
            <pc:docMk/>
            <pc:sldMasterMk cId="758122530" sldId="2147483676"/>
            <pc:sldLayoutMk cId="3859353193" sldId="2147483677"/>
          </pc:sldLayoutMkLst>
        </pc:sldLayoutChg>
        <pc:sldLayoutChg chg="add">
          <pc:chgData name="Tatsuya Kimura" userId="133f0a36-5dd9-4641-b5cd-3b314bcaf817" providerId="ADAL" clId="{CA42DFE7-37E9-4AFE-996D-D1362E32F308}" dt="2022-07-19T13:57:32.195" v="20" actId="27028"/>
          <pc:sldLayoutMkLst>
            <pc:docMk/>
            <pc:sldMasterMk cId="758122530" sldId="2147483676"/>
            <pc:sldLayoutMk cId="2935124360" sldId="2147483684"/>
          </pc:sldLayoutMkLst>
        </pc:sldLayoutChg>
        <pc:sldLayoutChg chg="add">
          <pc:chgData name="Tatsuya Kimura" userId="133f0a36-5dd9-4641-b5cd-3b314bcaf817" providerId="ADAL" clId="{CA42DFE7-37E9-4AFE-996D-D1362E32F308}" dt="2022-07-19T13:57:46.655" v="22" actId="27028"/>
          <pc:sldLayoutMkLst>
            <pc:docMk/>
            <pc:sldMasterMk cId="758122530" sldId="2147483676"/>
            <pc:sldLayoutMk cId="3700923614" sldId="2147483690"/>
          </pc:sldLayoutMkLst>
        </pc:sldLayoutChg>
      </pc:sldMasterChg>
      <pc:sldMasterChg chg="add addSldLayout">
        <pc:chgData name="Tatsuya Kimura" userId="133f0a36-5dd9-4641-b5cd-3b314bcaf817" providerId="ADAL" clId="{CA42DFE7-37E9-4AFE-996D-D1362E32F308}" dt="2022-07-19T13:56:02.332" v="16" actId="27028"/>
        <pc:sldMasterMkLst>
          <pc:docMk/>
          <pc:sldMasterMk cId="2390647192" sldId="2147483696"/>
        </pc:sldMasterMkLst>
        <pc:sldLayoutChg chg="add">
          <pc:chgData name="Tatsuya Kimura" userId="133f0a36-5dd9-4641-b5cd-3b314bcaf817" providerId="ADAL" clId="{CA42DFE7-37E9-4AFE-996D-D1362E32F308}" dt="2022-07-19T13:56:02.332" v="16" actId="27028"/>
          <pc:sldLayoutMkLst>
            <pc:docMk/>
            <pc:sldMasterMk cId="2390647192" sldId="2147483696"/>
            <pc:sldLayoutMk cId="976360902" sldId="2147483680"/>
          </pc:sldLayoutMkLst>
        </pc:sldLayoutChg>
      </pc:sldMasterChg>
      <pc:sldMasterChg chg="add addSldLayout">
        <pc:chgData name="Tatsuya Kimura" userId="133f0a36-5dd9-4641-b5cd-3b314bcaf817" providerId="ADAL" clId="{CA42DFE7-37E9-4AFE-996D-D1362E32F308}" dt="2022-07-19T13:58:34.102" v="32" actId="27028"/>
        <pc:sldMasterMkLst>
          <pc:docMk/>
          <pc:sldMasterMk cId="1966472219" sldId="2147483720"/>
        </pc:sldMasterMkLst>
        <pc:sldLayoutChg chg="add">
          <pc:chgData name="Tatsuya Kimura" userId="133f0a36-5dd9-4641-b5cd-3b314bcaf817" providerId="ADAL" clId="{CA42DFE7-37E9-4AFE-996D-D1362E32F308}" dt="2022-07-19T13:58:34.102" v="32" actId="27028"/>
          <pc:sldLayoutMkLst>
            <pc:docMk/>
            <pc:sldMasterMk cId="1966472219" sldId="2147483720"/>
            <pc:sldLayoutMk cId="2701433038" sldId="2147483662"/>
          </pc:sldLayoutMkLst>
        </pc:sldLayoutChg>
      </pc:sldMasterChg>
      <pc:sldMasterChg chg="add addSldLayout">
        <pc:chgData name="Tatsuya Kimura" userId="133f0a36-5dd9-4641-b5cd-3b314bcaf817" providerId="ADAL" clId="{CA42DFE7-37E9-4AFE-996D-D1362E32F308}" dt="2022-07-19T14:02:41.241" v="58" actId="27028"/>
        <pc:sldMasterMkLst>
          <pc:docMk/>
          <pc:sldMasterMk cId="2390647192" sldId="2147483721"/>
        </pc:sldMasterMkLst>
        <pc:sldLayoutChg chg="add">
          <pc:chgData name="Tatsuya Kimura" userId="133f0a36-5dd9-4641-b5cd-3b314bcaf817" providerId="ADAL" clId="{CA42DFE7-37E9-4AFE-996D-D1362E32F308}" dt="2022-07-19T14:02:41.241" v="58" actId="27028"/>
          <pc:sldLayoutMkLst>
            <pc:docMk/>
            <pc:sldMasterMk cId="2390647192" sldId="2147483721"/>
            <pc:sldLayoutMk cId="3685004933" sldId="2147483663"/>
          </pc:sldLayoutMkLst>
        </pc:sldLayoutChg>
        <pc:sldLayoutChg chg="add">
          <pc:chgData name="Tatsuya Kimura" userId="133f0a36-5dd9-4641-b5cd-3b314bcaf817" providerId="ADAL" clId="{CA42DFE7-37E9-4AFE-996D-D1362E32F308}" dt="2022-07-19T13:59:21.988" v="44" actId="27028"/>
          <pc:sldLayoutMkLst>
            <pc:docMk/>
            <pc:sldMasterMk cId="2390647192" sldId="2147483721"/>
            <pc:sldLayoutMk cId="3722482579" sldId="2147483679"/>
          </pc:sldLayoutMkLst>
        </pc:sldLayoutChg>
        <pc:sldLayoutChg chg="add">
          <pc:chgData name="Tatsuya Kimura" userId="133f0a36-5dd9-4641-b5cd-3b314bcaf817" providerId="ADAL" clId="{CA42DFE7-37E9-4AFE-996D-D1362E32F308}" dt="2022-07-19T14:01:47.661" v="56" actId="27028"/>
          <pc:sldLayoutMkLst>
            <pc:docMk/>
            <pc:sldMasterMk cId="2390647192" sldId="2147483721"/>
            <pc:sldLayoutMk cId="3448477670" sldId="2147483685"/>
          </pc:sldLayoutMkLst>
        </pc:sldLayoutChg>
      </pc:sldMaster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chartUserShapes" Target="../drawings/drawing1.xml"/></Relationships>
</file>

<file path=ppt/charts/_rels/chart14.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chartUserShapes" Target="../drawings/drawing2.xml"/></Relationships>
</file>

<file path=ppt/charts/_rels/chart15.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5.xml"/><Relationship Id="rId1" Type="http://schemas.microsoft.com/office/2011/relationships/chartStyle" Target="style15.xml"/></Relationships>
</file>

<file path=ppt/charts/_rels/chart16.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16.xml"/><Relationship Id="rId1" Type="http://schemas.microsoft.com/office/2011/relationships/chartStyle" Target="style16.xml"/></Relationships>
</file>

<file path=ppt/charts/_rels/chart2.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https://wmoomm-my.sharepoint.com/personal/tkimura_wmo_int/Documents/Documents/PPE/Questionnaire/2021/Part01_PPE_DataCollection2021%20downloaded%20on%2023%20June%202022+graphs%20and%20charts%20by%20TK.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4. Legal status of the NMS</a:t>
            </a:r>
          </a:p>
        </c:rich>
      </c:tx>
      <c:layout>
        <c:manualLayout>
          <c:xMode val="edge"/>
          <c:yMode val="edge"/>
          <c:x val="0.63435945261098914"/>
          <c:y val="1.93128576490321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251-4001-ADC6-5A46DAC0007C}"/>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251-4001-ADC6-5A46DAC0007C}"/>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F251-4001-ADC6-5A46DAC0007C}"/>
              </c:ext>
            </c:extLst>
          </c:dPt>
          <c:dLbls>
            <c:dLbl>
              <c:idx val="0"/>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1-F251-4001-ADC6-5A46DAC0007C}"/>
                </c:ext>
              </c:extLst>
            </c:dLbl>
            <c:dLbl>
              <c:idx val="1"/>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3-F251-4001-ADC6-5A46DAC0007C}"/>
                </c:ext>
              </c:extLst>
            </c:dLbl>
            <c:dLbl>
              <c:idx val="2"/>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ext>
                <c:ext xmlns:c16="http://schemas.microsoft.com/office/drawing/2014/chart" uri="{C3380CC4-5D6E-409C-BE32-E72D297353CC}">
                  <c16:uniqueId val="{00000005-F251-4001-ADC6-5A46DAC0007C}"/>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01-PPE_regional'!$D$4:$F$4</c:f>
              <c:strCache>
                <c:ptCount val="3"/>
                <c:pt idx="0">
                  <c:v>Government or State-owned, providing Public Weather Service (PWS) or other services to the state or to the public only (commercial activities not allowed)</c:v>
                </c:pt>
                <c:pt idx="1">
                  <c:v>Government agency with commercial activities</c:v>
                </c:pt>
                <c:pt idx="2">
                  <c:v>Private Company</c:v>
                </c:pt>
              </c:strCache>
            </c:strRef>
          </c:cat>
          <c:val>
            <c:numRef>
              <c:f>'Part 01-PPE_regional'!$D$80:$F$80</c:f>
              <c:numCache>
                <c:formatCode>General</c:formatCode>
                <c:ptCount val="3"/>
                <c:pt idx="0">
                  <c:v>6</c:v>
                </c:pt>
                <c:pt idx="1">
                  <c:v>3</c:v>
                </c:pt>
                <c:pt idx="2">
                  <c:v>0</c:v>
                </c:pt>
              </c:numCache>
            </c:numRef>
          </c:val>
          <c:extLst>
            <c:ext xmlns:c16="http://schemas.microsoft.com/office/drawing/2014/chart" uri="{C3380CC4-5D6E-409C-BE32-E72D297353CC}">
              <c16:uniqueId val="{00000006-F251-4001-ADC6-5A46DAC0007C}"/>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r>
              <a:rPr lang="en-US" sz="2000" dirty="0">
                <a:solidFill>
                  <a:schemeClr val="bg1"/>
                </a:solidFill>
              </a:rPr>
              <a:t>10. Multi-sector consultative platform to foster regular cooperative dialogue &amp; 11. Frequency of meetings of the consultative platform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endParaRPr lang="en-CH"/>
        </a:p>
      </c:txPr>
    </c:title>
    <c:autoTitleDeleted val="0"/>
    <c:plotArea>
      <c:layout/>
      <c:ofPieChart>
        <c:ofPieType val="pie"/>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4BC2-4A4E-844B-D888043C7123}"/>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4BC2-4A4E-844B-D888043C7123}"/>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4BC2-4A4E-844B-D888043C7123}"/>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4BC2-4A4E-844B-D888043C7123}"/>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CH"/>
                </a:p>
              </c:txPr>
              <c:showLegendKey val="0"/>
              <c:showVal val="1"/>
              <c:showCatName val="1"/>
              <c:showSerName val="0"/>
              <c:showPercent val="0"/>
              <c:showBubbleSize val="0"/>
              <c:extLst>
                <c:ext xmlns:c16="http://schemas.microsoft.com/office/drawing/2014/chart" uri="{C3380CC4-5D6E-409C-BE32-E72D297353CC}">
                  <c16:uniqueId val="{00000001-4BC2-4A4E-844B-D888043C7123}"/>
                </c:ext>
              </c:extLst>
            </c:dLbl>
            <c:dLbl>
              <c:idx val="3"/>
              <c:tx>
                <c:rich>
                  <a:bodyPr/>
                  <a:lstStyle/>
                  <a:p>
                    <a:r>
                      <a:rPr lang="en-US" dirty="0">
                        <a:solidFill>
                          <a:schemeClr val="bg1"/>
                        </a:solidFill>
                      </a:rPr>
                      <a:t>Yes</a:t>
                    </a:r>
                    <a:r>
                      <a:rPr lang="en-US" baseline="0" dirty="0">
                        <a:solidFill>
                          <a:schemeClr val="bg1"/>
                        </a:solidFill>
                      </a:rPr>
                      <a:t>, </a:t>
                    </a:r>
                    <a:fld id="{35BD49CB-6D23-4168-87B7-076CA4C91285}"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4BC2-4A4E-844B-D888043C7123}"/>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65000"/>
                        <a:lumOff val="35000"/>
                      </a:schemeClr>
                    </a:solidFill>
                    <a:latin typeface="+mn-lt"/>
                    <a:ea typeface="+mn-ea"/>
                    <a:cs typeface="+mn-cs"/>
                  </a:defRPr>
                </a:pPr>
                <a:endParaRPr lang="en-CH"/>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01-PPE_regional'!$R$144:$T$144</c:f>
              <c:strCache>
                <c:ptCount val="3"/>
                <c:pt idx="0">
                  <c:v>No</c:v>
                </c:pt>
                <c:pt idx="1">
                  <c:v>Yes (Frequency of meetings: One or more)</c:v>
                </c:pt>
                <c:pt idx="2">
                  <c:v>Yes (Frequency of meetings: None)</c:v>
                </c:pt>
              </c:strCache>
            </c:strRef>
          </c:cat>
          <c:val>
            <c:numRef>
              <c:f>'Part 01-PPE_regional'!$R$155:$T$155</c:f>
              <c:numCache>
                <c:formatCode>General</c:formatCode>
                <c:ptCount val="3"/>
                <c:pt idx="0">
                  <c:v>6</c:v>
                </c:pt>
                <c:pt idx="1">
                  <c:v>2</c:v>
                </c:pt>
                <c:pt idx="2">
                  <c:v>1</c:v>
                </c:pt>
              </c:numCache>
            </c:numRef>
          </c:val>
          <c:extLst>
            <c:ext xmlns:c16="http://schemas.microsoft.com/office/drawing/2014/chart" uri="{C3380CC4-5D6E-409C-BE32-E72D297353CC}">
              <c16:uniqueId val="{00000008-4BC2-4A4E-844B-D888043C7123}"/>
            </c:ext>
          </c:extLst>
        </c:ser>
        <c:dLbls>
          <c:showLegendKey val="0"/>
          <c:showVal val="0"/>
          <c:showCatName val="0"/>
          <c:showSerName val="0"/>
          <c:showPercent val="0"/>
          <c:showBubbleSize val="0"/>
          <c:showLeaderLines val="1"/>
        </c:dLbls>
        <c:gapWidth val="100"/>
        <c:splitType val="pos"/>
        <c:splitPos val="2"/>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13. The main organizer of the multi-sector dialogue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0F9-49A3-B1FE-BB1359728B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0F9-49A3-B1FE-BB1359728BB8}"/>
              </c:ext>
            </c:extLst>
          </c:dPt>
          <c:dLbls>
            <c:dLbl>
              <c:idx val="0"/>
              <c:tx>
                <c:rich>
                  <a:bodyPr/>
                  <a:lstStyle/>
                  <a:p>
                    <a:r>
                      <a:rPr lang="en-US" dirty="0" err="1"/>
                      <a:t>Sí</a:t>
                    </a:r>
                    <a:r>
                      <a:rPr lang="en-US" baseline="0" dirty="0"/>
                      <a:t>, </a:t>
                    </a:r>
                    <a:fld id="{08308171-C6C0-4998-AD37-669B0DCD95F9}" type="VALUE">
                      <a:rPr lang="en-US"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20F9-49A3-B1FE-BB1359728BB8}"/>
                </c:ext>
              </c:extLst>
            </c:dLbl>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01-PPE_regional'!$X$4:$Y$4</c:f>
              <c:strCache>
                <c:ptCount val="2"/>
                <c:pt idx="0">
                  <c:v>Yes</c:v>
                </c:pt>
                <c:pt idx="1">
                  <c:v>No</c:v>
                </c:pt>
              </c:strCache>
            </c:strRef>
          </c:cat>
          <c:val>
            <c:numRef>
              <c:f>'Part 01-PPE_regional'!$X$80:$Y$80</c:f>
              <c:numCache>
                <c:formatCode>General</c:formatCode>
                <c:ptCount val="2"/>
                <c:pt idx="0">
                  <c:v>2</c:v>
                </c:pt>
                <c:pt idx="1">
                  <c:v>1</c:v>
                </c:pt>
              </c:numCache>
            </c:numRef>
          </c:val>
          <c:extLst>
            <c:ext xmlns:c16="http://schemas.microsoft.com/office/drawing/2014/chart" uri="{C3380CC4-5D6E-409C-BE32-E72D297353CC}">
              <c16:uniqueId val="{00000004-20F9-49A3-B1FE-BB1359728BB8}"/>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13. The main organizer of the multi-sector dialogue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2707-4B7F-BF73-4FE08D4B22B1}"/>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2707-4B7F-BF73-4FE08D4B22B1}"/>
              </c:ext>
            </c:extLst>
          </c:dPt>
          <c:dLbls>
            <c:spPr>
              <a:noFill/>
              <a:ln>
                <a:noFill/>
              </a:ln>
              <a:effectLst/>
            </c:spPr>
            <c:txPr>
              <a:bodyPr rot="0" spcFirstLastPara="1" vertOverflow="ellipsis" vert="horz" wrap="square" lIns="38100" tIns="19050" rIns="38100" bIns="19050" anchor="ctr" anchorCtr="1">
                <a:spAutoFit/>
              </a:bodyPr>
              <a:lstStyle/>
              <a:p>
                <a:pPr>
                  <a:defRPr sz="32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01-PPE_regional'!$X$4:$Y$4</c:f>
              <c:strCache>
                <c:ptCount val="2"/>
                <c:pt idx="0">
                  <c:v>Yes</c:v>
                </c:pt>
                <c:pt idx="1">
                  <c:v>No</c:v>
                </c:pt>
              </c:strCache>
            </c:strRef>
          </c:cat>
          <c:val>
            <c:numRef>
              <c:f>'Part 01-PPE_regional'!$X$80:$Y$80</c:f>
              <c:numCache>
                <c:formatCode>General</c:formatCode>
                <c:ptCount val="2"/>
                <c:pt idx="0">
                  <c:v>2</c:v>
                </c:pt>
                <c:pt idx="1">
                  <c:v>1</c:v>
                </c:pt>
              </c:numCache>
            </c:numRef>
          </c:val>
          <c:extLst>
            <c:ext xmlns:c16="http://schemas.microsoft.com/office/drawing/2014/chart" uri="{C3380CC4-5D6E-409C-BE32-E72D297353CC}">
              <c16:uniqueId val="{00000004-2707-4B7F-BF73-4FE08D4B22B1}"/>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14. Trend of provision of services by the private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272-4ADD-A52B-6E60093544C2}"/>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272-4ADD-A52B-6E60093544C2}"/>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272-4ADD-A52B-6E60093544C2}"/>
              </c:ext>
            </c:extLst>
          </c:dPt>
          <c:dLbls>
            <c:dLbl>
              <c:idx val="0"/>
              <c:tx>
                <c:rich>
                  <a:bodyPr/>
                  <a:lstStyle/>
                  <a:p>
                    <a:r>
                      <a:rPr lang="en-US" dirty="0" err="1"/>
                      <a:t>Creciendo</a:t>
                    </a:r>
                    <a:r>
                      <a:rPr lang="en-US" baseline="0" dirty="0"/>
                      <a:t>, </a:t>
                    </a:r>
                    <a:fld id="{3605282A-17D3-45AE-9331-A6EB849255D4}" type="VALUE">
                      <a:rPr lang="en-US"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272-4ADD-A52B-6E60093544C2}"/>
                </c:ext>
              </c:extLst>
            </c:dLbl>
            <c:dLbl>
              <c:idx val="1"/>
              <c:tx>
                <c:rich>
                  <a:bodyPr/>
                  <a:lstStyle/>
                  <a:p>
                    <a:r>
                      <a:rPr lang="en-US" dirty="0"/>
                      <a:t>No hay </a:t>
                    </a:r>
                    <a:r>
                      <a:rPr lang="en-US" dirty="0" err="1"/>
                      <a:t>cambios</a:t>
                    </a:r>
                    <a:r>
                      <a:rPr lang="en-US" baseline="0" dirty="0"/>
                      <a:t>, </a:t>
                    </a:r>
                    <a:fld id="{985F9960-6C72-4AF9-A04C-CD334C2669C1}" type="VALUE">
                      <a:rPr lang="en-US"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8272-4ADD-A52B-6E60093544C2}"/>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01-PPE_regional'!$Z$4:$AB$4</c:f>
              <c:strCache>
                <c:ptCount val="3"/>
                <c:pt idx="0">
                  <c:v>Growing</c:v>
                </c:pt>
                <c:pt idx="1">
                  <c:v>No change</c:v>
                </c:pt>
                <c:pt idx="2">
                  <c:v>Declining</c:v>
                </c:pt>
              </c:strCache>
            </c:strRef>
          </c:cat>
          <c:val>
            <c:numRef>
              <c:f>'Part 01-PPE_regional'!$Z$80:$AB$80</c:f>
              <c:numCache>
                <c:formatCode>General</c:formatCode>
                <c:ptCount val="3"/>
                <c:pt idx="0">
                  <c:v>4</c:v>
                </c:pt>
                <c:pt idx="1">
                  <c:v>5</c:v>
                </c:pt>
              </c:numCache>
            </c:numRef>
          </c:val>
          <c:extLst>
            <c:ext xmlns:c16="http://schemas.microsoft.com/office/drawing/2014/chart" uri="{C3380CC4-5D6E-409C-BE32-E72D297353CC}">
              <c16:uniqueId val="{00000006-8272-4ADD-A52B-6E60093544C2}"/>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userShapes r:id="rId4"/>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14. Trend of provision of services by the private sector</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AE12-4A1D-90D3-7402C62A0AF4}"/>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AE12-4A1D-90D3-7402C62A0AF4}"/>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AE12-4A1D-90D3-7402C62A0AF4}"/>
              </c:ext>
            </c:extLst>
          </c:dPt>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01-PPE_regional'!$Z$4:$AB$4</c:f>
              <c:strCache>
                <c:ptCount val="3"/>
                <c:pt idx="0">
                  <c:v>Growing</c:v>
                </c:pt>
                <c:pt idx="1">
                  <c:v>No change</c:v>
                </c:pt>
                <c:pt idx="2">
                  <c:v>Declining</c:v>
                </c:pt>
              </c:strCache>
            </c:strRef>
          </c:cat>
          <c:val>
            <c:numRef>
              <c:f>'Part 01-PPE_regional'!$Z$80:$AB$80</c:f>
              <c:numCache>
                <c:formatCode>General</c:formatCode>
                <c:ptCount val="3"/>
                <c:pt idx="0">
                  <c:v>4</c:v>
                </c:pt>
                <c:pt idx="1">
                  <c:v>5</c:v>
                </c:pt>
              </c:numCache>
            </c:numRef>
          </c:val>
          <c:extLst>
            <c:ext xmlns:c16="http://schemas.microsoft.com/office/drawing/2014/chart" uri="{C3380CC4-5D6E-409C-BE32-E72D297353CC}">
              <c16:uniqueId val="{00000006-AE12-4A1D-90D3-7402C62A0AF4}"/>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userShapes r:id="rId4"/>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15. Role of NMS as authoritative voice of warning services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F123-4A14-9D79-0F0584DBB97D}"/>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F123-4A14-9D79-0F0584DBB97D}"/>
              </c:ext>
            </c:extLst>
          </c:dPt>
          <c:dLbls>
            <c:dLbl>
              <c:idx val="0"/>
              <c:tx>
                <c:rich>
                  <a:bodyPr/>
                  <a:lstStyle/>
                  <a:p>
                    <a:r>
                      <a:rPr lang="en-US" dirty="0" err="1"/>
                      <a:t>Sí</a:t>
                    </a:r>
                    <a:r>
                      <a:rPr lang="en-US" baseline="0" dirty="0"/>
                      <a:t>, </a:t>
                    </a:r>
                    <a:fld id="{D4D52C87-6755-43AE-A971-ED40EA5903BC}" type="VALUE">
                      <a:rPr lang="en-US" baseline="0"/>
                      <a:pPr/>
                      <a:t>[VALUE]</a:t>
                    </a:fld>
                    <a:endParaRPr lang="en-US" baseline="0" dirty="0"/>
                  </a:p>
                </c:rich>
              </c:tx>
              <c:dLblPos val="outEnd"/>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F123-4A14-9D79-0F0584DBB97D}"/>
                </c:ext>
              </c:extLst>
            </c:dLbl>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01-PPE_regional'!$AC$4:$AD$4</c:f>
              <c:strCache>
                <c:ptCount val="2"/>
                <c:pt idx="0">
                  <c:v>Yes</c:v>
                </c:pt>
                <c:pt idx="1">
                  <c:v>No</c:v>
                </c:pt>
              </c:strCache>
            </c:strRef>
          </c:cat>
          <c:val>
            <c:numRef>
              <c:f>'Part 01-PPE_regional'!$AC$80:$AD$80</c:f>
              <c:numCache>
                <c:formatCode>General</c:formatCode>
                <c:ptCount val="2"/>
                <c:pt idx="0">
                  <c:v>7</c:v>
                </c:pt>
                <c:pt idx="1">
                  <c:v>2</c:v>
                </c:pt>
              </c:numCache>
            </c:numRef>
          </c:val>
          <c:extLst>
            <c:ext xmlns:c16="http://schemas.microsoft.com/office/drawing/2014/chart" uri="{C3380CC4-5D6E-409C-BE32-E72D297353CC}">
              <c16:uniqueId val="{00000004-F123-4A14-9D79-0F0584DBB97D}"/>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dirty="0">
                <a:solidFill>
                  <a:schemeClr val="bg1"/>
                </a:solidFill>
              </a:rPr>
              <a:t>15. Role of NMS as authoritative voice of warning services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7EB-4050-A543-4A07D7B7EE2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7EB-4050-A543-4A07D7B7EE29}"/>
              </c:ext>
            </c:extLst>
          </c:dPt>
          <c:dLbls>
            <c:spPr>
              <a:noFill/>
              <a:ln>
                <a:noFill/>
              </a:ln>
              <a:effectLst/>
            </c:spPr>
            <c:txPr>
              <a:bodyPr rot="0" spcFirstLastPara="1" vertOverflow="ellipsis" vert="horz" wrap="square" lIns="38100" tIns="19050" rIns="38100" bIns="19050" anchor="ctr" anchorCtr="1">
                <a:spAutoFit/>
              </a:bodyPr>
              <a:lstStyle/>
              <a:p>
                <a:pPr>
                  <a:defRPr sz="3600" b="0" i="0" u="none" strike="noStrike" kern="1200" baseline="0">
                    <a:solidFill>
                      <a:schemeClr val="tx1">
                        <a:lumMod val="75000"/>
                        <a:lumOff val="25000"/>
                      </a:schemeClr>
                    </a:solidFill>
                    <a:latin typeface="+mn-lt"/>
                    <a:ea typeface="+mn-ea"/>
                    <a:cs typeface="+mn-cs"/>
                  </a:defRPr>
                </a:pPr>
                <a:endParaRPr lang="en-CH"/>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01-PPE_regional'!$AC$4:$AD$4</c:f>
              <c:strCache>
                <c:ptCount val="2"/>
                <c:pt idx="0">
                  <c:v>Yes</c:v>
                </c:pt>
                <c:pt idx="1">
                  <c:v>No</c:v>
                </c:pt>
              </c:strCache>
            </c:strRef>
          </c:cat>
          <c:val>
            <c:numRef>
              <c:f>'Part 01-PPE_regional'!$AC$80:$AD$80</c:f>
              <c:numCache>
                <c:formatCode>General</c:formatCode>
                <c:ptCount val="2"/>
                <c:pt idx="0">
                  <c:v>7</c:v>
                </c:pt>
                <c:pt idx="1">
                  <c:v>2</c:v>
                </c:pt>
              </c:numCache>
            </c:numRef>
          </c:val>
          <c:extLst>
            <c:ext xmlns:c16="http://schemas.microsoft.com/office/drawing/2014/chart" uri="{C3380CC4-5D6E-409C-BE32-E72D297353CC}">
              <c16:uniqueId val="{00000004-97EB-4050-A543-4A07D7B7EE29}"/>
            </c:ext>
          </c:extLst>
        </c:ser>
        <c:dLbls>
          <c:showLegendKey val="0"/>
          <c:showVal val="0"/>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r>
              <a:rPr lang="en-US">
                <a:solidFill>
                  <a:schemeClr val="bg1"/>
                </a:solidFill>
              </a:rPr>
              <a:t>4. Legal status of the NMS</a:t>
            </a:r>
          </a:p>
        </c:rich>
      </c:tx>
      <c:layout>
        <c:manualLayout>
          <c:xMode val="edge"/>
          <c:yMode val="edge"/>
          <c:x val="0.63435945261098914"/>
          <c:y val="1.9312857649032154E-2"/>
        </c:manualLayout>
      </c:layout>
      <c:overlay val="0"/>
      <c:spPr>
        <a:noFill/>
        <a:ln>
          <a:noFill/>
        </a:ln>
        <a:effectLst/>
      </c:spPr>
      <c:txPr>
        <a:bodyPr rot="0" spcFirstLastPara="1" vertOverflow="ellipsis" vert="horz" wrap="square" anchor="ctr" anchorCtr="1"/>
        <a:lstStyle/>
        <a:p>
          <a:pPr>
            <a:defRPr sz="1862"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1D73-4985-804B-B6F25526D919}"/>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1D73-4985-804B-B6F25526D919}"/>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1D73-4985-804B-B6F25526D919}"/>
              </c:ext>
            </c:extLst>
          </c:dPt>
          <c:dLbls>
            <c:dLbl>
              <c:idx val="0"/>
              <c:tx>
                <c:rich>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r>
                      <a:rPr lang="en-US" noProof="0" dirty="0"/>
                      <a:t>De propiedad gubernamental o estatal, que prestan servicios meteorológicos públicos (PWS) u otros servicios al estado o al público únicamente (no se permiten actividades comerciales)</a:t>
                    </a:r>
                    <a:r>
                      <a:rPr lang="en-US" baseline="0" noProof="0" dirty="0"/>
                      <a:t>, </a:t>
                    </a:r>
                    <a:fld id="{B8C0FDCA-EE9B-4C7F-A19B-6FC425EAF670}" type="VALUE">
                      <a:rPr lang="en-US" baseline="0" noProof="0" smtClean="0"/>
                      <a:pPr>
                        <a:defRPr sz="1800"/>
                      </a:pPr>
                      <a:t>[VALUE]</a:t>
                    </a:fld>
                    <a:r>
                      <a:rPr lang="en-US" baseline="0" noProof="0" dirty="0"/>
                      <a:t>, </a:t>
                    </a:r>
                    <a:fld id="{0E00C348-5A69-4D88-89C6-E2ED2FF2AE14}" type="PERCENTAGE">
                      <a:rPr lang="en-US" baseline="0" noProof="0" smtClean="0"/>
                      <a:pPr>
                        <a:defRPr sz="1800"/>
                      </a:pPr>
                      <a:t>[PERCENTAGE]</a:t>
                    </a:fld>
                    <a:endParaRPr lang="en-US" baseline="0" noProof="0" dirty="0"/>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dlblFieldTable/>
                  <c15:showDataLabelsRange val="0"/>
                </c:ext>
                <c:ext xmlns:c16="http://schemas.microsoft.com/office/drawing/2014/chart" uri="{C3380CC4-5D6E-409C-BE32-E72D297353CC}">
                  <c16:uniqueId val="{00000001-1D73-4985-804B-B6F25526D919}"/>
                </c:ext>
              </c:extLst>
            </c:dLbl>
            <c:dLbl>
              <c:idx val="1"/>
              <c:tx>
                <c:rich>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r>
                      <a:rPr lang="es-ES" noProof="0" dirty="0"/>
                      <a:t>Agencia gubernamental con actividades comerciales, 3, 33%.</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3-1D73-4985-804B-B6F25526D919}"/>
                </c:ext>
              </c:extLst>
            </c:dLbl>
            <c:dLbl>
              <c:idx val="2"/>
              <c:tx>
                <c:rich>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r>
                      <a:rPr lang="en-US" noProof="0" dirty="0"/>
                      <a:t>Empresa privada, 0, 0%</a:t>
                    </a:r>
                  </a:p>
                </c:rich>
              </c:tx>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extLst>
                <c:ext xmlns:c15="http://schemas.microsoft.com/office/drawing/2012/chart" uri="{CE6537A1-D6FC-4f65-9D91-7224C49458BB}">
                  <c15:spPr xmlns:c15="http://schemas.microsoft.com/office/drawing/2012/chart">
                    <a:prstGeom prst="wedgeRectCallout">
                      <a:avLst/>
                    </a:prstGeom>
                    <a:noFill/>
                    <a:ln>
                      <a:noFill/>
                    </a:ln>
                  </c15:spPr>
                  <c15:showDataLabelsRange val="0"/>
                </c:ext>
                <c:ext xmlns:c16="http://schemas.microsoft.com/office/drawing/2014/chart" uri="{C3380CC4-5D6E-409C-BE32-E72D297353CC}">
                  <c16:uniqueId val="{00000005-1D73-4985-804B-B6F25526D919}"/>
                </c:ext>
              </c:extLst>
            </c:dLbl>
            <c:spPr>
              <a:solidFill>
                <a:schemeClr val="lt1"/>
              </a:solidFill>
              <a:ln>
                <a:solidFill>
                  <a:schemeClr val="dk1">
                    <a:lumMod val="25000"/>
                    <a:lumOff val="75000"/>
                  </a:schemeClr>
                </a:solidFill>
              </a:ln>
              <a:effectLst/>
            </c:spPr>
            <c:txPr>
              <a:bodyPr rot="0" spcFirstLastPara="1" vertOverflow="clip" horzOverflow="clip" vert="horz" wrap="square" lIns="38100" tIns="19050" rIns="38100" bIns="19050" anchor="ctr" anchorCtr="1">
                <a:spAutoFit/>
              </a:bodyPr>
              <a:lstStyle/>
              <a:p>
                <a:pPr>
                  <a:defRPr sz="18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01-PPE_regional'!$D$4:$F$4</c:f>
              <c:strCache>
                <c:ptCount val="3"/>
                <c:pt idx="0">
                  <c:v>Government or State-owned, providing Public Weather Service (PWS) or other services to the state or to the public only (commercial activities not allowed)</c:v>
                </c:pt>
                <c:pt idx="1">
                  <c:v>Government agency with commercial activities</c:v>
                </c:pt>
                <c:pt idx="2">
                  <c:v>Private Company</c:v>
                </c:pt>
              </c:strCache>
            </c:strRef>
          </c:cat>
          <c:val>
            <c:numRef>
              <c:f>'Part 01-PPE_regional'!$D$80:$F$80</c:f>
              <c:numCache>
                <c:formatCode>General</c:formatCode>
                <c:ptCount val="3"/>
                <c:pt idx="0">
                  <c:v>6</c:v>
                </c:pt>
                <c:pt idx="1">
                  <c:v>3</c:v>
                </c:pt>
                <c:pt idx="2">
                  <c:v>0</c:v>
                </c:pt>
              </c:numCache>
            </c:numRef>
          </c:val>
          <c:extLst>
            <c:ext xmlns:c16="http://schemas.microsoft.com/office/drawing/2014/chart" uri="{C3380CC4-5D6E-409C-BE32-E72D297353CC}">
              <c16:uniqueId val="{00000006-1D73-4985-804B-B6F25526D919}"/>
            </c:ext>
          </c:extLst>
        </c:ser>
        <c:dLbls>
          <c:dLblPos val="outEnd"/>
          <c:showLegendKey val="0"/>
          <c:showVal val="0"/>
          <c:showCatName val="1"/>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5. Legislative act regulating meteorology (or hydrometeorology)</a:t>
            </a:r>
            <a:endParaRPr lang="en-US" dirty="0">
              <a:solidFill>
                <a:schemeClr val="bg1"/>
              </a:solidFill>
              <a:effectLst/>
            </a:endParaRPr>
          </a:p>
        </c:rich>
      </c:tx>
      <c:layout>
        <c:manualLayout>
          <c:xMode val="edge"/>
          <c:yMode val="edge"/>
          <c:x val="0.28216520279971363"/>
          <c:y val="0.9297761468176907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C5AE-429C-ACCF-5321CBF8AB1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C5AE-429C-ACCF-5321CBF8AB1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C5AE-429C-ACCF-5321CBF8AB18}"/>
              </c:ext>
            </c:extLst>
          </c:dPt>
          <c:dLbls>
            <c:dLbl>
              <c:idx val="0"/>
              <c:tx>
                <c:rich>
                  <a:bodyPr/>
                  <a:lstStyle/>
                  <a:p>
                    <a:r>
                      <a:rPr lang="en-US" dirty="0"/>
                      <a:t>Ley</a:t>
                    </a:r>
                    <a:r>
                      <a:rPr lang="en-US" baseline="0" dirty="0"/>
                      <a:t>, </a:t>
                    </a:r>
                    <a:fld id="{76900B79-42FC-4C58-AE64-81F440A3DDBB}" type="VALUE">
                      <a:rPr lang="en-US" baseline="0"/>
                      <a:pPr/>
                      <a:t>[VALUE]</a:t>
                    </a:fld>
                    <a:r>
                      <a:rPr lang="en-US" baseline="0" dirty="0"/>
                      <a:t>, </a:t>
                    </a:r>
                    <a:fld id="{DE95476B-9BC2-4AA0-8B84-1A1DE60BDD6F}" type="PERCENTAGE">
                      <a:rPr lang="en-US" baseline="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C5AE-429C-ACCF-5321CBF8AB18}"/>
                </c:ext>
              </c:extLst>
            </c:dLbl>
            <c:dLbl>
              <c:idx val="1"/>
              <c:tx>
                <c:rich>
                  <a:bodyPr/>
                  <a:lstStyle/>
                  <a:p>
                    <a:r>
                      <a:rPr lang="en-US" dirty="0" err="1"/>
                      <a:t>Decreto</a:t>
                    </a:r>
                    <a:r>
                      <a:rPr lang="en-US" baseline="0" dirty="0"/>
                      <a:t>, </a:t>
                    </a:r>
                    <a:fld id="{DF95AF1A-2AFE-4949-AC4A-15505523B0CF}" type="VALUE">
                      <a:rPr lang="en-US" baseline="0"/>
                      <a:pPr/>
                      <a:t>[VALUE]</a:t>
                    </a:fld>
                    <a:r>
                      <a:rPr lang="en-US" baseline="0" dirty="0"/>
                      <a:t>, </a:t>
                    </a:r>
                    <a:fld id="{8311E641-789C-4DCB-83B9-C0A9B862CF67}" type="PERCENTAGE">
                      <a:rPr lang="en-US" baseline="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3-C5AE-429C-ACCF-5321CBF8AB18}"/>
                </c:ext>
              </c:extLst>
            </c:dLbl>
            <c:dLbl>
              <c:idx val="2"/>
              <c:tx>
                <c:rich>
                  <a:bodyPr/>
                  <a:lstStyle/>
                  <a:p>
                    <a:r>
                      <a:rPr lang="en-US" dirty="0" err="1"/>
                      <a:t>Ninguno</a:t>
                    </a:r>
                    <a:r>
                      <a:rPr lang="en-US" baseline="0" dirty="0"/>
                      <a:t>, </a:t>
                    </a:r>
                    <a:fld id="{77B507AA-78B1-405D-9532-1FA81E9E15F8}" type="VALUE">
                      <a:rPr lang="en-US" baseline="0"/>
                      <a:pPr/>
                      <a:t>[VALUE]</a:t>
                    </a:fld>
                    <a:r>
                      <a:rPr lang="en-US" baseline="0" dirty="0"/>
                      <a:t>, </a:t>
                    </a:r>
                    <a:fld id="{25456A5D-CE3F-4DEF-BBC0-DED187891803}" type="PERCENTAGE">
                      <a:rPr lang="en-US" baseline="0"/>
                      <a:pPr/>
                      <a:t>[PERCENTAGE]</a:t>
                    </a:fld>
                    <a:endParaRPr lang="en-US" baseline="0" dirty="0"/>
                  </a:p>
                </c:rich>
              </c:tx>
              <c:dLblPos val="outEnd"/>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5-C5AE-429C-ACCF-5321CBF8AB1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01-PPE_regional'!$G$4:$I$4</c:f>
              <c:strCache>
                <c:ptCount val="3"/>
                <c:pt idx="0">
                  <c:v>Law</c:v>
                </c:pt>
                <c:pt idx="1">
                  <c:v>Decree</c:v>
                </c:pt>
                <c:pt idx="2">
                  <c:v>None</c:v>
                </c:pt>
              </c:strCache>
            </c:strRef>
          </c:cat>
          <c:val>
            <c:numRef>
              <c:f>'Part 01-PPE_regional'!$G$80:$I$80</c:f>
              <c:numCache>
                <c:formatCode>General</c:formatCode>
                <c:ptCount val="3"/>
                <c:pt idx="0">
                  <c:v>6</c:v>
                </c:pt>
                <c:pt idx="1">
                  <c:v>3</c:v>
                </c:pt>
                <c:pt idx="2">
                  <c:v>0</c:v>
                </c:pt>
              </c:numCache>
            </c:numRef>
          </c:val>
          <c:extLst>
            <c:ext xmlns:c16="http://schemas.microsoft.com/office/drawing/2014/chart" uri="{C3380CC4-5D6E-409C-BE32-E72D297353CC}">
              <c16:uniqueId val="{00000006-C5AE-429C-ACCF-5321CBF8AB18}"/>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r>
              <a:rPr lang="en-US" sz="1800" b="0" i="0" baseline="0" dirty="0">
                <a:solidFill>
                  <a:schemeClr val="bg1"/>
                </a:solidFill>
                <a:effectLst/>
              </a:rPr>
              <a:t>5. Legislative act regulating meteorology (or hydrometeorology)</a:t>
            </a:r>
            <a:endParaRPr lang="en-US" dirty="0">
              <a:solidFill>
                <a:schemeClr val="bg1"/>
              </a:solidFill>
              <a:effectLst/>
            </a:endParaRPr>
          </a:p>
        </c:rich>
      </c:tx>
      <c:layout>
        <c:manualLayout>
          <c:xMode val="edge"/>
          <c:yMode val="edge"/>
          <c:x val="0.28216520279971363"/>
          <c:y val="0.9297761468176907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bg1"/>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8371-4D52-9E34-A7B3FBDEA4B3}"/>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8371-4D52-9E34-A7B3FBDEA4B3}"/>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8371-4D52-9E34-A7B3FBDEA4B3}"/>
              </c:ext>
            </c:extLst>
          </c:dPt>
          <c:dLbls>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20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01-PPE_regional'!$G$4:$I$4</c:f>
              <c:strCache>
                <c:ptCount val="3"/>
                <c:pt idx="0">
                  <c:v>Law</c:v>
                </c:pt>
                <c:pt idx="1">
                  <c:v>Decree</c:v>
                </c:pt>
                <c:pt idx="2">
                  <c:v>None</c:v>
                </c:pt>
              </c:strCache>
            </c:strRef>
          </c:cat>
          <c:val>
            <c:numRef>
              <c:f>'Part 01-PPE_regional'!$G$80:$I$80</c:f>
              <c:numCache>
                <c:formatCode>General</c:formatCode>
                <c:ptCount val="3"/>
                <c:pt idx="0">
                  <c:v>6</c:v>
                </c:pt>
                <c:pt idx="1">
                  <c:v>3</c:v>
                </c:pt>
                <c:pt idx="2">
                  <c:v>0</c:v>
                </c:pt>
              </c:numCache>
            </c:numRef>
          </c:val>
          <c:extLst>
            <c:ext xmlns:c16="http://schemas.microsoft.com/office/drawing/2014/chart" uri="{C3380CC4-5D6E-409C-BE32-E72D297353CC}">
              <c16:uniqueId val="{00000006-8371-4D52-9E34-A7B3FBDEA4B3}"/>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solidFill>
                  <a:schemeClr val="bg1"/>
                </a:solidFill>
                <a:effectLst/>
              </a:rPr>
              <a:t>8. Legislation provisions concerning private sector participation in the delivery of information</a:t>
            </a:r>
            <a:endParaRPr lang="en-US" dirty="0">
              <a:solidFill>
                <a:schemeClr val="bg1"/>
              </a:solidFill>
              <a:effectLst/>
            </a:endParaRPr>
          </a:p>
        </c:rich>
      </c:tx>
      <c:layout>
        <c:manualLayout>
          <c:xMode val="edge"/>
          <c:yMode val="edge"/>
          <c:x val="1.4274825467273315E-3"/>
          <c:y val="0.87046593290858087"/>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9A6B-439C-801C-942D4CC413B8}"/>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9A6B-439C-801C-942D4CC413B8}"/>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9A6B-439C-801C-942D4CC413B8}"/>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9A6B-439C-801C-942D4CC413B8}"/>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9A6B-439C-801C-942D4CC413B8}"/>
              </c:ext>
            </c:extLst>
          </c:dPt>
          <c:dLbls>
            <c:dLbl>
              <c:idx val="0"/>
              <c:tx>
                <c:rich>
                  <a:bodyPr/>
                  <a:lstStyle/>
                  <a:p>
                    <a:r>
                      <a:rPr lang="es-ES" noProof="0" dirty="0"/>
                      <a:t>Restrictiva (Permite la participación del sector privado bajo ciertas condiciones, como la concesión de licencias. El SMN tiene una función bien definida, incluida la de "voz autoritaria" de los servicios de alerta), 3, 34%</a:t>
                    </a:r>
                  </a:p>
                </c:rich>
              </c:tx>
              <c:dLblPos val="outEnd"/>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1-9A6B-439C-801C-942D4CC413B8}"/>
                </c:ext>
              </c:extLst>
            </c:dLbl>
            <c:dLbl>
              <c:idx val="1"/>
              <c:layout>
                <c:manualLayout>
                  <c:x val="0"/>
                  <c:y val="0"/>
                </c:manualLayout>
              </c:layout>
              <c:tx>
                <c:rich>
                  <a:bodyPr/>
                  <a:lstStyle/>
                  <a:p>
                    <a:r>
                      <a:rPr lang="es-ES" dirty="0"/>
                      <a:t>Ninguna legislación específica (relativa al suministro de información y servicios); Permisiva (Permite la participación del sector privado en la prestación de servicios sin ninguna condición específica), 3, 33%.</a:t>
                    </a:r>
                  </a:p>
                </c:rich>
              </c:tx>
              <c:dLblPos val="bestFit"/>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3-9A6B-439C-801C-942D4CC413B8}"/>
                </c:ext>
              </c:extLst>
            </c:dLbl>
            <c:dLbl>
              <c:idx val="2"/>
              <c:tx>
                <c:rich>
                  <a:bodyPr/>
                  <a:lstStyle/>
                  <a:p>
                    <a:r>
                      <a:rPr lang="es-ES" dirty="0"/>
                      <a:t>Permisivo (Permite la participación del sector privado en la prestación de servicios sin ninguna condición específica), 2, 22%</a:t>
                    </a:r>
                  </a:p>
                </c:rich>
              </c:tx>
              <c:dLblPos val="outEnd"/>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5-9A6B-439C-801C-942D4CC413B8}"/>
                </c:ext>
              </c:extLst>
            </c:dLbl>
            <c:dLbl>
              <c:idx val="3"/>
              <c:tx>
                <c:rich>
                  <a:bodyPr/>
                  <a:lstStyle/>
                  <a:p>
                    <a:r>
                      <a:rPr lang="es-ES" dirty="0"/>
                      <a:t>Prohibitivo (No permite ninguna participación de entidades no pertenecientes a los SMN en el suministro de información y servicios, los</a:t>
                    </a:r>
                    <a:r>
                      <a:rPr lang="es-ES" baseline="0" dirty="0"/>
                      <a:t> SMN son </a:t>
                    </a:r>
                    <a:r>
                      <a:rPr lang="es-ES" dirty="0"/>
                      <a:t>el único proveedor), 1, 11%</a:t>
                    </a:r>
                  </a:p>
                </c:rich>
              </c:tx>
              <c:dLblPos val="outEnd"/>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7-9A6B-439C-801C-942D4CC413B8}"/>
                </c:ext>
              </c:extLst>
            </c:dLbl>
            <c:dLbl>
              <c:idx val="4"/>
              <c:tx>
                <c:rich>
                  <a:bodyPr/>
                  <a:lstStyle/>
                  <a:p>
                    <a:r>
                      <a:rPr lang="es-ES" dirty="0"/>
                      <a:t>Otros (la base jurídica existente no se ajusta a las categorías anteriores), 0, 0%</a:t>
                    </a:r>
                  </a:p>
                </c:rich>
              </c:tx>
              <c:dLblPos val="outEnd"/>
              <c:showLegendKey val="0"/>
              <c:showVal val="1"/>
              <c:showCatName val="1"/>
              <c:showSerName val="0"/>
              <c:showPercent val="1"/>
              <c:showBubbleSize val="0"/>
              <c:extLst>
                <c:ext xmlns:c15="http://schemas.microsoft.com/office/drawing/2012/chart" uri="{CE6537A1-D6FC-4f65-9D91-7224C49458BB}">
                  <c15:showDataLabelsRange val="0"/>
                </c:ext>
                <c:ext xmlns:c16="http://schemas.microsoft.com/office/drawing/2014/chart" uri="{C3380CC4-5D6E-409C-BE32-E72D297353CC}">
                  <c16:uniqueId val="{00000009-9A6B-439C-801C-942D4CC413B8}"/>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01-PPE_regional'!$J$4:$N$4</c:f>
              <c:strCache>
                <c:ptCount val="5"/>
                <c:pt idx="0">
                  <c:v>Constrained (Allows private sector participation under certain conditions, such as licensing. NMS has a well-defined role including as “authoritative voice” of warning services)</c:v>
                </c:pt>
                <c:pt idx="1">
                  <c:v>No specific legislation (concerning the provision of information and services); Permissive (Allows private sector participation in service provision without any specific conditions)</c:v>
                </c:pt>
                <c:pt idx="2">
                  <c:v>Permissive (Allows private sector participation in service provision without any specific conditions)</c:v>
                </c:pt>
                <c:pt idx="3">
                  <c:v>Prohibitive (Does not allow any participation of non-NMS entities in the provision of information and services, NMS is the sole provider)</c:v>
                </c:pt>
                <c:pt idx="4">
                  <c:v>Other (existing legal basis does not fit the above categories)</c:v>
                </c:pt>
              </c:strCache>
            </c:strRef>
          </c:cat>
          <c:val>
            <c:numRef>
              <c:f>'Part 01-PPE_regional'!$J$80:$N$80</c:f>
              <c:numCache>
                <c:formatCode>General</c:formatCode>
                <c:ptCount val="5"/>
                <c:pt idx="0">
                  <c:v>3</c:v>
                </c:pt>
                <c:pt idx="1">
                  <c:v>3</c:v>
                </c:pt>
                <c:pt idx="2">
                  <c:v>2</c:v>
                </c:pt>
                <c:pt idx="3">
                  <c:v>1</c:v>
                </c:pt>
                <c:pt idx="4">
                  <c:v>0</c:v>
                </c:pt>
              </c:numCache>
            </c:numRef>
          </c:val>
          <c:extLst>
            <c:ext xmlns:c16="http://schemas.microsoft.com/office/drawing/2014/chart" uri="{C3380CC4-5D6E-409C-BE32-E72D297353CC}">
              <c16:uniqueId val="{0000000A-9A6B-439C-801C-942D4CC413B8}"/>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r>
              <a:rPr lang="en-US" sz="1100" b="0" i="0" baseline="0" dirty="0">
                <a:solidFill>
                  <a:schemeClr val="bg1"/>
                </a:solidFill>
                <a:effectLst/>
              </a:rPr>
              <a:t>8. Legislation provisions concerning private sector participation in the delivery of information</a:t>
            </a:r>
            <a:endParaRPr lang="en-US" sz="1100" dirty="0">
              <a:solidFill>
                <a:schemeClr val="bg1"/>
              </a:solidFill>
              <a:effectLst/>
            </a:endParaRPr>
          </a:p>
        </c:rich>
      </c:tx>
      <c:layout>
        <c:manualLayout>
          <c:xMode val="edge"/>
          <c:yMode val="edge"/>
          <c:x val="0.41625059900562073"/>
          <c:y val="0"/>
        </c:manualLayout>
      </c:layout>
      <c:overlay val="0"/>
      <c:spPr>
        <a:noFill/>
        <a:ln>
          <a:noFill/>
        </a:ln>
        <a:effectLst/>
      </c:spPr>
      <c:txPr>
        <a:bodyPr rot="0" spcFirstLastPara="1" vertOverflow="ellipsis" vert="horz" wrap="square" anchor="ctr" anchorCtr="1"/>
        <a:lstStyle/>
        <a:p>
          <a:pPr>
            <a:defRPr sz="1100" b="0" i="0" u="none" strike="noStrike" kern="1200" spc="0" baseline="0">
              <a:solidFill>
                <a:schemeClr val="tx1">
                  <a:lumMod val="65000"/>
                  <a:lumOff val="35000"/>
                </a:schemeClr>
              </a:solidFill>
              <a:latin typeface="+mn-lt"/>
              <a:ea typeface="+mn-ea"/>
              <a:cs typeface="+mn-cs"/>
            </a:defRPr>
          </a:pPr>
          <a:endParaRPr lang="en-CH"/>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EE53-46AA-B2A9-4DBE86E9568B}"/>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EE53-46AA-B2A9-4DBE86E9568B}"/>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EE53-46AA-B2A9-4DBE86E9568B}"/>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EE53-46AA-B2A9-4DBE86E9568B}"/>
              </c:ext>
            </c:extLst>
          </c:dPt>
          <c:dPt>
            <c:idx val="4"/>
            <c:bubble3D val="0"/>
            <c:spPr>
              <a:solidFill>
                <a:schemeClr val="accent5"/>
              </a:solidFill>
              <a:ln w="25400">
                <a:solidFill>
                  <a:schemeClr val="lt1"/>
                </a:solidFill>
              </a:ln>
              <a:effectLst/>
              <a:sp3d contourW="25400">
                <a:contourClr>
                  <a:schemeClr val="lt1"/>
                </a:contourClr>
              </a:sp3d>
            </c:spPr>
            <c:extLst>
              <c:ext xmlns:c16="http://schemas.microsoft.com/office/drawing/2014/chart" uri="{C3380CC4-5D6E-409C-BE32-E72D297353CC}">
                <c16:uniqueId val="{00000009-EE53-46AA-B2A9-4DBE86E9568B}"/>
              </c:ext>
            </c:extLst>
          </c:dPt>
          <c:dLbls>
            <c:dLbl>
              <c:idx val="0"/>
              <c:dLblPos val="outEnd"/>
              <c:showLegendKey val="0"/>
              <c:showVal val="1"/>
              <c:showCatName val="1"/>
              <c:showSerName val="0"/>
              <c:showPercent val="1"/>
              <c:showBubbleSize val="0"/>
              <c:extLst>
                <c:ext xmlns:c15="http://schemas.microsoft.com/office/drawing/2012/chart" uri="{CE6537A1-D6FC-4f65-9D91-7224C49458BB}">
                  <c15:layout>
                    <c:manualLayout>
                      <c:w val="0.19503285312300478"/>
                      <c:h val="0.39613638654556704"/>
                    </c:manualLayout>
                  </c15:layout>
                </c:ext>
                <c:ext xmlns:c16="http://schemas.microsoft.com/office/drawing/2014/chart" uri="{C3380CC4-5D6E-409C-BE32-E72D297353CC}">
                  <c16:uniqueId val="{00000001-EE53-46AA-B2A9-4DBE86E9568B}"/>
                </c:ext>
              </c:extLst>
            </c:dLbl>
            <c:spPr>
              <a:solidFill>
                <a:sysClr val="window" lastClr="FFFFFF"/>
              </a:solidFill>
              <a:ln>
                <a:solidFill>
                  <a:sysClr val="windowText" lastClr="000000">
                    <a:lumMod val="25000"/>
                    <a:lumOff val="75000"/>
                  </a:sysClr>
                </a:solidFill>
              </a:ln>
              <a:effectLst/>
            </c:spPr>
            <c:txPr>
              <a:bodyPr rot="0" spcFirstLastPara="1" vertOverflow="clip" horzOverflow="clip" vert="horz" wrap="square" lIns="38100" tIns="19050" rIns="38100" bIns="19050" anchor="ctr" anchorCtr="1">
                <a:spAutoFit/>
              </a:bodyPr>
              <a:lstStyle/>
              <a:p>
                <a:pPr>
                  <a:defRPr sz="1200" b="0" i="0" u="none" strike="noStrike" kern="1200" baseline="0">
                    <a:solidFill>
                      <a:schemeClr val="dk1">
                        <a:lumMod val="65000"/>
                        <a:lumOff val="35000"/>
                      </a:schemeClr>
                    </a:solidFill>
                    <a:latin typeface="+mn-lt"/>
                    <a:ea typeface="+mn-ea"/>
                    <a:cs typeface="+mn-cs"/>
                  </a:defRPr>
                </a:pPr>
                <a:endParaRPr lang="en-CH"/>
              </a:p>
            </c:txPr>
            <c:dLblPos val="outEnd"/>
            <c:showLegendKey val="0"/>
            <c:showVal val="1"/>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'Part 01-PPE_regional'!$J$4:$N$4</c:f>
              <c:strCache>
                <c:ptCount val="5"/>
                <c:pt idx="0">
                  <c:v>Constrained (Allows private sector participation under certain conditions, such as licensing. NMS has a well-defined role including as “authoritative voice” of warning services)</c:v>
                </c:pt>
                <c:pt idx="1">
                  <c:v>No specific legislation (concerning the provision of information and services); Permissive (Allows private sector participation in service provision without any specific conditions)</c:v>
                </c:pt>
                <c:pt idx="2">
                  <c:v>Permissive (Allows private sector participation in service provision without any specific conditions)</c:v>
                </c:pt>
                <c:pt idx="3">
                  <c:v>Prohibitive (Does not allow any participation of non-NMS entities in the provision of information and services, NMS is the sole provider)</c:v>
                </c:pt>
                <c:pt idx="4">
                  <c:v>Other (existing legal basis does not fit the above categories)</c:v>
                </c:pt>
              </c:strCache>
            </c:strRef>
          </c:cat>
          <c:val>
            <c:numRef>
              <c:f>'Part 01-PPE_regional'!$J$80:$N$80</c:f>
              <c:numCache>
                <c:formatCode>General</c:formatCode>
                <c:ptCount val="5"/>
                <c:pt idx="0">
                  <c:v>3</c:v>
                </c:pt>
                <c:pt idx="1">
                  <c:v>3</c:v>
                </c:pt>
                <c:pt idx="2">
                  <c:v>2</c:v>
                </c:pt>
                <c:pt idx="3">
                  <c:v>1</c:v>
                </c:pt>
                <c:pt idx="4">
                  <c:v>0</c:v>
                </c:pt>
              </c:numCache>
            </c:numRef>
          </c:val>
          <c:extLst>
            <c:ext xmlns:c16="http://schemas.microsoft.com/office/drawing/2014/chart" uri="{C3380CC4-5D6E-409C-BE32-E72D297353CC}">
              <c16:uniqueId val="{0000000A-EE53-46AA-B2A9-4DBE86E9568B}"/>
            </c:ext>
          </c:extLst>
        </c:ser>
        <c:dLbls>
          <c:showLegendKey val="0"/>
          <c:showVal val="0"/>
          <c:showCatName val="0"/>
          <c:showSerName val="0"/>
          <c:showPercent val="0"/>
          <c:showBubbleSize val="0"/>
          <c:showLeaderLines val="0"/>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solidFill>
                  <a:schemeClr val="bg1"/>
                </a:solidFill>
                <a:effectLst/>
              </a:rPr>
              <a:t>9. Formal agreements between public and private sector</a:t>
            </a:r>
            <a:endParaRPr lang="en-US" dirty="0">
              <a:solidFill>
                <a:schemeClr val="bg1"/>
              </a:solidFill>
              <a:effectLst/>
            </a:endParaRPr>
          </a:p>
        </c:rich>
      </c:tx>
      <c:layout>
        <c:manualLayout>
          <c:xMode val="edge"/>
          <c:yMode val="edge"/>
          <c:x val="0.10797222222222222"/>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'Part 01-PPE_regional'!$O$4:$Q$4</c:f>
              <c:strCache>
                <c:ptCount val="3"/>
                <c:pt idx="0">
                  <c:v>Service delivery</c:v>
                </c:pt>
                <c:pt idx="1">
                  <c:v>Observation data</c:v>
                </c:pt>
                <c:pt idx="2">
                  <c:v>Operation and maintenance of networks</c:v>
                </c:pt>
              </c:strCache>
            </c:strRef>
          </c:cat>
          <c:val>
            <c:numRef>
              <c:f>'Part 01-PPE_regional'!$O$80:$Q$80</c:f>
              <c:numCache>
                <c:formatCode>General</c:formatCode>
                <c:ptCount val="3"/>
                <c:pt idx="0">
                  <c:v>4</c:v>
                </c:pt>
                <c:pt idx="1">
                  <c:v>4</c:v>
                </c:pt>
                <c:pt idx="2">
                  <c:v>5</c:v>
                </c:pt>
              </c:numCache>
            </c:numRef>
          </c:val>
          <c:extLst>
            <c:ext xmlns:c16="http://schemas.microsoft.com/office/drawing/2014/chart" uri="{C3380CC4-5D6E-409C-BE32-E72D297353CC}">
              <c16:uniqueId val="{00000000-E011-4994-A5B7-B50E9E317B30}"/>
            </c:ext>
          </c:extLst>
        </c:ser>
        <c:dLbls>
          <c:showLegendKey val="0"/>
          <c:showVal val="0"/>
          <c:showCatName val="0"/>
          <c:showSerName val="0"/>
          <c:showPercent val="0"/>
          <c:showBubbleSize val="0"/>
        </c:dLbls>
        <c:gapWidth val="150"/>
        <c:shape val="box"/>
        <c:axId val="1198903904"/>
        <c:axId val="1198898912"/>
        <c:axId val="0"/>
      </c:bar3DChart>
      <c:catAx>
        <c:axId val="1198903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bg1"/>
                </a:solidFill>
                <a:latin typeface="+mn-lt"/>
                <a:ea typeface="+mn-ea"/>
                <a:cs typeface="+mn-cs"/>
              </a:defRPr>
            </a:pPr>
            <a:endParaRPr lang="en-CH"/>
          </a:p>
        </c:txPr>
        <c:crossAx val="1198898912"/>
        <c:crosses val="autoZero"/>
        <c:auto val="1"/>
        <c:lblAlgn val="ctr"/>
        <c:lblOffset val="100"/>
        <c:noMultiLvlLbl val="0"/>
      </c:catAx>
      <c:valAx>
        <c:axId val="119889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H"/>
          </a:p>
        </c:txPr>
        <c:crossAx val="119890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800" b="0" i="0" baseline="0" dirty="0">
                <a:solidFill>
                  <a:schemeClr val="bg1"/>
                </a:solidFill>
                <a:effectLst/>
              </a:rPr>
              <a:t>9. Formal agreements between public and private sector</a:t>
            </a:r>
            <a:endParaRPr lang="en-US" dirty="0">
              <a:solidFill>
                <a:schemeClr val="bg1"/>
              </a:solidFill>
              <a:effectLst/>
            </a:endParaRPr>
          </a:p>
        </c:rich>
      </c:tx>
      <c:layout>
        <c:manualLayout>
          <c:xMode val="edge"/>
          <c:yMode val="edge"/>
          <c:x val="0.10797222222222222"/>
          <c:y val="3.2407407407407406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CH"/>
        </a:p>
      </c:txPr>
    </c:title>
    <c:autoTitleDeleted val="0"/>
    <c:view3D>
      <c:rotX val="15"/>
      <c:rotY val="20"/>
      <c:depthPercent val="100"/>
      <c:rAngAx val="1"/>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bar3DChart>
        <c:barDir val="col"/>
        <c:grouping val="clustered"/>
        <c:varyColors val="0"/>
        <c:ser>
          <c:idx val="0"/>
          <c:order val="0"/>
          <c:spPr>
            <a:solidFill>
              <a:schemeClr val="accent1"/>
            </a:solidFill>
            <a:ln>
              <a:noFill/>
            </a:ln>
            <a:effectLst/>
            <a:sp3d/>
          </c:spPr>
          <c:invertIfNegative val="0"/>
          <c:cat>
            <c:strRef>
              <c:f>'Part 01-PPE_regional'!$O$4:$Q$4</c:f>
              <c:strCache>
                <c:ptCount val="3"/>
                <c:pt idx="0">
                  <c:v>Service delivery</c:v>
                </c:pt>
                <c:pt idx="1">
                  <c:v>Observation data</c:v>
                </c:pt>
                <c:pt idx="2">
                  <c:v>Operation and maintenance of networks</c:v>
                </c:pt>
              </c:strCache>
            </c:strRef>
          </c:cat>
          <c:val>
            <c:numRef>
              <c:f>'Part 01-PPE_regional'!$O$80:$Q$80</c:f>
              <c:numCache>
                <c:formatCode>General</c:formatCode>
                <c:ptCount val="3"/>
                <c:pt idx="0">
                  <c:v>4</c:v>
                </c:pt>
                <c:pt idx="1">
                  <c:v>4</c:v>
                </c:pt>
                <c:pt idx="2">
                  <c:v>5</c:v>
                </c:pt>
              </c:numCache>
            </c:numRef>
          </c:val>
          <c:extLst>
            <c:ext xmlns:c16="http://schemas.microsoft.com/office/drawing/2014/chart" uri="{C3380CC4-5D6E-409C-BE32-E72D297353CC}">
              <c16:uniqueId val="{00000000-1797-4FEF-B57D-15F593CB595C}"/>
            </c:ext>
          </c:extLst>
        </c:ser>
        <c:dLbls>
          <c:showLegendKey val="0"/>
          <c:showVal val="0"/>
          <c:showCatName val="0"/>
          <c:showSerName val="0"/>
          <c:showPercent val="0"/>
          <c:showBubbleSize val="0"/>
        </c:dLbls>
        <c:gapWidth val="150"/>
        <c:shape val="box"/>
        <c:axId val="1198903904"/>
        <c:axId val="1198898912"/>
        <c:axId val="0"/>
      </c:bar3DChart>
      <c:catAx>
        <c:axId val="1198903904"/>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CH"/>
          </a:p>
        </c:txPr>
        <c:crossAx val="1198898912"/>
        <c:crosses val="autoZero"/>
        <c:auto val="1"/>
        <c:lblAlgn val="ctr"/>
        <c:lblOffset val="100"/>
        <c:noMultiLvlLbl val="0"/>
      </c:catAx>
      <c:valAx>
        <c:axId val="119889891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CH"/>
          </a:p>
        </c:txPr>
        <c:crossAx val="1198903904"/>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r>
              <a:rPr lang="en-US" sz="2000" dirty="0">
                <a:solidFill>
                  <a:schemeClr val="bg1"/>
                </a:solidFill>
              </a:rPr>
              <a:t>10. Multi-sector consultative platform to foster regular cooperative dialogue &amp; 11. Frequency of meetings of the consultative platform</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bg1"/>
              </a:solidFill>
              <a:latin typeface="+mn-lt"/>
              <a:ea typeface="+mn-ea"/>
              <a:cs typeface="+mn-cs"/>
            </a:defRPr>
          </a:pPr>
          <a:endParaRPr lang="en-CH"/>
        </a:p>
      </c:txPr>
    </c:title>
    <c:autoTitleDeleted val="0"/>
    <c:plotArea>
      <c:layout/>
      <c:ofPieChart>
        <c:ofPieType val="pie"/>
        <c:varyColors val="1"/>
        <c:ser>
          <c:idx val="0"/>
          <c:order val="0"/>
          <c:dPt>
            <c:idx val="0"/>
            <c:bubble3D val="0"/>
            <c:spPr>
              <a:solidFill>
                <a:srgbClr val="C00000"/>
              </a:solidFill>
              <a:ln w="19050">
                <a:solidFill>
                  <a:schemeClr val="lt1"/>
                </a:solidFill>
              </a:ln>
              <a:effectLst/>
            </c:spPr>
            <c:extLst>
              <c:ext xmlns:c16="http://schemas.microsoft.com/office/drawing/2014/chart" uri="{C3380CC4-5D6E-409C-BE32-E72D297353CC}">
                <c16:uniqueId val="{00000001-6D76-4099-AC66-40E5E45B8AE8}"/>
              </c:ext>
            </c:extLst>
          </c:dPt>
          <c:dPt>
            <c:idx val="1"/>
            <c:bubble3D val="0"/>
            <c:spPr>
              <a:solidFill>
                <a:srgbClr val="00B0F0"/>
              </a:solidFill>
              <a:ln w="19050">
                <a:solidFill>
                  <a:schemeClr val="lt1"/>
                </a:solidFill>
              </a:ln>
              <a:effectLst/>
            </c:spPr>
            <c:extLst>
              <c:ext xmlns:c16="http://schemas.microsoft.com/office/drawing/2014/chart" uri="{C3380CC4-5D6E-409C-BE32-E72D297353CC}">
                <c16:uniqueId val="{00000003-6D76-4099-AC66-40E5E45B8AE8}"/>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6D76-4099-AC66-40E5E45B8AE8}"/>
              </c:ext>
            </c:extLst>
          </c:dPt>
          <c:dPt>
            <c:idx val="3"/>
            <c:bubble3D val="0"/>
            <c:spPr>
              <a:solidFill>
                <a:srgbClr val="00B050"/>
              </a:solidFill>
              <a:ln w="19050">
                <a:solidFill>
                  <a:schemeClr val="lt1"/>
                </a:solidFill>
              </a:ln>
              <a:effectLst/>
            </c:spPr>
            <c:extLst>
              <c:ext xmlns:c16="http://schemas.microsoft.com/office/drawing/2014/chart" uri="{C3380CC4-5D6E-409C-BE32-E72D297353CC}">
                <c16:uniqueId val="{00000007-6D76-4099-AC66-40E5E45B8AE8}"/>
              </c:ext>
            </c:extLst>
          </c:dPt>
          <c:dLbls>
            <c:dLbl>
              <c:idx val="0"/>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bg1"/>
                      </a:solidFill>
                      <a:latin typeface="+mn-lt"/>
                      <a:ea typeface="+mn-ea"/>
                      <a:cs typeface="+mn-cs"/>
                    </a:defRPr>
                  </a:pPr>
                  <a:endParaRPr lang="en-CH"/>
                </a:p>
              </c:txPr>
              <c:showLegendKey val="0"/>
              <c:showVal val="1"/>
              <c:showCatName val="1"/>
              <c:showSerName val="0"/>
              <c:showPercent val="0"/>
              <c:showBubbleSize val="0"/>
              <c:extLst>
                <c:ext xmlns:c16="http://schemas.microsoft.com/office/drawing/2014/chart" uri="{C3380CC4-5D6E-409C-BE32-E72D297353CC}">
                  <c16:uniqueId val="{00000001-6D76-4099-AC66-40E5E45B8AE8}"/>
                </c:ext>
              </c:extLst>
            </c:dLbl>
            <c:dLbl>
              <c:idx val="1"/>
              <c:tx>
                <c:rich>
                  <a:bodyPr/>
                  <a:lstStyle/>
                  <a:p>
                    <a:r>
                      <a:rPr lang="es-ES" dirty="0"/>
                      <a:t>Sí (frecuencia de las reuniones: una o más), 2</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3-6D76-4099-AC66-40E5E45B8AE8}"/>
                </c:ext>
              </c:extLst>
            </c:dLbl>
            <c:dLbl>
              <c:idx val="2"/>
              <c:tx>
                <c:rich>
                  <a:bodyPr/>
                  <a:lstStyle/>
                  <a:p>
                    <a:r>
                      <a:rPr lang="es-ES" dirty="0"/>
                      <a:t>Sí (frecuencia de las reuniones: ninguna), 1</a:t>
                    </a:r>
                  </a:p>
                </c:rich>
              </c:tx>
              <c:showLegendKey val="0"/>
              <c:showVal val="1"/>
              <c:showCatName val="1"/>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5-6D76-4099-AC66-40E5E45B8AE8}"/>
                </c:ext>
              </c:extLst>
            </c:dLbl>
            <c:dLbl>
              <c:idx val="3"/>
              <c:tx>
                <c:rich>
                  <a:bodyPr/>
                  <a:lstStyle/>
                  <a:p>
                    <a:r>
                      <a:rPr lang="en-US" dirty="0" err="1">
                        <a:solidFill>
                          <a:schemeClr val="bg1"/>
                        </a:solidFill>
                      </a:rPr>
                      <a:t>Sí</a:t>
                    </a:r>
                    <a:r>
                      <a:rPr lang="en-US" baseline="0" dirty="0">
                        <a:solidFill>
                          <a:schemeClr val="bg1"/>
                        </a:solidFill>
                      </a:rPr>
                      <a:t>, </a:t>
                    </a:r>
                    <a:fld id="{35BD49CB-6D23-4168-87B7-076CA4C91285}" type="VALUE">
                      <a:rPr lang="en-US" baseline="0">
                        <a:solidFill>
                          <a:schemeClr val="bg1"/>
                        </a:solidFill>
                      </a:rPr>
                      <a:pPr/>
                      <a:t>[VALUE]</a:t>
                    </a:fld>
                    <a:endParaRPr lang="en-US" baseline="0" dirty="0">
                      <a:solidFill>
                        <a:schemeClr val="bg1"/>
                      </a:solidFill>
                    </a:endParaRPr>
                  </a:p>
                </c:rich>
              </c:tx>
              <c:showLegendKey val="0"/>
              <c:showVal val="1"/>
              <c:showCatName val="1"/>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7-6D76-4099-AC66-40E5E45B8AE8}"/>
                </c:ext>
              </c:extLst>
            </c:dLbl>
            <c:spPr>
              <a:noFill/>
              <a:ln>
                <a:noFill/>
              </a:ln>
              <a:effectLst/>
            </c:spPr>
            <c:txPr>
              <a:bodyPr rot="0" spcFirstLastPara="1" vertOverflow="ellipsis" vert="horz" wrap="square" lIns="38100" tIns="19050" rIns="38100" bIns="19050" anchor="ctr" anchorCtr="1">
                <a:spAutoFit/>
              </a:bodyPr>
              <a:lstStyle/>
              <a:p>
                <a:pPr>
                  <a:defRPr sz="2000" b="1" i="0" u="none" strike="noStrike" kern="1200" baseline="0">
                    <a:solidFill>
                      <a:schemeClr val="tx1">
                        <a:lumMod val="65000"/>
                        <a:lumOff val="35000"/>
                      </a:schemeClr>
                    </a:solidFill>
                    <a:latin typeface="+mn-lt"/>
                    <a:ea typeface="+mn-ea"/>
                    <a:cs typeface="+mn-cs"/>
                  </a:defRPr>
                </a:pPr>
                <a:endParaRPr lang="en-CH"/>
              </a:p>
            </c:txPr>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'Part 01-PPE_regional'!$R$144:$T$144</c:f>
              <c:strCache>
                <c:ptCount val="3"/>
                <c:pt idx="0">
                  <c:v>No</c:v>
                </c:pt>
                <c:pt idx="1">
                  <c:v>Yes (Frequency of meetings: One or more)</c:v>
                </c:pt>
                <c:pt idx="2">
                  <c:v>Yes (Frequency of meetings: None)</c:v>
                </c:pt>
              </c:strCache>
            </c:strRef>
          </c:cat>
          <c:val>
            <c:numRef>
              <c:f>'Part 01-PPE_regional'!$R$155:$T$155</c:f>
              <c:numCache>
                <c:formatCode>General</c:formatCode>
                <c:ptCount val="3"/>
                <c:pt idx="0">
                  <c:v>6</c:v>
                </c:pt>
                <c:pt idx="1">
                  <c:v>2</c:v>
                </c:pt>
                <c:pt idx="2">
                  <c:v>1</c:v>
                </c:pt>
              </c:numCache>
            </c:numRef>
          </c:val>
          <c:extLst>
            <c:ext xmlns:c16="http://schemas.microsoft.com/office/drawing/2014/chart" uri="{C3380CC4-5D6E-409C-BE32-E72D297353CC}">
              <c16:uniqueId val="{00000008-6D76-4099-AC66-40E5E45B8AE8}"/>
            </c:ext>
          </c:extLst>
        </c:ser>
        <c:dLbls>
          <c:showLegendKey val="0"/>
          <c:showVal val="0"/>
          <c:showCatName val="0"/>
          <c:showSerName val="0"/>
          <c:showPercent val="0"/>
          <c:showBubbleSize val="0"/>
          <c:showLeaderLines val="1"/>
        </c:dLbls>
        <c:gapWidth val="100"/>
        <c:splitType val="pos"/>
        <c:splitPos val="2"/>
        <c:secondPieSize val="75"/>
        <c:serLines>
          <c:spPr>
            <a:ln w="9525" cap="flat" cmpd="sng" algn="ctr">
              <a:solidFill>
                <a:schemeClr val="tx1">
                  <a:lumMod val="35000"/>
                  <a:lumOff val="65000"/>
                </a:schemeClr>
              </a:solidFill>
              <a:round/>
            </a:ln>
            <a:effectLst/>
          </c:spPr>
        </c:serLines>
      </c:of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CH"/>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65000"/>
        <a:lumOff val="3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50000"/>
            <a:lumOff val="50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19050">
        <a:solidFill>
          <a:schemeClr val="lt1"/>
        </a:solidFill>
      </a:ln>
    </cs:spPr>
  </cs:dataPoint>
  <cs:dataPoint3D>
    <cs:lnRef idx="0"/>
    <cs:fillRef idx="0">
      <cs:styleClr val="auto"/>
    </cs:fillRef>
    <cs:effectRef idx="0"/>
    <cs:fontRef idx="minor">
      <a:schemeClr val="tx1"/>
    </cs:fontRef>
    <cs:spPr>
      <a:solidFill>
        <a:schemeClr val="phClr"/>
      </a:solidFill>
      <a:ln w="1905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40" b="0" kern="1200" spc="0"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comment1.xml><?xml version="1.0" encoding="utf-8"?>
<p:cmLst xmlns:a="http://schemas.openxmlformats.org/drawingml/2006/main" xmlns:r="http://schemas.openxmlformats.org/officeDocument/2006/relationships" xmlns:p="http://schemas.openxmlformats.org/presentationml/2006/main">
  <p:cm authorId="1" dt="2022-07-18T13:36:18.995" idx="1">
    <p:pos x="10" y="10"/>
    <p:text/>
    <p:extLst>
      <p:ext uri="{C676402C-5697-4E1C-873F-D02D1690AC5C}">
        <p15:threadingInfo xmlns:p15="http://schemas.microsoft.com/office/powerpoint/2012/main" timeZoneBias="-120"/>
      </p:ext>
    </p:extLst>
  </p:cm>
</p:cmLst>
</file>

<file path=ppt/drawings/_rels/vmlDrawing1.vml.rels><?xml version="1.0" encoding="UTF-8" standalone="yes"?>
<Relationships xmlns="http://schemas.openxmlformats.org/package/2006/relationships"><Relationship Id="rId2" Type="http://schemas.openxmlformats.org/officeDocument/2006/relationships/image" Target="../media/image65.wmf"/><Relationship Id="rId1" Type="http://schemas.openxmlformats.org/officeDocument/2006/relationships/image" Target="../media/image64.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70.wmf"/></Relationships>
</file>

<file path=ppt/drawings/drawing1.xml><?xml version="1.0" encoding="utf-8"?>
<c:userShapes xmlns:c="http://schemas.openxmlformats.org/drawingml/2006/chart">
  <cdr:relSizeAnchor xmlns:cdr="http://schemas.openxmlformats.org/drawingml/2006/chartDrawing">
    <cdr:from>
      <cdr:x>0.72111</cdr:x>
      <cdr:y>0.84523</cdr:y>
    </cdr:from>
    <cdr:to>
      <cdr:x>1</cdr:x>
      <cdr:y>0.97939</cdr:y>
    </cdr:to>
    <cdr:sp macro="" textlink="">
      <cdr:nvSpPr>
        <cdr:cNvPr id="2" name="TextBox 1">
          <a:extLst xmlns:a="http://schemas.openxmlformats.org/drawingml/2006/main">
            <a:ext uri="{FF2B5EF4-FFF2-40B4-BE49-F238E27FC236}">
              <a16:creationId xmlns:a16="http://schemas.microsoft.com/office/drawing/2014/main" id="{774D282B-ED34-4177-A5AF-5638762E0EEE}"/>
            </a:ext>
          </a:extLst>
        </cdr:cNvPr>
        <cdr:cNvSpPr txBox="1"/>
      </cdr:nvSpPr>
      <cdr:spPr>
        <a:xfrm xmlns:a="http://schemas.openxmlformats.org/drawingml/2006/main">
          <a:off x="6620193" y="3889892"/>
          <a:ext cx="2560320" cy="6174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CH" sz="2800" dirty="0"/>
            <a:t>D</a:t>
          </a:r>
          <a:r>
            <a:rPr lang="en-US" sz="2800" dirty="0" err="1"/>
            <a:t>isminuyendo</a:t>
          </a:r>
          <a:r>
            <a:rPr lang="en-US" sz="2800" dirty="0"/>
            <a:t>: 0</a:t>
          </a:r>
        </a:p>
      </cdr:txBody>
    </cdr:sp>
  </cdr:relSizeAnchor>
</c:userShapes>
</file>

<file path=ppt/drawings/drawing2.xml><?xml version="1.0" encoding="utf-8"?>
<c:userShapes xmlns:c="http://schemas.openxmlformats.org/drawingml/2006/chart">
  <cdr:relSizeAnchor xmlns:cdr="http://schemas.openxmlformats.org/drawingml/2006/chartDrawing">
    <cdr:from>
      <cdr:x>0.72111</cdr:x>
      <cdr:y>0.84523</cdr:y>
    </cdr:from>
    <cdr:to>
      <cdr:x>1</cdr:x>
      <cdr:y>0.97939</cdr:y>
    </cdr:to>
    <cdr:sp macro="" textlink="">
      <cdr:nvSpPr>
        <cdr:cNvPr id="2" name="TextBox 1">
          <a:extLst xmlns:a="http://schemas.openxmlformats.org/drawingml/2006/main">
            <a:ext uri="{FF2B5EF4-FFF2-40B4-BE49-F238E27FC236}">
              <a16:creationId xmlns:a16="http://schemas.microsoft.com/office/drawing/2014/main" id="{774D282B-ED34-4177-A5AF-5638762E0EEE}"/>
            </a:ext>
          </a:extLst>
        </cdr:cNvPr>
        <cdr:cNvSpPr txBox="1"/>
      </cdr:nvSpPr>
      <cdr:spPr>
        <a:xfrm xmlns:a="http://schemas.openxmlformats.org/drawingml/2006/main">
          <a:off x="6620193" y="3889892"/>
          <a:ext cx="2560320" cy="617422"/>
        </a:xfrm>
        <a:prstGeom xmlns:a="http://schemas.openxmlformats.org/drawingml/2006/main" prst="rect">
          <a:avLst/>
        </a:prstGeom>
      </cdr:spPr>
      <cdr:txBody>
        <a:bodyPr xmlns:a="http://schemas.openxmlformats.org/drawingml/2006/main" vertOverflow="clip" wrap="none" rtlCol="0"/>
        <a:lstStyle xmlns:a="http://schemas.openxmlformats.org/drawingml/2006/main"/>
        <a:p xmlns:a="http://schemas.openxmlformats.org/drawingml/2006/main">
          <a:r>
            <a:rPr lang="en-US" sz="2800" dirty="0"/>
            <a:t>Declining: 0</a:t>
          </a: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AB563365-4EC4-46A7-921A-D4D0D7C8E561}" type="datetimeFigureOut">
              <a:rPr lang="en-US" smtClean="0"/>
              <a:t>7/21/2022</a:t>
            </a:fld>
            <a:endParaRPr lang="en-US"/>
          </a:p>
        </p:txBody>
      </p:sp>
      <p:sp>
        <p:nvSpPr>
          <p:cNvPr id="4" name="Slide Image Placeholder 3"/>
          <p:cNvSpPr>
            <a:spLocks noGrp="1" noRot="1" noChangeAspect="1"/>
          </p:cNvSpPr>
          <p:nvPr>
            <p:ph type="sldImg" idx="2"/>
          </p:nvPr>
        </p:nvSpPr>
        <p:spPr>
          <a:xfrm>
            <a:off x="1127125" y="857250"/>
            <a:ext cx="688975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63C03DAD-6AB2-4E03-93CA-4151B1F8B056}" type="slidenum">
              <a:rPr lang="en-US" smtClean="0"/>
              <a:t>‹#›</a:t>
            </a:fld>
            <a:endParaRPr lang="en-US"/>
          </a:p>
        </p:txBody>
      </p:sp>
    </p:spTree>
    <p:extLst>
      <p:ext uri="{BB962C8B-B14F-4D97-AF65-F5344CB8AC3E}">
        <p14:creationId xmlns:p14="http://schemas.microsoft.com/office/powerpoint/2010/main" val="2178886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3</a:t>
            </a:fld>
            <a:endParaRPr lang="en-US"/>
          </a:p>
        </p:txBody>
      </p:sp>
    </p:spTree>
    <p:extLst>
      <p:ext uri="{BB962C8B-B14F-4D97-AF65-F5344CB8AC3E}">
        <p14:creationId xmlns:p14="http://schemas.microsoft.com/office/powerpoint/2010/main" val="1060082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sz="1800" dirty="0">
              <a:solidFill>
                <a:srgbClr val="000000"/>
              </a:solidFill>
              <a:effectLst/>
              <a:latin typeface="Times New Roman" panose="02020603050405020304" pitchFamily="18" charset="0"/>
            </a:endParaRPr>
          </a:p>
          <a:p>
            <a:endParaRPr lang="en-CH" dirty="0"/>
          </a:p>
        </p:txBody>
      </p:sp>
      <p:sp>
        <p:nvSpPr>
          <p:cNvPr id="4" name="Slide Number Placeholder 3"/>
          <p:cNvSpPr>
            <a:spLocks noGrp="1"/>
          </p:cNvSpPr>
          <p:nvPr>
            <p:ph type="sldNum" sz="quarter" idx="5"/>
          </p:nvPr>
        </p:nvSpPr>
        <p:spPr/>
        <p:txBody>
          <a:bodyPr/>
          <a:lstStyle/>
          <a:p>
            <a:fld id="{318DFBF3-AC61-4223-9DF8-D3408891988B}" type="slidenum">
              <a:rPr lang="en-CH" smtClean="0"/>
              <a:t>16</a:t>
            </a:fld>
            <a:endParaRPr lang="en-CH"/>
          </a:p>
        </p:txBody>
      </p:sp>
    </p:spTree>
    <p:extLst>
      <p:ext uri="{BB962C8B-B14F-4D97-AF65-F5344CB8AC3E}">
        <p14:creationId xmlns:p14="http://schemas.microsoft.com/office/powerpoint/2010/main" val="16654813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17</a:t>
            </a:fld>
            <a:endParaRPr lang="en-US"/>
          </a:p>
        </p:txBody>
      </p:sp>
    </p:spTree>
    <p:extLst>
      <p:ext uri="{BB962C8B-B14F-4D97-AF65-F5344CB8AC3E}">
        <p14:creationId xmlns:p14="http://schemas.microsoft.com/office/powerpoint/2010/main" val="17894165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18</a:t>
            </a:fld>
            <a:endParaRPr lang="en-US"/>
          </a:p>
        </p:txBody>
      </p:sp>
    </p:spTree>
    <p:extLst>
      <p:ext uri="{BB962C8B-B14F-4D97-AF65-F5344CB8AC3E}">
        <p14:creationId xmlns:p14="http://schemas.microsoft.com/office/powerpoint/2010/main" val="25312041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19</a:t>
            </a:fld>
            <a:endParaRPr lang="en-US"/>
          </a:p>
        </p:txBody>
      </p:sp>
    </p:spTree>
    <p:extLst>
      <p:ext uri="{BB962C8B-B14F-4D97-AF65-F5344CB8AC3E}">
        <p14:creationId xmlns:p14="http://schemas.microsoft.com/office/powerpoint/2010/main" val="25343581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21</a:t>
            </a:fld>
            <a:endParaRPr lang="en-US"/>
          </a:p>
        </p:txBody>
      </p:sp>
    </p:spTree>
    <p:extLst>
      <p:ext uri="{BB962C8B-B14F-4D97-AF65-F5344CB8AC3E}">
        <p14:creationId xmlns:p14="http://schemas.microsoft.com/office/powerpoint/2010/main" val="3705125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22</a:t>
            </a:fld>
            <a:endParaRPr lang="en-US"/>
          </a:p>
        </p:txBody>
      </p:sp>
    </p:spTree>
    <p:extLst>
      <p:ext uri="{BB962C8B-B14F-4D97-AF65-F5344CB8AC3E}">
        <p14:creationId xmlns:p14="http://schemas.microsoft.com/office/powerpoint/2010/main" val="6928015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78A33-BE1A-406B-8680-2DC3B4E0B47C}" type="slidenum">
              <a:rPr lang="en-US" smtClean="0"/>
              <a:t>23</a:t>
            </a:fld>
            <a:endParaRPr lang="en-US"/>
          </a:p>
        </p:txBody>
      </p:sp>
    </p:spTree>
    <p:extLst>
      <p:ext uri="{BB962C8B-B14F-4D97-AF65-F5344CB8AC3E}">
        <p14:creationId xmlns:p14="http://schemas.microsoft.com/office/powerpoint/2010/main" val="4208723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685800"/>
            <a:ext cx="10207626"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24</a:t>
            </a:fld>
            <a:endParaRPr lang="en-US"/>
          </a:p>
        </p:txBody>
      </p:sp>
    </p:spTree>
    <p:extLst>
      <p:ext uri="{BB962C8B-B14F-4D97-AF65-F5344CB8AC3E}">
        <p14:creationId xmlns:p14="http://schemas.microsoft.com/office/powerpoint/2010/main" val="19709784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674813" y="685800"/>
            <a:ext cx="10207626"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27</a:t>
            </a:fld>
            <a:endParaRPr lang="en-US"/>
          </a:p>
        </p:txBody>
      </p:sp>
    </p:spTree>
    <p:extLst>
      <p:ext uri="{BB962C8B-B14F-4D97-AF65-F5344CB8AC3E}">
        <p14:creationId xmlns:p14="http://schemas.microsoft.com/office/powerpoint/2010/main" val="16362374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63638" y="1143000"/>
            <a:ext cx="9185276"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5CACA9-BC00-4C45-B326-CD4B043953BB}" type="slidenum">
              <a:rPr lang="en-US" smtClean="0"/>
              <a:t>29</a:t>
            </a:fld>
            <a:endParaRPr lang="en-US"/>
          </a:p>
        </p:txBody>
      </p:sp>
    </p:spTree>
    <p:extLst>
      <p:ext uri="{BB962C8B-B14F-4D97-AF65-F5344CB8AC3E}">
        <p14:creationId xmlns:p14="http://schemas.microsoft.com/office/powerpoint/2010/main" val="14977926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B514B75-C15E-4764-9442-D76C7616216E}" type="slidenum">
              <a:rPr lang="en-US" smtClean="0"/>
              <a:t>5</a:t>
            </a:fld>
            <a:endParaRPr lang="en-US"/>
          </a:p>
        </p:txBody>
      </p:sp>
    </p:spTree>
    <p:extLst>
      <p:ext uri="{BB962C8B-B14F-4D97-AF65-F5344CB8AC3E}">
        <p14:creationId xmlns:p14="http://schemas.microsoft.com/office/powerpoint/2010/main" val="2010996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DE78A33-BE1A-406B-8680-2DC3B4E0B47C}" type="slidenum">
              <a:rPr lang="en-US" smtClean="0"/>
              <a:t>33</a:t>
            </a:fld>
            <a:endParaRPr lang="en-US"/>
          </a:p>
        </p:txBody>
      </p:sp>
    </p:spTree>
    <p:extLst>
      <p:ext uri="{BB962C8B-B14F-4D97-AF65-F5344CB8AC3E}">
        <p14:creationId xmlns:p14="http://schemas.microsoft.com/office/powerpoint/2010/main" val="271959040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DE78A33-BE1A-406B-8680-2DC3B4E0B47C}" type="slidenum">
              <a:rPr lang="en-US" smtClean="0"/>
              <a:t>34</a:t>
            </a:fld>
            <a:endParaRPr lang="en-US"/>
          </a:p>
        </p:txBody>
      </p:sp>
    </p:spTree>
    <p:extLst>
      <p:ext uri="{BB962C8B-B14F-4D97-AF65-F5344CB8AC3E}">
        <p14:creationId xmlns:p14="http://schemas.microsoft.com/office/powerpoint/2010/main" val="407383672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18DFBF3-AC61-4223-9DF8-D3408891988B}" type="slidenum">
              <a:rPr lang="en-CH" smtClean="0"/>
              <a:t>37</a:t>
            </a:fld>
            <a:endParaRPr lang="en-CH"/>
          </a:p>
        </p:txBody>
      </p:sp>
    </p:spTree>
    <p:extLst>
      <p:ext uri="{BB962C8B-B14F-4D97-AF65-F5344CB8AC3E}">
        <p14:creationId xmlns:p14="http://schemas.microsoft.com/office/powerpoint/2010/main" val="354290161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EB514B75-C15E-4764-9442-D76C7616216E}" type="slidenum">
              <a:rPr lang="en-US" smtClean="0"/>
              <a:t>6</a:t>
            </a:fld>
            <a:endParaRPr lang="en-US"/>
          </a:p>
        </p:txBody>
      </p:sp>
    </p:spTree>
    <p:extLst>
      <p:ext uri="{BB962C8B-B14F-4D97-AF65-F5344CB8AC3E}">
        <p14:creationId xmlns:p14="http://schemas.microsoft.com/office/powerpoint/2010/main" val="39417091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10</a:t>
            </a:fld>
            <a:endParaRPr lang="en-US"/>
          </a:p>
        </p:txBody>
      </p:sp>
    </p:spTree>
    <p:extLst>
      <p:ext uri="{BB962C8B-B14F-4D97-AF65-F5344CB8AC3E}">
        <p14:creationId xmlns:p14="http://schemas.microsoft.com/office/powerpoint/2010/main" val="39118333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585913" y="1241425"/>
            <a:ext cx="9969501" cy="3349625"/>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6886F-248D-41D3-AF91-68739AACD0C0}" type="slidenum">
              <a:rPr lang="en-US" smtClean="0"/>
              <a:t>11</a:t>
            </a:fld>
            <a:endParaRPr lang="en-US"/>
          </a:p>
        </p:txBody>
      </p:sp>
    </p:spTree>
    <p:extLst>
      <p:ext uri="{BB962C8B-B14F-4D97-AF65-F5344CB8AC3E}">
        <p14:creationId xmlns:p14="http://schemas.microsoft.com/office/powerpoint/2010/main" val="1136700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12</a:t>
            </a:fld>
            <a:endParaRPr lang="en-US"/>
          </a:p>
        </p:txBody>
      </p:sp>
    </p:spTree>
    <p:extLst>
      <p:ext uri="{BB962C8B-B14F-4D97-AF65-F5344CB8AC3E}">
        <p14:creationId xmlns:p14="http://schemas.microsoft.com/office/powerpoint/2010/main" val="11592366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13</a:t>
            </a:fld>
            <a:endParaRPr lang="en-US"/>
          </a:p>
        </p:txBody>
      </p:sp>
    </p:spTree>
    <p:extLst>
      <p:ext uri="{BB962C8B-B14F-4D97-AF65-F5344CB8AC3E}">
        <p14:creationId xmlns:p14="http://schemas.microsoft.com/office/powerpoint/2010/main" val="98830735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14</a:t>
            </a:fld>
            <a:endParaRPr lang="en-US"/>
          </a:p>
        </p:txBody>
      </p:sp>
    </p:spTree>
    <p:extLst>
      <p:ext uri="{BB962C8B-B14F-4D97-AF65-F5344CB8AC3E}">
        <p14:creationId xmlns:p14="http://schemas.microsoft.com/office/powerpoint/2010/main" val="34720798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141538" y="744538"/>
            <a:ext cx="11080751" cy="3722687"/>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1DCA658-8058-4B27-881E-70561E0FDFC8}" type="slidenum">
              <a:rPr lang="en-US" smtClean="0"/>
              <a:t>15</a:t>
            </a:fld>
            <a:endParaRPr lang="en-US"/>
          </a:p>
        </p:txBody>
      </p:sp>
    </p:spTree>
    <p:extLst>
      <p:ext uri="{BB962C8B-B14F-4D97-AF65-F5344CB8AC3E}">
        <p14:creationId xmlns:p14="http://schemas.microsoft.com/office/powerpoint/2010/main" val="7163519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699941" y="1187315"/>
            <a:ext cx="16199644"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2699941" y="3810489"/>
            <a:ext cx="16199644" cy="1751582"/>
          </a:xfrm>
        </p:spPr>
        <p:txBody>
          <a:bodyPr/>
          <a:lstStyle>
            <a:lvl1pPr marL="0" indent="0" algn="ctr">
              <a:buNone/>
              <a:defRPr sz="2539"/>
            </a:lvl1pPr>
            <a:lvl2pPr marL="483672" indent="0" algn="ctr">
              <a:buNone/>
              <a:defRPr sz="2116"/>
            </a:lvl2pPr>
            <a:lvl3pPr marL="967344" indent="0" algn="ctr">
              <a:buNone/>
              <a:defRPr sz="1904"/>
            </a:lvl3pPr>
            <a:lvl4pPr marL="1451016" indent="0" algn="ctr">
              <a:buNone/>
              <a:defRPr sz="1693"/>
            </a:lvl4pPr>
            <a:lvl5pPr marL="1934688" indent="0" algn="ctr">
              <a:buNone/>
              <a:defRPr sz="1693"/>
            </a:lvl5pPr>
            <a:lvl6pPr marL="2418359" indent="0" algn="ctr">
              <a:buNone/>
              <a:defRPr sz="1693"/>
            </a:lvl6pPr>
            <a:lvl7pPr marL="2902031" indent="0" algn="ctr">
              <a:buNone/>
              <a:defRPr sz="1693"/>
            </a:lvl7pPr>
            <a:lvl8pPr marL="3385703" indent="0" algn="ctr">
              <a:buNone/>
              <a:defRPr sz="1693"/>
            </a:lvl8pPr>
            <a:lvl9pPr marL="3869375" indent="0" algn="ctr">
              <a:buNone/>
              <a:defRPr sz="169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4681042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910376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457160" y="386255"/>
            <a:ext cx="4657398" cy="6148171"/>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484967" y="386255"/>
            <a:ext cx="13702199" cy="614817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1817863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BC3134-D999-49C9-A028-BB15DC28F6BD}" type="datetime1">
              <a:rPr lang="en-US" smtClean="0"/>
              <a:t>7/21/2022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95166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04A734-DD97-446D-B171-95B991C9A7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E2AE529-922B-47A7-9712-C2500472A4A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CD7F6EB-E9AF-441C-8D8E-917DB611AAB3}"/>
              </a:ext>
            </a:extLst>
          </p:cNvPr>
          <p:cNvSpPr>
            <a:spLocks noGrp="1"/>
          </p:cNvSpPr>
          <p:nvPr>
            <p:ph type="dt" sz="half" idx="10"/>
          </p:nvPr>
        </p:nvSpPr>
        <p:spPr/>
        <p:txBody>
          <a:bodyPr/>
          <a:lstStyle/>
          <a:p>
            <a:fld id="{71EA8999-1DFF-406A-83E1-DD279164D8B5}" type="datetime1">
              <a:rPr lang="en-US" smtClean="0"/>
              <a:t>7/21/2022</a:t>
            </a:fld>
            <a:endParaRPr lang="en-US"/>
          </a:p>
        </p:txBody>
      </p:sp>
      <p:sp>
        <p:nvSpPr>
          <p:cNvPr id="5" name="Footer Placeholder 4">
            <a:extLst>
              <a:ext uri="{FF2B5EF4-FFF2-40B4-BE49-F238E27FC236}">
                <a16:creationId xmlns:a16="http://schemas.microsoft.com/office/drawing/2014/main" id="{D45EC7D3-AED7-4897-9E1D-A6D173F2082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9F3EC8-6502-49D4-97E4-DA150E6D3764}"/>
              </a:ext>
            </a:extLst>
          </p:cNvPr>
          <p:cNvSpPr>
            <a:spLocks noGrp="1"/>
          </p:cNvSpPr>
          <p:nvPr>
            <p:ph type="sldNum" sz="quarter" idx="12"/>
          </p:nvPr>
        </p:nvSpPr>
        <p:spPr/>
        <p:txBody>
          <a:bodyPr/>
          <a:lstStyle/>
          <a:p>
            <a:fld id="{B9BEF6AE-41F2-41F6-B20B-B93113D88125}" type="slidenum">
              <a:rPr lang="en-US" smtClean="0"/>
              <a:t>‹#›</a:t>
            </a:fld>
            <a:endParaRPr lang="en-US"/>
          </a:p>
        </p:txBody>
      </p:sp>
    </p:spTree>
    <p:extLst>
      <p:ext uri="{BB962C8B-B14F-4D97-AF65-F5344CB8AC3E}">
        <p14:creationId xmlns:p14="http://schemas.microsoft.com/office/powerpoint/2010/main" val="21335473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5" name="Slide Number Placeholder 4"/>
          <p:cNvSpPr>
            <a:spLocks noGrp="1"/>
          </p:cNvSpPr>
          <p:nvPr>
            <p:ph type="sldNum" sz="quarter" idx="12"/>
          </p:nvPr>
        </p:nvSpPr>
        <p:spPr/>
        <p:txBody>
          <a:bodyPr/>
          <a:lstStyle/>
          <a:p>
            <a:fld id="{9259AF2F-52C6-9B46-B8B2-0579234AE62E}" type="slidenum">
              <a:rPr lang="en-US" smtClean="0"/>
              <a:t>‹#›</a:t>
            </a:fld>
            <a:endParaRPr lang="en-US"/>
          </a:p>
        </p:txBody>
      </p:sp>
    </p:spTree>
    <p:extLst>
      <p:ext uri="{BB962C8B-B14F-4D97-AF65-F5344CB8AC3E}">
        <p14:creationId xmlns:p14="http://schemas.microsoft.com/office/powerpoint/2010/main" val="9763609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3C00EE-135D-4767-86F9-F5AF0CC4B6A5}" type="datetimeFigureOut">
              <a:rPr lang="en-US" smtClean="0"/>
              <a:t>7/21/2022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85935319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19965" y="1187315"/>
            <a:ext cx="18359596" cy="2525771"/>
          </a:xfrm>
        </p:spPr>
        <p:txBody>
          <a:bodyPr anchor="b"/>
          <a:lstStyle>
            <a:lvl1pPr algn="ctr">
              <a:defRPr sz="6347"/>
            </a:lvl1pPr>
          </a:lstStyle>
          <a:p>
            <a:r>
              <a:rPr lang="en-US"/>
              <a:t>Click to edit Master title style</a:t>
            </a:r>
            <a:endParaRPr lang="en-US" dirty="0"/>
          </a:p>
        </p:txBody>
      </p:sp>
      <p:sp>
        <p:nvSpPr>
          <p:cNvPr id="3" name="Subtitle 2"/>
          <p:cNvSpPr>
            <a:spLocks noGrp="1"/>
          </p:cNvSpPr>
          <p:nvPr>
            <p:ph type="subTitle" idx="1"/>
          </p:nvPr>
        </p:nvSpPr>
        <p:spPr>
          <a:xfrm>
            <a:off x="2699941" y="3810489"/>
            <a:ext cx="16199644" cy="1751582"/>
          </a:xfrm>
        </p:spPr>
        <p:txBody>
          <a:bodyPr/>
          <a:lstStyle>
            <a:lvl1pPr marL="0" indent="0" algn="ctr">
              <a:buNone/>
              <a:defRPr sz="2539"/>
            </a:lvl1pPr>
            <a:lvl2pPr marL="483672" indent="0" algn="ctr">
              <a:buNone/>
              <a:defRPr sz="2116"/>
            </a:lvl2pPr>
            <a:lvl3pPr marL="967344" indent="0" algn="ctr">
              <a:buNone/>
              <a:defRPr sz="1904"/>
            </a:lvl3pPr>
            <a:lvl4pPr marL="1451016" indent="0" algn="ctr">
              <a:buNone/>
              <a:defRPr sz="1693"/>
            </a:lvl4pPr>
            <a:lvl5pPr marL="1934688" indent="0" algn="ctr">
              <a:buNone/>
              <a:defRPr sz="1693"/>
            </a:lvl5pPr>
            <a:lvl6pPr marL="2418359" indent="0" algn="ctr">
              <a:buNone/>
              <a:defRPr sz="1693"/>
            </a:lvl6pPr>
            <a:lvl7pPr marL="2902031" indent="0" algn="ctr">
              <a:buNone/>
              <a:defRPr sz="1693"/>
            </a:lvl7pPr>
            <a:lvl8pPr marL="3385703" indent="0" algn="ctr">
              <a:buNone/>
              <a:defRPr sz="1693"/>
            </a:lvl8pPr>
            <a:lvl9pPr marL="3869375" indent="0" algn="ctr">
              <a:buNone/>
              <a:defRPr sz="1693"/>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37009236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13C00EE-135D-4767-86F9-F5AF0CC4B6A5}" type="datetimeFigureOut">
              <a:rPr lang="en-US" smtClean="0"/>
              <a:t>7/21/2022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BC48340-937E-4049-9F8C-1FD4932D35E1}" type="slidenum">
              <a:rPr lang="en-US" smtClean="0"/>
              <a:t>‹#›</a:t>
            </a:fld>
            <a:endParaRPr lang="en-US"/>
          </a:p>
        </p:txBody>
      </p:sp>
    </p:spTree>
    <p:extLst>
      <p:ext uri="{BB962C8B-B14F-4D97-AF65-F5344CB8AC3E}">
        <p14:creationId xmlns:p14="http://schemas.microsoft.com/office/powerpoint/2010/main" val="29351243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제목 및 내용">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ko-KR" altLang="en-US"/>
              <a:t>마스터 제목 스타일 편집</a:t>
            </a:r>
            <a:endParaRPr lang="en-US" dirty="0"/>
          </a:p>
        </p:txBody>
      </p:sp>
      <p:sp>
        <p:nvSpPr>
          <p:cNvPr id="3" name="Content Placeholder 2"/>
          <p:cNvSpPr>
            <a:spLocks noGrp="1"/>
          </p:cNvSpPr>
          <p:nvPr>
            <p:ph idx="1"/>
          </p:nvPr>
        </p:nvSpPr>
        <p:spPr/>
        <p:txBody>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10"/>
          </p:nvPr>
        </p:nvSpPr>
        <p:spPr/>
        <p:txBody>
          <a:bodyPr/>
          <a:lstStyle/>
          <a:p>
            <a:fld id="{3FDFAF59-80FD-42F8-B77B-6179688B7234}" type="datetimeFigureOut">
              <a:rPr lang="de-DE" smtClean="0"/>
              <a:t>21.07.2022</a:t>
            </a:fld>
            <a:endParaRPr lang="de-DE"/>
          </a:p>
        </p:txBody>
      </p:sp>
      <p:sp>
        <p:nvSpPr>
          <p:cNvPr id="5" name="Footer Placeholder 4"/>
          <p:cNvSpPr>
            <a:spLocks noGrp="1"/>
          </p:cNvSpPr>
          <p:nvPr>
            <p:ph type="ftr" sz="quarter" idx="11"/>
          </p:nvPr>
        </p:nvSpPr>
        <p:spPr/>
        <p:txBody>
          <a:bodyPr/>
          <a:lstStyle/>
          <a:p>
            <a:endParaRPr lang="de-DE"/>
          </a:p>
        </p:txBody>
      </p:sp>
      <p:sp>
        <p:nvSpPr>
          <p:cNvPr id="6" name="Slide Number Placeholder 5"/>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270143303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_Title Only">
    <p:spTree>
      <p:nvGrpSpPr>
        <p:cNvPr id="1" name=""/>
        <p:cNvGrpSpPr/>
        <p:nvPr/>
      </p:nvGrpSpPr>
      <p:grpSpPr>
        <a:xfrm>
          <a:off x="0" y="0"/>
          <a:ext cx="0" cy="0"/>
          <a:chOff x="0" y="0"/>
          <a:chExt cx="0" cy="0"/>
        </a:xfrm>
      </p:grpSpPr>
      <p:pic>
        <p:nvPicPr>
          <p:cNvPr id="6" name="Picture 5" descr="Logo, company name&#10;&#10;Description automatically generated">
            <a:extLst>
              <a:ext uri="{FF2B5EF4-FFF2-40B4-BE49-F238E27FC236}">
                <a16:creationId xmlns:a16="http://schemas.microsoft.com/office/drawing/2014/main" id="{7CA15476-673B-4903-8A48-B247B981CB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1156"/>
            <a:ext cx="3523423" cy="1813719"/>
          </a:xfrm>
          <a:prstGeom prst="rect">
            <a:avLst/>
          </a:prstGeom>
        </p:spPr>
      </p:pic>
      <p:sp>
        <p:nvSpPr>
          <p:cNvPr id="3" name="Date Placeholder 2">
            <a:extLst>
              <a:ext uri="{FF2B5EF4-FFF2-40B4-BE49-F238E27FC236}">
                <a16:creationId xmlns:a16="http://schemas.microsoft.com/office/drawing/2014/main" id="{26080CDD-645F-4AFD-BEB6-EA405F4E3F35}"/>
              </a:ext>
            </a:extLst>
          </p:cNvPr>
          <p:cNvSpPr>
            <a:spLocks noGrp="1"/>
          </p:cNvSpPr>
          <p:nvPr>
            <p:ph type="dt" sz="half" idx="10"/>
          </p:nvPr>
        </p:nvSpPr>
        <p:spPr/>
        <p:txBody>
          <a:bodyPr/>
          <a:lstStyle/>
          <a:p>
            <a:fld id="{3CEA7A16-AFA7-4E52-9DE7-8B1B32AA707C}" type="datetimeFigureOut">
              <a:rPr lang="en-US" smtClean="0"/>
              <a:t>7/21/2022</a:t>
            </a:fld>
            <a:endParaRPr lang="en-US"/>
          </a:p>
        </p:txBody>
      </p:sp>
      <p:sp>
        <p:nvSpPr>
          <p:cNvPr id="4" name="Footer Placeholder 3">
            <a:extLst>
              <a:ext uri="{FF2B5EF4-FFF2-40B4-BE49-F238E27FC236}">
                <a16:creationId xmlns:a16="http://schemas.microsoft.com/office/drawing/2014/main" id="{0145197B-488E-4FB8-A3DF-608136B91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99986-B43D-4579-9D8E-6A8279969EEE}"/>
              </a:ext>
            </a:extLst>
          </p:cNvPr>
          <p:cNvSpPr>
            <a:spLocks noGrp="1"/>
          </p:cNvSpPr>
          <p:nvPr>
            <p:ph type="sldNum" sz="quarter" idx="12"/>
          </p:nvPr>
        </p:nvSpPr>
        <p:spPr/>
        <p:txBody>
          <a:bodyPr/>
          <a:lstStyle/>
          <a:p>
            <a:fld id="{B5CD0AC2-C79A-48E9-9B8E-E78EAA98EDB7}" type="slidenum">
              <a:rPr lang="en-US" smtClean="0"/>
              <a:t>‹#›</a:t>
            </a:fld>
            <a:endParaRPr lang="en-US"/>
          </a:p>
        </p:txBody>
      </p:sp>
      <p:sp>
        <p:nvSpPr>
          <p:cNvPr id="7" name="Title 1">
            <a:extLst>
              <a:ext uri="{FF2B5EF4-FFF2-40B4-BE49-F238E27FC236}">
                <a16:creationId xmlns:a16="http://schemas.microsoft.com/office/drawing/2014/main" id="{8C685D8F-3A3A-4DC3-BCAE-BD74F14987F6}"/>
              </a:ext>
            </a:extLst>
          </p:cNvPr>
          <p:cNvSpPr>
            <a:spLocks noGrp="1"/>
          </p:cNvSpPr>
          <p:nvPr>
            <p:ph type="title"/>
          </p:nvPr>
        </p:nvSpPr>
        <p:spPr>
          <a:xfrm>
            <a:off x="1484968" y="386255"/>
            <a:ext cx="18629590" cy="1402274"/>
          </a:xfrm>
        </p:spPr>
        <p:txBody>
          <a:bodyPr/>
          <a:lstStyle/>
          <a:p>
            <a:r>
              <a:rPr lang="en-US"/>
              <a:t>Click to edit Master title style</a:t>
            </a:r>
          </a:p>
        </p:txBody>
      </p:sp>
      <p:sp>
        <p:nvSpPr>
          <p:cNvPr id="8" name="Content Placeholder 2">
            <a:extLst>
              <a:ext uri="{FF2B5EF4-FFF2-40B4-BE49-F238E27FC236}">
                <a16:creationId xmlns:a16="http://schemas.microsoft.com/office/drawing/2014/main" id="{F0DBE09A-1857-4903-BACB-121D0D357ACB}"/>
              </a:ext>
            </a:extLst>
          </p:cNvPr>
          <p:cNvSpPr>
            <a:spLocks noGrp="1"/>
          </p:cNvSpPr>
          <p:nvPr>
            <p:ph idx="1"/>
          </p:nvPr>
        </p:nvSpPr>
        <p:spPr>
          <a:xfrm>
            <a:off x="1484968" y="1931274"/>
            <a:ext cx="18629590"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85004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883D0B1-8261-4270-9F79-FB0DE6B2837A}"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20168368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_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26080CDD-645F-4AFD-BEB6-EA405F4E3F35}"/>
              </a:ext>
            </a:extLst>
          </p:cNvPr>
          <p:cNvSpPr>
            <a:spLocks noGrp="1"/>
          </p:cNvSpPr>
          <p:nvPr>
            <p:ph type="dt" sz="half" idx="10"/>
          </p:nvPr>
        </p:nvSpPr>
        <p:spPr/>
        <p:txBody>
          <a:bodyPr/>
          <a:lstStyle/>
          <a:p>
            <a:fld id="{3CEA7A16-AFA7-4E52-9DE7-8B1B32AA707C}" type="datetimeFigureOut">
              <a:rPr lang="en-US" smtClean="0"/>
              <a:t>7/21/2022</a:t>
            </a:fld>
            <a:endParaRPr lang="en-US"/>
          </a:p>
        </p:txBody>
      </p:sp>
      <p:sp>
        <p:nvSpPr>
          <p:cNvPr id="4" name="Footer Placeholder 3">
            <a:extLst>
              <a:ext uri="{FF2B5EF4-FFF2-40B4-BE49-F238E27FC236}">
                <a16:creationId xmlns:a16="http://schemas.microsoft.com/office/drawing/2014/main" id="{0145197B-488E-4FB8-A3DF-608136B91CC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6A99986-B43D-4579-9D8E-6A8279969EEE}"/>
              </a:ext>
            </a:extLst>
          </p:cNvPr>
          <p:cNvSpPr>
            <a:spLocks noGrp="1"/>
          </p:cNvSpPr>
          <p:nvPr>
            <p:ph type="sldNum" sz="quarter" idx="12"/>
          </p:nvPr>
        </p:nvSpPr>
        <p:spPr/>
        <p:txBody>
          <a:bodyPr/>
          <a:lstStyle/>
          <a:p>
            <a:fld id="{B5CD0AC2-C79A-48E9-9B8E-E78EAA98EDB7}" type="slidenum">
              <a:rPr lang="en-US" smtClean="0"/>
              <a:t>‹#›</a:t>
            </a:fld>
            <a:endParaRPr lang="en-US"/>
          </a:p>
        </p:txBody>
      </p:sp>
      <p:pic>
        <p:nvPicPr>
          <p:cNvPr id="6" name="Picture 5">
            <a:extLst>
              <a:ext uri="{FF2B5EF4-FFF2-40B4-BE49-F238E27FC236}">
                <a16:creationId xmlns:a16="http://schemas.microsoft.com/office/drawing/2014/main" id="{A05063FB-4224-4A07-9425-2E95A44BBBE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5441156"/>
            <a:ext cx="291594" cy="1813719"/>
          </a:xfrm>
          <a:prstGeom prst="rect">
            <a:avLst/>
          </a:prstGeom>
        </p:spPr>
      </p:pic>
      <p:pic>
        <p:nvPicPr>
          <p:cNvPr id="8" name="Picture 7">
            <a:extLst>
              <a:ext uri="{FF2B5EF4-FFF2-40B4-BE49-F238E27FC236}">
                <a16:creationId xmlns:a16="http://schemas.microsoft.com/office/drawing/2014/main" id="{FD2AA7E4-6BFA-4E29-9215-1561B0B3BD9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1992" y="6546848"/>
            <a:ext cx="2678681" cy="532880"/>
          </a:xfrm>
          <a:prstGeom prst="rect">
            <a:avLst/>
          </a:prstGeom>
        </p:spPr>
      </p:pic>
      <p:sp>
        <p:nvSpPr>
          <p:cNvPr id="9" name="Title 1">
            <a:extLst>
              <a:ext uri="{FF2B5EF4-FFF2-40B4-BE49-F238E27FC236}">
                <a16:creationId xmlns:a16="http://schemas.microsoft.com/office/drawing/2014/main" id="{D864C3B8-AD2F-4698-9687-CA715AB37D0C}"/>
              </a:ext>
            </a:extLst>
          </p:cNvPr>
          <p:cNvSpPr>
            <a:spLocks noGrp="1"/>
          </p:cNvSpPr>
          <p:nvPr>
            <p:ph type="title"/>
          </p:nvPr>
        </p:nvSpPr>
        <p:spPr>
          <a:xfrm>
            <a:off x="1484968" y="386255"/>
            <a:ext cx="18629590" cy="1402274"/>
          </a:xfrm>
        </p:spPr>
        <p:txBody>
          <a:bodyPr/>
          <a:lstStyle/>
          <a:p>
            <a:r>
              <a:rPr lang="en-US"/>
              <a:t>Click to edit Master title style</a:t>
            </a:r>
          </a:p>
        </p:txBody>
      </p:sp>
      <p:sp>
        <p:nvSpPr>
          <p:cNvPr id="10" name="Content Placeholder 2">
            <a:extLst>
              <a:ext uri="{FF2B5EF4-FFF2-40B4-BE49-F238E27FC236}">
                <a16:creationId xmlns:a16="http://schemas.microsoft.com/office/drawing/2014/main" id="{A0353F58-6F17-4604-BADF-65C06C0D3A7D}"/>
              </a:ext>
            </a:extLst>
          </p:cNvPr>
          <p:cNvSpPr>
            <a:spLocks noGrp="1"/>
          </p:cNvSpPr>
          <p:nvPr>
            <p:ph idx="1"/>
          </p:nvPr>
        </p:nvSpPr>
        <p:spPr>
          <a:xfrm>
            <a:off x="1484968" y="1931274"/>
            <a:ext cx="18629590"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484776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A72EDC6-71F6-4DBA-B1AB-51B99020F974}" type="datetimeFigureOut">
              <a:rPr lang="en-CH" smtClean="0"/>
              <a:t>21/07/2022</a:t>
            </a:fld>
            <a:endParaRPr lang="en-CH"/>
          </a:p>
        </p:txBody>
      </p:sp>
      <p:sp>
        <p:nvSpPr>
          <p:cNvPr id="5" name="Footer Placeholder 4"/>
          <p:cNvSpPr>
            <a:spLocks noGrp="1"/>
          </p:cNvSpPr>
          <p:nvPr>
            <p:ph type="ftr" sz="quarter" idx="11"/>
          </p:nvPr>
        </p:nvSpPr>
        <p:spPr/>
        <p:txBody>
          <a:bodyPr/>
          <a:lstStyle/>
          <a:p>
            <a:endParaRPr lang="en-CH"/>
          </a:p>
        </p:txBody>
      </p:sp>
      <p:sp>
        <p:nvSpPr>
          <p:cNvPr id="6" name="Slide Number Placeholder 5"/>
          <p:cNvSpPr>
            <a:spLocks noGrp="1"/>
          </p:cNvSpPr>
          <p:nvPr>
            <p:ph type="sldNum" sz="quarter" idx="12"/>
          </p:nvPr>
        </p:nvSpPr>
        <p:spPr/>
        <p:txBody>
          <a:bodyPr/>
          <a:lstStyle/>
          <a:p>
            <a:fld id="{5E60598A-3F07-40BF-87FE-9BA0D6BBBFA6}" type="slidenum">
              <a:rPr lang="en-CH" smtClean="0"/>
              <a:t>‹#›</a:t>
            </a:fld>
            <a:endParaRPr lang="en-CH"/>
          </a:p>
        </p:txBody>
      </p:sp>
    </p:spTree>
    <p:extLst>
      <p:ext uri="{BB962C8B-B14F-4D97-AF65-F5344CB8AC3E}">
        <p14:creationId xmlns:p14="http://schemas.microsoft.com/office/powerpoint/2010/main" val="37224825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빈 화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EF42BBA-C9DA-434A-BA99-EDB139B1363C}" type="datetime1">
              <a:rPr lang="de-DE" smtClean="0"/>
              <a:t>21.07.2022</a:t>
            </a:fld>
            <a:endParaRPr lang="de-DE"/>
          </a:p>
        </p:txBody>
      </p:sp>
      <p:sp>
        <p:nvSpPr>
          <p:cNvPr id="3" name="Footer Placeholder 2"/>
          <p:cNvSpPr>
            <a:spLocks noGrp="1"/>
          </p:cNvSpPr>
          <p:nvPr>
            <p:ph type="ftr" sz="quarter" idx="11"/>
          </p:nvPr>
        </p:nvSpPr>
        <p:spPr/>
        <p:txBody>
          <a:bodyPr/>
          <a:lstStyle/>
          <a:p>
            <a:endParaRPr lang="de-DE"/>
          </a:p>
        </p:txBody>
      </p:sp>
      <p:sp>
        <p:nvSpPr>
          <p:cNvPr id="4" name="Slide Number Placeholder 3"/>
          <p:cNvSpPr>
            <a:spLocks noGrp="1"/>
          </p:cNvSpPr>
          <p:nvPr>
            <p:ph type="sldNum" sz="quarter" idx="12"/>
          </p:nvPr>
        </p:nvSpPr>
        <p:spPr/>
        <p:txBody>
          <a:bodyPr/>
          <a:lstStyle/>
          <a:p>
            <a:fld id="{A4489FD0-501B-4C6F-9CB2-8996B7BF4EFE}" type="slidenum">
              <a:rPr lang="de-DE" smtClean="0"/>
              <a:t>‹#›</a:t>
            </a:fld>
            <a:endParaRPr lang="de-DE"/>
          </a:p>
        </p:txBody>
      </p:sp>
    </p:spTree>
    <p:extLst>
      <p:ext uri="{BB962C8B-B14F-4D97-AF65-F5344CB8AC3E}">
        <p14:creationId xmlns:p14="http://schemas.microsoft.com/office/powerpoint/2010/main" val="31951661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73718" y="1808682"/>
            <a:ext cx="18629590" cy="3017826"/>
          </a:xfrm>
        </p:spPr>
        <p:txBody>
          <a:bodyPr anchor="b"/>
          <a:lstStyle>
            <a:lvl1pPr>
              <a:defRPr sz="6347"/>
            </a:lvl1pPr>
          </a:lstStyle>
          <a:p>
            <a:r>
              <a:rPr lang="en-US"/>
              <a:t>Click to edit Master title style</a:t>
            </a:r>
            <a:endParaRPr lang="en-US" dirty="0"/>
          </a:p>
        </p:txBody>
      </p:sp>
      <p:sp>
        <p:nvSpPr>
          <p:cNvPr id="3" name="Text Placeholder 2"/>
          <p:cNvSpPr>
            <a:spLocks noGrp="1"/>
          </p:cNvSpPr>
          <p:nvPr>
            <p:ph type="body" idx="1"/>
          </p:nvPr>
        </p:nvSpPr>
        <p:spPr>
          <a:xfrm>
            <a:off x="1473718" y="4855058"/>
            <a:ext cx="18629590" cy="1587003"/>
          </a:xfrm>
        </p:spPr>
        <p:txBody>
          <a:bodyPr/>
          <a:lstStyle>
            <a:lvl1pPr marL="0" indent="0">
              <a:buNone/>
              <a:defRPr sz="2539">
                <a:solidFill>
                  <a:schemeClr val="tx1">
                    <a:tint val="75000"/>
                  </a:schemeClr>
                </a:solidFill>
              </a:defRPr>
            </a:lvl1pPr>
            <a:lvl2pPr marL="483672" indent="0">
              <a:buNone/>
              <a:defRPr sz="2116">
                <a:solidFill>
                  <a:schemeClr val="tx1">
                    <a:tint val="75000"/>
                  </a:schemeClr>
                </a:solidFill>
              </a:defRPr>
            </a:lvl2pPr>
            <a:lvl3pPr marL="967344" indent="0">
              <a:buNone/>
              <a:defRPr sz="1904">
                <a:solidFill>
                  <a:schemeClr val="tx1">
                    <a:tint val="75000"/>
                  </a:schemeClr>
                </a:solidFill>
              </a:defRPr>
            </a:lvl3pPr>
            <a:lvl4pPr marL="1451016" indent="0">
              <a:buNone/>
              <a:defRPr sz="1693">
                <a:solidFill>
                  <a:schemeClr val="tx1">
                    <a:tint val="75000"/>
                  </a:schemeClr>
                </a:solidFill>
              </a:defRPr>
            </a:lvl4pPr>
            <a:lvl5pPr marL="1934688" indent="0">
              <a:buNone/>
              <a:defRPr sz="1693">
                <a:solidFill>
                  <a:schemeClr val="tx1">
                    <a:tint val="75000"/>
                  </a:schemeClr>
                </a:solidFill>
              </a:defRPr>
            </a:lvl5pPr>
            <a:lvl6pPr marL="2418359" indent="0">
              <a:buNone/>
              <a:defRPr sz="1693">
                <a:solidFill>
                  <a:schemeClr val="tx1">
                    <a:tint val="75000"/>
                  </a:schemeClr>
                </a:solidFill>
              </a:defRPr>
            </a:lvl6pPr>
            <a:lvl7pPr marL="2902031" indent="0">
              <a:buNone/>
              <a:defRPr sz="1693">
                <a:solidFill>
                  <a:schemeClr val="tx1">
                    <a:tint val="75000"/>
                  </a:schemeClr>
                </a:solidFill>
              </a:defRPr>
            </a:lvl7pPr>
            <a:lvl8pPr marL="3385703" indent="0">
              <a:buNone/>
              <a:defRPr sz="1693">
                <a:solidFill>
                  <a:schemeClr val="tx1">
                    <a:tint val="75000"/>
                  </a:schemeClr>
                </a:solidFill>
              </a:defRPr>
            </a:lvl8pPr>
            <a:lvl9pPr marL="3869375" indent="0">
              <a:buNone/>
              <a:defRPr sz="169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883D0B1-8261-4270-9F79-FB0DE6B2837A}" type="datetimeFigureOut">
              <a:rPr lang="es-MX" smtClean="0"/>
              <a:t>21/07/2022</a:t>
            </a:fld>
            <a:endParaRPr lang="es-MX"/>
          </a:p>
        </p:txBody>
      </p:sp>
      <p:sp>
        <p:nvSpPr>
          <p:cNvPr id="5" name="Footer Placeholder 4"/>
          <p:cNvSpPr>
            <a:spLocks noGrp="1"/>
          </p:cNvSpPr>
          <p:nvPr>
            <p:ph type="ftr" sz="quarter" idx="11"/>
          </p:nvPr>
        </p:nvSpPr>
        <p:spPr/>
        <p:txBody>
          <a:bodyPr/>
          <a:lstStyle/>
          <a:p>
            <a:endParaRPr lang="es-MX"/>
          </a:p>
        </p:txBody>
      </p:sp>
      <p:sp>
        <p:nvSpPr>
          <p:cNvPr id="6" name="Slide Number Placeholder 5"/>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92047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484967" y="1931274"/>
            <a:ext cx="9179798"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0934760" y="1931274"/>
            <a:ext cx="9179798" cy="460315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883D0B1-8261-4270-9F79-FB0DE6B2837A}"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3131906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87781" y="386255"/>
            <a:ext cx="18629590" cy="1402274"/>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87781" y="1778453"/>
            <a:ext cx="9137611" cy="871592"/>
          </a:xfrm>
        </p:spPr>
        <p:txBody>
          <a:bodyPr anchor="b"/>
          <a:lstStyle>
            <a:lvl1pPr marL="0" indent="0">
              <a:buNone/>
              <a:defRPr sz="2539" b="1"/>
            </a:lvl1pPr>
            <a:lvl2pPr marL="483672" indent="0">
              <a:buNone/>
              <a:defRPr sz="2116" b="1"/>
            </a:lvl2pPr>
            <a:lvl3pPr marL="967344" indent="0">
              <a:buNone/>
              <a:defRPr sz="1904" b="1"/>
            </a:lvl3pPr>
            <a:lvl4pPr marL="1451016" indent="0">
              <a:buNone/>
              <a:defRPr sz="1693" b="1"/>
            </a:lvl4pPr>
            <a:lvl5pPr marL="1934688" indent="0">
              <a:buNone/>
              <a:defRPr sz="1693" b="1"/>
            </a:lvl5pPr>
            <a:lvl6pPr marL="2418359" indent="0">
              <a:buNone/>
              <a:defRPr sz="1693" b="1"/>
            </a:lvl6pPr>
            <a:lvl7pPr marL="2902031" indent="0">
              <a:buNone/>
              <a:defRPr sz="1693" b="1"/>
            </a:lvl7pPr>
            <a:lvl8pPr marL="3385703" indent="0">
              <a:buNone/>
              <a:defRPr sz="1693" b="1"/>
            </a:lvl8pPr>
            <a:lvl9pPr marL="3869375" indent="0">
              <a:buNone/>
              <a:defRPr sz="1693" b="1"/>
            </a:lvl9pPr>
          </a:lstStyle>
          <a:p>
            <a:pPr lvl="0"/>
            <a:r>
              <a:rPr lang="en-US"/>
              <a:t>Click to edit Master text styles</a:t>
            </a:r>
          </a:p>
        </p:txBody>
      </p:sp>
      <p:sp>
        <p:nvSpPr>
          <p:cNvPr id="4" name="Content Placeholder 3"/>
          <p:cNvSpPr>
            <a:spLocks noGrp="1"/>
          </p:cNvSpPr>
          <p:nvPr>
            <p:ph sz="half" idx="2"/>
          </p:nvPr>
        </p:nvSpPr>
        <p:spPr>
          <a:xfrm>
            <a:off x="1487781" y="2650045"/>
            <a:ext cx="913761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0934760" y="1778453"/>
            <a:ext cx="9182611" cy="871592"/>
          </a:xfrm>
        </p:spPr>
        <p:txBody>
          <a:bodyPr anchor="b"/>
          <a:lstStyle>
            <a:lvl1pPr marL="0" indent="0">
              <a:buNone/>
              <a:defRPr sz="2539" b="1"/>
            </a:lvl1pPr>
            <a:lvl2pPr marL="483672" indent="0">
              <a:buNone/>
              <a:defRPr sz="2116" b="1"/>
            </a:lvl2pPr>
            <a:lvl3pPr marL="967344" indent="0">
              <a:buNone/>
              <a:defRPr sz="1904" b="1"/>
            </a:lvl3pPr>
            <a:lvl4pPr marL="1451016" indent="0">
              <a:buNone/>
              <a:defRPr sz="1693" b="1"/>
            </a:lvl4pPr>
            <a:lvl5pPr marL="1934688" indent="0">
              <a:buNone/>
              <a:defRPr sz="1693" b="1"/>
            </a:lvl5pPr>
            <a:lvl6pPr marL="2418359" indent="0">
              <a:buNone/>
              <a:defRPr sz="1693" b="1"/>
            </a:lvl6pPr>
            <a:lvl7pPr marL="2902031" indent="0">
              <a:buNone/>
              <a:defRPr sz="1693" b="1"/>
            </a:lvl7pPr>
            <a:lvl8pPr marL="3385703" indent="0">
              <a:buNone/>
              <a:defRPr sz="1693" b="1"/>
            </a:lvl8pPr>
            <a:lvl9pPr marL="3869375" indent="0">
              <a:buNone/>
              <a:defRPr sz="1693" b="1"/>
            </a:lvl9pPr>
          </a:lstStyle>
          <a:p>
            <a:pPr lvl="0"/>
            <a:r>
              <a:rPr lang="en-US"/>
              <a:t>Click to edit Master text styles</a:t>
            </a:r>
          </a:p>
        </p:txBody>
      </p:sp>
      <p:sp>
        <p:nvSpPr>
          <p:cNvPr id="6" name="Content Placeholder 5"/>
          <p:cNvSpPr>
            <a:spLocks noGrp="1"/>
          </p:cNvSpPr>
          <p:nvPr>
            <p:ph sz="quarter" idx="4"/>
          </p:nvPr>
        </p:nvSpPr>
        <p:spPr>
          <a:xfrm>
            <a:off x="10934760" y="2650045"/>
            <a:ext cx="9182611" cy="389781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883D0B1-8261-4270-9F79-FB0DE6B2837A}" type="datetimeFigureOut">
              <a:rPr lang="es-MX" smtClean="0"/>
              <a:t>21/07/2022</a:t>
            </a:fld>
            <a:endParaRPr lang="es-MX"/>
          </a:p>
        </p:txBody>
      </p:sp>
      <p:sp>
        <p:nvSpPr>
          <p:cNvPr id="8" name="Footer Placeholder 7"/>
          <p:cNvSpPr>
            <a:spLocks noGrp="1"/>
          </p:cNvSpPr>
          <p:nvPr>
            <p:ph type="ftr" sz="quarter" idx="11"/>
          </p:nvPr>
        </p:nvSpPr>
        <p:spPr/>
        <p:txBody>
          <a:bodyPr/>
          <a:lstStyle/>
          <a:p>
            <a:endParaRPr lang="es-MX"/>
          </a:p>
        </p:txBody>
      </p:sp>
      <p:sp>
        <p:nvSpPr>
          <p:cNvPr id="9" name="Slide Number Placeholder 8"/>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7144148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883D0B1-8261-4270-9F79-FB0DE6B2837A}" type="datetimeFigureOut">
              <a:rPr lang="es-MX" smtClean="0"/>
              <a:t>21/07/2022</a:t>
            </a:fld>
            <a:endParaRPr lang="es-MX"/>
          </a:p>
        </p:txBody>
      </p:sp>
      <p:sp>
        <p:nvSpPr>
          <p:cNvPr id="4" name="Footer Placeholder 3"/>
          <p:cNvSpPr>
            <a:spLocks noGrp="1"/>
          </p:cNvSpPr>
          <p:nvPr>
            <p:ph type="ftr" sz="quarter" idx="11"/>
          </p:nvPr>
        </p:nvSpPr>
        <p:spPr/>
        <p:txBody>
          <a:bodyPr/>
          <a:lstStyle/>
          <a:p>
            <a:endParaRPr lang="es-MX"/>
          </a:p>
        </p:txBody>
      </p:sp>
      <p:sp>
        <p:nvSpPr>
          <p:cNvPr id="5" name="Slide Number Placeholder 4"/>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68610836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883D0B1-8261-4270-9F79-FB0DE6B2837A}" type="datetimeFigureOut">
              <a:rPr lang="es-MX" smtClean="0"/>
              <a:t>21/07/2022</a:t>
            </a:fld>
            <a:endParaRPr lang="es-MX"/>
          </a:p>
        </p:txBody>
      </p:sp>
      <p:sp>
        <p:nvSpPr>
          <p:cNvPr id="3" name="Footer Placeholder 2"/>
          <p:cNvSpPr>
            <a:spLocks noGrp="1"/>
          </p:cNvSpPr>
          <p:nvPr>
            <p:ph type="ftr" sz="quarter" idx="11"/>
          </p:nvPr>
        </p:nvSpPr>
        <p:spPr/>
        <p:txBody>
          <a:bodyPr/>
          <a:lstStyle/>
          <a:p>
            <a:endParaRPr lang="es-MX"/>
          </a:p>
        </p:txBody>
      </p:sp>
      <p:sp>
        <p:nvSpPr>
          <p:cNvPr id="4" name="Slide Number Placeholder 3"/>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7336360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782" y="483658"/>
            <a:ext cx="6966408" cy="1692804"/>
          </a:xfrm>
        </p:spPr>
        <p:txBody>
          <a:bodyPr anchor="b"/>
          <a:lstStyle>
            <a:lvl1pPr>
              <a:defRPr sz="3385"/>
            </a:lvl1pPr>
          </a:lstStyle>
          <a:p>
            <a:r>
              <a:rPr lang="en-US"/>
              <a:t>Click to edit Master title style</a:t>
            </a:r>
            <a:endParaRPr lang="en-US" dirty="0"/>
          </a:p>
        </p:txBody>
      </p:sp>
      <p:sp>
        <p:nvSpPr>
          <p:cNvPr id="3" name="Content Placeholder 2"/>
          <p:cNvSpPr>
            <a:spLocks noGrp="1"/>
          </p:cNvSpPr>
          <p:nvPr>
            <p:ph idx="1"/>
          </p:nvPr>
        </p:nvSpPr>
        <p:spPr>
          <a:xfrm>
            <a:off x="9182611" y="1044568"/>
            <a:ext cx="10934760" cy="5155663"/>
          </a:xfrm>
        </p:spPr>
        <p:txBody>
          <a:bodyPr/>
          <a:lstStyle>
            <a:lvl1pPr>
              <a:defRPr sz="3385"/>
            </a:lvl1pPr>
            <a:lvl2pPr>
              <a:defRPr sz="2962"/>
            </a:lvl2pPr>
            <a:lvl3pPr>
              <a:defRPr sz="2539"/>
            </a:lvl3pPr>
            <a:lvl4pPr>
              <a:defRPr sz="2116"/>
            </a:lvl4pPr>
            <a:lvl5pPr>
              <a:defRPr sz="2116"/>
            </a:lvl5pPr>
            <a:lvl6pPr>
              <a:defRPr sz="2116"/>
            </a:lvl6pPr>
            <a:lvl7pPr>
              <a:defRPr sz="2116"/>
            </a:lvl7pPr>
            <a:lvl8pPr>
              <a:defRPr sz="2116"/>
            </a:lvl8pPr>
            <a:lvl9pPr>
              <a:defRPr sz="211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487782" y="2176463"/>
            <a:ext cx="6966408" cy="4032166"/>
          </a:xfrm>
        </p:spPr>
        <p:txBody>
          <a:bodyPr/>
          <a:lstStyle>
            <a:lvl1pPr marL="0" indent="0">
              <a:buNone/>
              <a:defRPr sz="1693"/>
            </a:lvl1pPr>
            <a:lvl2pPr marL="483672" indent="0">
              <a:buNone/>
              <a:defRPr sz="1481"/>
            </a:lvl2pPr>
            <a:lvl3pPr marL="967344" indent="0">
              <a:buNone/>
              <a:defRPr sz="1269"/>
            </a:lvl3pPr>
            <a:lvl4pPr marL="1451016" indent="0">
              <a:buNone/>
              <a:defRPr sz="1058"/>
            </a:lvl4pPr>
            <a:lvl5pPr marL="1934688" indent="0">
              <a:buNone/>
              <a:defRPr sz="1058"/>
            </a:lvl5pPr>
            <a:lvl6pPr marL="2418359" indent="0">
              <a:buNone/>
              <a:defRPr sz="1058"/>
            </a:lvl6pPr>
            <a:lvl7pPr marL="2902031" indent="0">
              <a:buNone/>
              <a:defRPr sz="1058"/>
            </a:lvl7pPr>
            <a:lvl8pPr marL="3385703" indent="0">
              <a:buNone/>
              <a:defRPr sz="1058"/>
            </a:lvl8pPr>
            <a:lvl9pPr marL="3869375"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F883D0B1-8261-4270-9F79-FB0DE6B2837A}"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18691387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7782" y="483658"/>
            <a:ext cx="6966408" cy="1692804"/>
          </a:xfrm>
        </p:spPr>
        <p:txBody>
          <a:bodyPr anchor="b"/>
          <a:lstStyle>
            <a:lvl1pPr>
              <a:defRPr sz="3385"/>
            </a:lvl1pPr>
          </a:lstStyle>
          <a:p>
            <a:r>
              <a:rPr lang="en-US"/>
              <a:t>Click to edit Master title style</a:t>
            </a:r>
            <a:endParaRPr lang="en-US" dirty="0"/>
          </a:p>
        </p:txBody>
      </p:sp>
      <p:sp>
        <p:nvSpPr>
          <p:cNvPr id="3" name="Picture Placeholder 2"/>
          <p:cNvSpPr>
            <a:spLocks noGrp="1" noChangeAspect="1"/>
          </p:cNvSpPr>
          <p:nvPr>
            <p:ph type="pic" idx="1"/>
          </p:nvPr>
        </p:nvSpPr>
        <p:spPr>
          <a:xfrm>
            <a:off x="9182611" y="1044568"/>
            <a:ext cx="10934760" cy="5155663"/>
          </a:xfrm>
        </p:spPr>
        <p:txBody>
          <a:bodyPr anchor="t"/>
          <a:lstStyle>
            <a:lvl1pPr marL="0" indent="0">
              <a:buNone/>
              <a:defRPr sz="3385"/>
            </a:lvl1pPr>
            <a:lvl2pPr marL="483672" indent="0">
              <a:buNone/>
              <a:defRPr sz="2962"/>
            </a:lvl2pPr>
            <a:lvl3pPr marL="967344" indent="0">
              <a:buNone/>
              <a:defRPr sz="2539"/>
            </a:lvl3pPr>
            <a:lvl4pPr marL="1451016" indent="0">
              <a:buNone/>
              <a:defRPr sz="2116"/>
            </a:lvl4pPr>
            <a:lvl5pPr marL="1934688" indent="0">
              <a:buNone/>
              <a:defRPr sz="2116"/>
            </a:lvl5pPr>
            <a:lvl6pPr marL="2418359" indent="0">
              <a:buNone/>
              <a:defRPr sz="2116"/>
            </a:lvl6pPr>
            <a:lvl7pPr marL="2902031" indent="0">
              <a:buNone/>
              <a:defRPr sz="2116"/>
            </a:lvl7pPr>
            <a:lvl8pPr marL="3385703" indent="0">
              <a:buNone/>
              <a:defRPr sz="2116"/>
            </a:lvl8pPr>
            <a:lvl9pPr marL="3869375" indent="0">
              <a:buNone/>
              <a:defRPr sz="2116"/>
            </a:lvl9pPr>
          </a:lstStyle>
          <a:p>
            <a:r>
              <a:rPr lang="en-US"/>
              <a:t>Click icon to add picture</a:t>
            </a:r>
            <a:endParaRPr lang="en-US" dirty="0"/>
          </a:p>
        </p:txBody>
      </p:sp>
      <p:sp>
        <p:nvSpPr>
          <p:cNvPr id="4" name="Text Placeholder 3"/>
          <p:cNvSpPr>
            <a:spLocks noGrp="1"/>
          </p:cNvSpPr>
          <p:nvPr>
            <p:ph type="body" sz="half" idx="2"/>
          </p:nvPr>
        </p:nvSpPr>
        <p:spPr>
          <a:xfrm>
            <a:off x="1487782" y="2176463"/>
            <a:ext cx="6966408" cy="4032166"/>
          </a:xfrm>
        </p:spPr>
        <p:txBody>
          <a:bodyPr/>
          <a:lstStyle>
            <a:lvl1pPr marL="0" indent="0">
              <a:buNone/>
              <a:defRPr sz="1693"/>
            </a:lvl1pPr>
            <a:lvl2pPr marL="483672" indent="0">
              <a:buNone/>
              <a:defRPr sz="1481"/>
            </a:lvl2pPr>
            <a:lvl3pPr marL="967344" indent="0">
              <a:buNone/>
              <a:defRPr sz="1269"/>
            </a:lvl3pPr>
            <a:lvl4pPr marL="1451016" indent="0">
              <a:buNone/>
              <a:defRPr sz="1058"/>
            </a:lvl4pPr>
            <a:lvl5pPr marL="1934688" indent="0">
              <a:buNone/>
              <a:defRPr sz="1058"/>
            </a:lvl5pPr>
            <a:lvl6pPr marL="2418359" indent="0">
              <a:buNone/>
              <a:defRPr sz="1058"/>
            </a:lvl6pPr>
            <a:lvl7pPr marL="2902031" indent="0">
              <a:buNone/>
              <a:defRPr sz="1058"/>
            </a:lvl7pPr>
            <a:lvl8pPr marL="3385703" indent="0">
              <a:buNone/>
              <a:defRPr sz="1058"/>
            </a:lvl8pPr>
            <a:lvl9pPr marL="3869375" indent="0">
              <a:buNone/>
              <a:defRPr sz="1058"/>
            </a:lvl9pPr>
          </a:lstStyle>
          <a:p>
            <a:pPr lvl="0"/>
            <a:r>
              <a:rPr lang="en-US"/>
              <a:t>Click to edit Master text styles</a:t>
            </a:r>
          </a:p>
        </p:txBody>
      </p:sp>
      <p:sp>
        <p:nvSpPr>
          <p:cNvPr id="5" name="Date Placeholder 4"/>
          <p:cNvSpPr>
            <a:spLocks noGrp="1"/>
          </p:cNvSpPr>
          <p:nvPr>
            <p:ph type="dt" sz="half" idx="10"/>
          </p:nvPr>
        </p:nvSpPr>
        <p:spPr/>
        <p:txBody>
          <a:bodyPr/>
          <a:lstStyle/>
          <a:p>
            <a:fld id="{F883D0B1-8261-4270-9F79-FB0DE6B2837A}" type="datetimeFigureOut">
              <a:rPr lang="es-MX" smtClean="0"/>
              <a:t>21/07/2022</a:t>
            </a:fld>
            <a:endParaRPr lang="es-MX"/>
          </a:p>
        </p:txBody>
      </p:sp>
      <p:sp>
        <p:nvSpPr>
          <p:cNvPr id="6" name="Footer Placeholder 5"/>
          <p:cNvSpPr>
            <a:spLocks noGrp="1"/>
          </p:cNvSpPr>
          <p:nvPr>
            <p:ph type="ftr" sz="quarter" idx="11"/>
          </p:nvPr>
        </p:nvSpPr>
        <p:spPr/>
        <p:txBody>
          <a:bodyPr/>
          <a:lstStyle/>
          <a:p>
            <a:endParaRPr lang="es-MX"/>
          </a:p>
        </p:txBody>
      </p:sp>
      <p:sp>
        <p:nvSpPr>
          <p:cNvPr id="7" name="Slide Number Placeholder 6"/>
          <p:cNvSpPr>
            <a:spLocks noGrp="1"/>
          </p:cNvSpPr>
          <p:nvPr>
            <p:ph type="sldNum" sz="quarter" idx="12"/>
          </p:nvPr>
        </p:nvSpPr>
        <p:spPr/>
        <p:txBody>
          <a:bodyPr/>
          <a:lstStyle/>
          <a:p>
            <a:fld id="{16B14E35-3B5E-4041-89C3-0820A63A17DE}" type="slidenum">
              <a:rPr lang="es-MX" smtClean="0"/>
              <a:t>‹#›</a:t>
            </a:fld>
            <a:endParaRPr lang="es-MX"/>
          </a:p>
        </p:txBody>
      </p:sp>
    </p:spTree>
    <p:extLst>
      <p:ext uri="{BB962C8B-B14F-4D97-AF65-F5344CB8AC3E}">
        <p14:creationId xmlns:p14="http://schemas.microsoft.com/office/powerpoint/2010/main" val="525056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2.xml"/><Relationship Id="rId1" Type="http://schemas.openxmlformats.org/officeDocument/2006/relationships/slideLayout" Target="../slideLayouts/slideLayout12.xml"/><Relationship Id="rId4" Type="http://schemas.openxmlformats.org/officeDocument/2006/relationships/image" Target="../media/image2.emf"/></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13.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1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theme" Target="../theme/theme6.xml"/><Relationship Id="rId1" Type="http://schemas.openxmlformats.org/officeDocument/2006/relationships/slideLayout" Target="../slideLayouts/slideLayout18.xml"/><Relationship Id="rId4" Type="http://schemas.openxmlformats.org/officeDocument/2006/relationships/image" Target="../media/image2.emf"/></Relationships>
</file>

<file path=ppt/slideMasters/_rels/slideMaster7.xml.rels><?xml version="1.0" encoding="UTF-8" standalone="yes"?>
<Relationships xmlns="http://schemas.openxmlformats.org/package/2006/relationships"><Relationship Id="rId3" Type="http://schemas.openxmlformats.org/officeDocument/2006/relationships/slideLayout" Target="../slideLayouts/slideLayout21.xml"/><Relationship Id="rId2" Type="http://schemas.openxmlformats.org/officeDocument/2006/relationships/slideLayout" Target="../slideLayouts/slideLayout20.xml"/><Relationship Id="rId1" Type="http://schemas.openxmlformats.org/officeDocument/2006/relationships/slideLayout" Target="../slideLayouts/slideLayout19.xml"/><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theme" Target="../theme/theme8.xml"/><Relationship Id="rId1" Type="http://schemas.openxmlformats.org/officeDocument/2006/relationships/slideLayout" Target="../slideLayouts/slideLayout22.xml"/><Relationship Id="rId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8" y="386255"/>
            <a:ext cx="1862959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84967" y="6724195"/>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F883D0B1-8261-4270-9F79-FB0DE6B2837A}" type="datetimeFigureOut">
              <a:rPr lang="es-MX" smtClean="0"/>
              <a:t>21/07/2022</a:t>
            </a:fld>
            <a:endParaRPr lang="es-MX"/>
          </a:p>
        </p:txBody>
      </p:sp>
      <p:sp>
        <p:nvSpPr>
          <p:cNvPr id="5" name="Footer Placeholder 4"/>
          <p:cNvSpPr>
            <a:spLocks noGrp="1"/>
          </p:cNvSpPr>
          <p:nvPr>
            <p:ph type="ftr" sz="quarter" idx="3"/>
          </p:nvPr>
        </p:nvSpPr>
        <p:spPr>
          <a:xfrm>
            <a:off x="7154843" y="6724195"/>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s-MX"/>
          </a:p>
        </p:txBody>
      </p:sp>
      <p:sp>
        <p:nvSpPr>
          <p:cNvPr id="6" name="Slide Number Placeholder 5"/>
          <p:cNvSpPr>
            <a:spLocks noGrp="1"/>
          </p:cNvSpPr>
          <p:nvPr>
            <p:ph type="sldNum" sz="quarter" idx="4"/>
          </p:nvPr>
        </p:nvSpPr>
        <p:spPr>
          <a:xfrm>
            <a:off x="15254665" y="6724195"/>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16B14E35-3B5E-4041-89C3-0820A63A17DE}" type="slidenum">
              <a:rPr lang="es-MX" smtClean="0"/>
              <a:t>‹#›</a:t>
            </a:fld>
            <a:endParaRPr lang="es-MX"/>
          </a:p>
        </p:txBody>
      </p:sp>
    </p:spTree>
    <p:extLst>
      <p:ext uri="{BB962C8B-B14F-4D97-AF65-F5344CB8AC3E}">
        <p14:creationId xmlns:p14="http://schemas.microsoft.com/office/powerpoint/2010/main" val="345530121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l" defTabSz="967344" rtl="0" eaLnBrk="1" latinLnBrk="0" hangingPunct="1">
        <a:lnSpc>
          <a:spcPct val="90000"/>
        </a:lnSpc>
        <a:spcBef>
          <a:spcPct val="0"/>
        </a:spcBef>
        <a:buNone/>
        <a:defRPr sz="4655" kern="1200">
          <a:solidFill>
            <a:schemeClr val="tx1"/>
          </a:solidFill>
          <a:latin typeface="+mj-lt"/>
          <a:ea typeface="+mj-ea"/>
          <a:cs typeface="+mj-cs"/>
        </a:defRPr>
      </a:lvl1pPr>
    </p:titleStyle>
    <p:body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p:bodyStyle>
    <p:otherStyle>
      <a:defPPr>
        <a:defRPr lang="en-US"/>
      </a:defPPr>
      <a:lvl1pPr marL="0" algn="l" defTabSz="967344" rtl="0" eaLnBrk="1" latinLnBrk="0" hangingPunct="1">
        <a:defRPr sz="1904" kern="1200">
          <a:solidFill>
            <a:schemeClr val="tx1"/>
          </a:solidFill>
          <a:latin typeface="+mn-lt"/>
          <a:ea typeface="+mn-ea"/>
          <a:cs typeface="+mn-cs"/>
        </a:defRPr>
      </a:lvl1pPr>
      <a:lvl2pPr marL="483672" algn="l" defTabSz="967344" rtl="0" eaLnBrk="1" latinLnBrk="0" hangingPunct="1">
        <a:defRPr sz="1904" kern="1200">
          <a:solidFill>
            <a:schemeClr val="tx1"/>
          </a:solidFill>
          <a:latin typeface="+mn-lt"/>
          <a:ea typeface="+mn-ea"/>
          <a:cs typeface="+mn-cs"/>
        </a:defRPr>
      </a:lvl2pPr>
      <a:lvl3pPr marL="967344" algn="l" defTabSz="967344" rtl="0" eaLnBrk="1" latinLnBrk="0" hangingPunct="1">
        <a:defRPr sz="1904" kern="1200">
          <a:solidFill>
            <a:schemeClr val="tx1"/>
          </a:solidFill>
          <a:latin typeface="+mn-lt"/>
          <a:ea typeface="+mn-ea"/>
          <a:cs typeface="+mn-cs"/>
        </a:defRPr>
      </a:lvl3pPr>
      <a:lvl4pPr marL="1451016" algn="l" defTabSz="967344" rtl="0" eaLnBrk="1" latinLnBrk="0" hangingPunct="1">
        <a:defRPr sz="1904" kern="1200">
          <a:solidFill>
            <a:schemeClr val="tx1"/>
          </a:solidFill>
          <a:latin typeface="+mn-lt"/>
          <a:ea typeface="+mn-ea"/>
          <a:cs typeface="+mn-cs"/>
        </a:defRPr>
      </a:lvl4pPr>
      <a:lvl5pPr marL="1934688" algn="l" defTabSz="967344" rtl="0" eaLnBrk="1" latinLnBrk="0" hangingPunct="1">
        <a:defRPr sz="1904" kern="1200">
          <a:solidFill>
            <a:schemeClr val="tx1"/>
          </a:solidFill>
          <a:latin typeface="+mn-lt"/>
          <a:ea typeface="+mn-ea"/>
          <a:cs typeface="+mn-cs"/>
        </a:defRPr>
      </a:lvl5pPr>
      <a:lvl6pPr marL="2418359" algn="l" defTabSz="967344" rtl="0" eaLnBrk="1" latinLnBrk="0" hangingPunct="1">
        <a:defRPr sz="1904" kern="1200">
          <a:solidFill>
            <a:schemeClr val="tx1"/>
          </a:solidFill>
          <a:latin typeface="+mn-lt"/>
          <a:ea typeface="+mn-ea"/>
          <a:cs typeface="+mn-cs"/>
        </a:defRPr>
      </a:lvl6pPr>
      <a:lvl7pPr marL="2902031" algn="l" defTabSz="967344" rtl="0" eaLnBrk="1" latinLnBrk="0" hangingPunct="1">
        <a:defRPr sz="1904" kern="1200">
          <a:solidFill>
            <a:schemeClr val="tx1"/>
          </a:solidFill>
          <a:latin typeface="+mn-lt"/>
          <a:ea typeface="+mn-ea"/>
          <a:cs typeface="+mn-cs"/>
        </a:defRPr>
      </a:lvl7pPr>
      <a:lvl8pPr marL="3385703" algn="l" defTabSz="967344" rtl="0" eaLnBrk="1" latinLnBrk="0" hangingPunct="1">
        <a:defRPr sz="1904" kern="1200">
          <a:solidFill>
            <a:schemeClr val="tx1"/>
          </a:solidFill>
          <a:latin typeface="+mn-lt"/>
          <a:ea typeface="+mn-ea"/>
          <a:cs typeface="+mn-cs"/>
        </a:defRPr>
      </a:lvl8pPr>
      <a:lvl9pPr marL="3869375" algn="l" defTabSz="967344" rtl="0" eaLnBrk="1" latinLnBrk="0" hangingPunct="1">
        <a:defRPr sz="1904"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8" y="386257"/>
            <a:ext cx="18629590" cy="140227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2"/>
          </p:nvPr>
        </p:nvSpPr>
        <p:spPr>
          <a:xfrm>
            <a:off x="1484967" y="6724197"/>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77C2C1F3-4081-445C-B99F-8908C5D1760E}" type="datetime1">
              <a:rPr lang="en-US" smtClean="0"/>
              <a:t>7/21/2022</a:t>
            </a:fld>
            <a:endParaRPr lang="de-DE"/>
          </a:p>
        </p:txBody>
      </p:sp>
      <p:sp>
        <p:nvSpPr>
          <p:cNvPr id="5" name="Footer Placeholder 4"/>
          <p:cNvSpPr>
            <a:spLocks noGrp="1"/>
          </p:cNvSpPr>
          <p:nvPr>
            <p:ph type="ftr" sz="quarter" idx="3"/>
          </p:nvPr>
        </p:nvSpPr>
        <p:spPr>
          <a:xfrm>
            <a:off x="7154843" y="6724197"/>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5254665" y="6724197"/>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1699"/>
          <a:stretch/>
        </p:blipFill>
        <p:spPr>
          <a:xfrm>
            <a:off x="1" y="5449824"/>
            <a:ext cx="389991"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9989" y="6395607"/>
            <a:ext cx="4400785"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667"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87B3639-E927-4E16-91D1-6D69AC287FC8}"/>
              </a:ext>
            </a:extLst>
          </p:cNvPr>
          <p:cNvSpPr>
            <a:spLocks noGrp="1"/>
          </p:cNvSpPr>
          <p:nvPr>
            <p:ph type="title"/>
          </p:nvPr>
        </p:nvSpPr>
        <p:spPr>
          <a:xfrm>
            <a:off x="1484968" y="386255"/>
            <a:ext cx="18629590" cy="1402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5CB0EC7-5E7E-406C-83F0-C262CD987ED1}"/>
              </a:ext>
            </a:extLst>
          </p:cNvPr>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5FC8295-106C-4E4A-89C2-5ACFBCDA519E}"/>
              </a:ext>
            </a:extLst>
          </p:cNvPr>
          <p:cNvSpPr>
            <a:spLocks noGrp="1"/>
          </p:cNvSpPr>
          <p:nvPr>
            <p:ph type="dt" sz="half" idx="2"/>
          </p:nvPr>
        </p:nvSpPr>
        <p:spPr>
          <a:xfrm>
            <a:off x="1484967" y="6724195"/>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66AD13CA-1CED-47F2-BC53-972BB2EBBA02}" type="datetime1">
              <a:rPr lang="en-US" smtClean="0"/>
              <a:t>7/21/2022</a:t>
            </a:fld>
            <a:endParaRPr lang="en-US"/>
          </a:p>
        </p:txBody>
      </p:sp>
      <p:sp>
        <p:nvSpPr>
          <p:cNvPr id="5" name="Footer Placeholder 4">
            <a:extLst>
              <a:ext uri="{FF2B5EF4-FFF2-40B4-BE49-F238E27FC236}">
                <a16:creationId xmlns:a16="http://schemas.microsoft.com/office/drawing/2014/main" id="{88451698-7B83-4247-B8B3-95C265DED133}"/>
              </a:ext>
            </a:extLst>
          </p:cNvPr>
          <p:cNvSpPr>
            <a:spLocks noGrp="1"/>
          </p:cNvSpPr>
          <p:nvPr>
            <p:ph type="ftr" sz="quarter" idx="3"/>
          </p:nvPr>
        </p:nvSpPr>
        <p:spPr>
          <a:xfrm>
            <a:off x="7154843" y="6724195"/>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66F0EC3-E1B6-4010-8E92-8627326FAC97}"/>
              </a:ext>
            </a:extLst>
          </p:cNvPr>
          <p:cNvSpPr>
            <a:spLocks noGrp="1"/>
          </p:cNvSpPr>
          <p:nvPr>
            <p:ph type="sldNum" sz="quarter" idx="4"/>
          </p:nvPr>
        </p:nvSpPr>
        <p:spPr>
          <a:xfrm>
            <a:off x="15254665" y="6724195"/>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B9BEF6AE-41F2-41F6-B20B-B93113D88125}" type="slidenum">
              <a:rPr lang="en-US" smtClean="0"/>
              <a:t>‹#›</a:t>
            </a:fld>
            <a:endParaRPr lang="en-US"/>
          </a:p>
        </p:txBody>
      </p:sp>
    </p:spTree>
    <p:extLst>
      <p:ext uri="{BB962C8B-B14F-4D97-AF65-F5344CB8AC3E}">
        <p14:creationId xmlns:p14="http://schemas.microsoft.com/office/powerpoint/2010/main" val="1278810861"/>
      </p:ext>
    </p:extLst>
  </p:cSld>
  <p:clrMap bg1="lt1" tx1="dk1" bg2="lt2" tx2="dk2" accent1="accent1" accent2="accent2" accent3="accent3" accent4="accent4" accent5="accent5" accent6="accent6" hlink="hlink" folHlink="folHlink"/>
  <p:sldLayoutIdLst>
    <p:sldLayoutId id="2147483699"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B8DF7-7141-40AF-BC2F-C0ECC75692C8}"/>
              </a:ext>
            </a:extLst>
          </p:cNvPr>
          <p:cNvSpPr>
            <a:spLocks noGrp="1"/>
          </p:cNvSpPr>
          <p:nvPr>
            <p:ph type="title"/>
          </p:nvPr>
        </p:nvSpPr>
        <p:spPr>
          <a:xfrm>
            <a:off x="1484968" y="386255"/>
            <a:ext cx="18629590" cy="1402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A98826-9951-41BD-B887-D3837F8E88B4}"/>
              </a:ext>
            </a:extLst>
          </p:cNvPr>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37975-D39D-4EC2-A90A-BCFD548F5C6C}"/>
              </a:ext>
            </a:extLst>
          </p:cNvPr>
          <p:cNvSpPr>
            <a:spLocks noGrp="1"/>
          </p:cNvSpPr>
          <p:nvPr>
            <p:ph type="dt" sz="half" idx="2"/>
          </p:nvPr>
        </p:nvSpPr>
        <p:spPr>
          <a:xfrm>
            <a:off x="1484967" y="6724195"/>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7E6FE8F3-328C-49F3-98BC-9AD1252894B3}" type="datetime1">
              <a:rPr lang="en-US" smtClean="0"/>
              <a:t>7/21/2022</a:t>
            </a:fld>
            <a:endParaRPr lang="en-US"/>
          </a:p>
        </p:txBody>
      </p:sp>
      <p:sp>
        <p:nvSpPr>
          <p:cNvPr id="5" name="Footer Placeholder 4">
            <a:extLst>
              <a:ext uri="{FF2B5EF4-FFF2-40B4-BE49-F238E27FC236}">
                <a16:creationId xmlns:a16="http://schemas.microsoft.com/office/drawing/2014/main" id="{2EEC628E-1FE8-47D4-BAC4-F7B3AF0F961E}"/>
              </a:ext>
            </a:extLst>
          </p:cNvPr>
          <p:cNvSpPr>
            <a:spLocks noGrp="1"/>
          </p:cNvSpPr>
          <p:nvPr>
            <p:ph type="ftr" sz="quarter" idx="3"/>
          </p:nvPr>
        </p:nvSpPr>
        <p:spPr>
          <a:xfrm>
            <a:off x="7154843" y="6724195"/>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2B553-83C2-42E2-9283-07807CE67679}"/>
              </a:ext>
            </a:extLst>
          </p:cNvPr>
          <p:cNvSpPr>
            <a:spLocks noGrp="1"/>
          </p:cNvSpPr>
          <p:nvPr>
            <p:ph type="sldNum" sz="quarter" idx="4"/>
          </p:nvPr>
        </p:nvSpPr>
        <p:spPr>
          <a:xfrm>
            <a:off x="15254665" y="6724195"/>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B5CD0AC2-C79A-48E9-9B8E-E78EAA98EDB7}" type="slidenum">
              <a:rPr lang="en-US" smtClean="0"/>
              <a:t>‹#›</a:t>
            </a:fld>
            <a:endParaRPr lang="en-US"/>
          </a:p>
        </p:txBody>
      </p:sp>
    </p:spTree>
    <p:extLst>
      <p:ext uri="{BB962C8B-B14F-4D97-AF65-F5344CB8AC3E}">
        <p14:creationId xmlns:p14="http://schemas.microsoft.com/office/powerpoint/2010/main" val="2390647192"/>
      </p:ext>
    </p:extLst>
  </p:cSld>
  <p:clrMap bg1="lt1" tx1="dk1" bg2="lt2" tx2="dk2" accent1="accent1" accent2="accent2" accent3="accent3" accent4="accent4" accent5="accent5" accent6="accent6" hlink="hlink" folHlink="folHlink"/>
  <p:sldLayoutIdLst>
    <p:sldLayoutId id="2147483680"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8" y="386257"/>
            <a:ext cx="18629590" cy="1402274"/>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484967" y="6724197"/>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A13C00EE-135D-4767-86F9-F5AF0CC4B6A5}" type="datetimeFigureOut">
              <a:rPr lang="en-US" smtClean="0"/>
              <a:t>7/21/2022</a:t>
            </a:fld>
            <a:endParaRPr lang="en-US"/>
          </a:p>
        </p:txBody>
      </p:sp>
      <p:sp>
        <p:nvSpPr>
          <p:cNvPr id="5" name="Footer Placeholder 4"/>
          <p:cNvSpPr>
            <a:spLocks noGrp="1"/>
          </p:cNvSpPr>
          <p:nvPr>
            <p:ph type="ftr" sz="quarter" idx="3"/>
          </p:nvPr>
        </p:nvSpPr>
        <p:spPr>
          <a:xfrm>
            <a:off x="7154843" y="6724197"/>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5254665" y="6724197"/>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8BC48340-937E-4049-9F8C-1FD4932D35E1}" type="slidenum">
              <a:rPr lang="en-US" smtClean="0"/>
              <a:t>‹#›</a:t>
            </a:fld>
            <a:endParaRPr lang="en-US"/>
          </a:p>
        </p:txBody>
      </p:sp>
    </p:spTree>
    <p:extLst>
      <p:ext uri="{BB962C8B-B14F-4D97-AF65-F5344CB8AC3E}">
        <p14:creationId xmlns:p14="http://schemas.microsoft.com/office/powerpoint/2010/main" val="758122530"/>
      </p:ext>
    </p:extLst>
  </p:cSld>
  <p:clrMap bg1="lt1" tx1="dk1" bg2="lt2" tx2="dk2" accent1="accent1" accent2="accent2" accent3="accent3" accent4="accent4" accent5="accent5" accent6="accent6" hlink="hlink" folHlink="folHlink"/>
  <p:sldLayoutIdLst>
    <p:sldLayoutId id="2147483677" r:id="rId1"/>
    <p:sldLayoutId id="2147483690" r:id="rId2"/>
    <p:sldLayoutId id="2147483684"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8" y="386257"/>
            <a:ext cx="18629590" cy="140227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2"/>
          </p:nvPr>
        </p:nvSpPr>
        <p:spPr>
          <a:xfrm>
            <a:off x="1484967" y="6724197"/>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3FDFAF59-80FD-42F8-B77B-6179688B7234}" type="datetimeFigureOut">
              <a:rPr lang="de-DE" smtClean="0"/>
              <a:t>21.07.2022</a:t>
            </a:fld>
            <a:endParaRPr lang="de-DE"/>
          </a:p>
        </p:txBody>
      </p:sp>
      <p:sp>
        <p:nvSpPr>
          <p:cNvPr id="5" name="Footer Placeholder 4"/>
          <p:cNvSpPr>
            <a:spLocks noGrp="1"/>
          </p:cNvSpPr>
          <p:nvPr>
            <p:ph type="ftr" sz="quarter" idx="3"/>
          </p:nvPr>
        </p:nvSpPr>
        <p:spPr>
          <a:xfrm>
            <a:off x="7154843" y="6724197"/>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5254665" y="6724197"/>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r="91699"/>
          <a:stretch/>
        </p:blipFill>
        <p:spPr>
          <a:xfrm>
            <a:off x="1" y="5449824"/>
            <a:ext cx="389991"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569989" y="6395607"/>
            <a:ext cx="4400785"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AB8DF7-7141-40AF-BC2F-C0ECC75692C8}"/>
              </a:ext>
            </a:extLst>
          </p:cNvPr>
          <p:cNvSpPr>
            <a:spLocks noGrp="1"/>
          </p:cNvSpPr>
          <p:nvPr>
            <p:ph type="title"/>
          </p:nvPr>
        </p:nvSpPr>
        <p:spPr>
          <a:xfrm>
            <a:off x="1484968" y="386255"/>
            <a:ext cx="18629590" cy="140227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0A98826-9951-41BD-B887-D3837F8E88B4}"/>
              </a:ext>
            </a:extLst>
          </p:cNvPr>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437975-D39D-4EC2-A90A-BCFD548F5C6C}"/>
              </a:ext>
            </a:extLst>
          </p:cNvPr>
          <p:cNvSpPr>
            <a:spLocks noGrp="1"/>
          </p:cNvSpPr>
          <p:nvPr>
            <p:ph type="dt" sz="half" idx="2"/>
          </p:nvPr>
        </p:nvSpPr>
        <p:spPr>
          <a:xfrm>
            <a:off x="1484967" y="6724195"/>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3CEA7A16-AFA7-4E52-9DE7-8B1B32AA707C}" type="datetimeFigureOut">
              <a:rPr lang="en-US" smtClean="0"/>
              <a:t>7/21/2022</a:t>
            </a:fld>
            <a:endParaRPr lang="en-US"/>
          </a:p>
        </p:txBody>
      </p:sp>
      <p:sp>
        <p:nvSpPr>
          <p:cNvPr id="5" name="Footer Placeholder 4">
            <a:extLst>
              <a:ext uri="{FF2B5EF4-FFF2-40B4-BE49-F238E27FC236}">
                <a16:creationId xmlns:a16="http://schemas.microsoft.com/office/drawing/2014/main" id="{2EEC628E-1FE8-47D4-BAC4-F7B3AF0F961E}"/>
              </a:ext>
            </a:extLst>
          </p:cNvPr>
          <p:cNvSpPr>
            <a:spLocks noGrp="1"/>
          </p:cNvSpPr>
          <p:nvPr>
            <p:ph type="ftr" sz="quarter" idx="3"/>
          </p:nvPr>
        </p:nvSpPr>
        <p:spPr>
          <a:xfrm>
            <a:off x="7154843" y="6724195"/>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D2B553-83C2-42E2-9283-07807CE67679}"/>
              </a:ext>
            </a:extLst>
          </p:cNvPr>
          <p:cNvSpPr>
            <a:spLocks noGrp="1"/>
          </p:cNvSpPr>
          <p:nvPr>
            <p:ph type="sldNum" sz="quarter" idx="4"/>
          </p:nvPr>
        </p:nvSpPr>
        <p:spPr>
          <a:xfrm>
            <a:off x="15254665" y="6724195"/>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B5CD0AC2-C79A-48E9-9B8E-E78EAA98EDB7}" type="slidenum">
              <a:rPr lang="en-US" smtClean="0"/>
              <a:t>‹#›</a:t>
            </a:fld>
            <a:endParaRPr lang="en-US"/>
          </a:p>
        </p:txBody>
      </p:sp>
    </p:spTree>
    <p:extLst>
      <p:ext uri="{BB962C8B-B14F-4D97-AF65-F5344CB8AC3E}">
        <p14:creationId xmlns:p14="http://schemas.microsoft.com/office/powerpoint/2010/main" val="2390647192"/>
      </p:ext>
    </p:extLst>
  </p:cSld>
  <p:clrMap bg1="lt1" tx1="dk1" bg2="lt2" tx2="dk2" accent1="accent1" accent2="accent2" accent3="accent3" accent4="accent4" accent5="accent5" accent6="accent6" hlink="hlink" folHlink="folHlink"/>
  <p:sldLayoutIdLst>
    <p:sldLayoutId id="2147483663" r:id="rId1"/>
    <p:sldLayoutId id="2147483685" r:id="rId2"/>
    <p:sldLayoutId id="2147483679" r:id="rId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84968" y="386257"/>
            <a:ext cx="18629590" cy="1402274"/>
          </a:xfrm>
          <a:prstGeom prst="rect">
            <a:avLst/>
          </a:prstGeom>
        </p:spPr>
        <p:txBody>
          <a:bodyPr vert="horz" lIns="91440" tIns="45720" rIns="91440" bIns="45720" rtlCol="0" anchor="ctr">
            <a:normAutofit/>
          </a:bodyPr>
          <a:lstStyle/>
          <a:p>
            <a:r>
              <a:rPr lang="ko-KR" altLang="en-US"/>
              <a:t>마스터 제목 스타일 편집</a:t>
            </a:r>
            <a:endParaRPr lang="en-US" dirty="0"/>
          </a:p>
        </p:txBody>
      </p:sp>
      <p:sp>
        <p:nvSpPr>
          <p:cNvPr id="3" name="Text Placeholder 2"/>
          <p:cNvSpPr>
            <a:spLocks noGrp="1"/>
          </p:cNvSpPr>
          <p:nvPr>
            <p:ph type="body" idx="1"/>
          </p:nvPr>
        </p:nvSpPr>
        <p:spPr>
          <a:xfrm>
            <a:off x="1484968" y="1931274"/>
            <a:ext cx="18629590" cy="4603152"/>
          </a:xfrm>
          <a:prstGeom prst="rect">
            <a:avLst/>
          </a:prstGeom>
        </p:spPr>
        <p:txBody>
          <a:bodyPr vert="horz" lIns="91440" tIns="45720" rIns="91440" bIns="45720" rtlCol="0">
            <a:normAutofit/>
          </a:bodyPr>
          <a:lstStyle/>
          <a:p>
            <a:pPr lvl="0"/>
            <a:r>
              <a:rPr lang="ko-KR" altLang="en-US"/>
              <a:t>마스터 텍스트 스타일 편집
둘째 수준
셋째 수준
넷째 수준
다섯째 수준</a:t>
            </a:r>
            <a:endParaRPr lang="en-US" dirty="0"/>
          </a:p>
        </p:txBody>
      </p:sp>
      <p:sp>
        <p:nvSpPr>
          <p:cNvPr id="4" name="Date Placeholder 3"/>
          <p:cNvSpPr>
            <a:spLocks noGrp="1"/>
          </p:cNvSpPr>
          <p:nvPr>
            <p:ph type="dt" sz="half" idx="2"/>
          </p:nvPr>
        </p:nvSpPr>
        <p:spPr>
          <a:xfrm>
            <a:off x="1484967" y="6724197"/>
            <a:ext cx="4859893" cy="386255"/>
          </a:xfrm>
          <a:prstGeom prst="rect">
            <a:avLst/>
          </a:prstGeom>
        </p:spPr>
        <p:txBody>
          <a:bodyPr vert="horz" lIns="91440" tIns="45720" rIns="91440" bIns="45720" rtlCol="0" anchor="ctr"/>
          <a:lstStyle>
            <a:lvl1pPr algn="l">
              <a:defRPr sz="1269">
                <a:solidFill>
                  <a:schemeClr val="tx1">
                    <a:tint val="75000"/>
                  </a:schemeClr>
                </a:solidFill>
              </a:defRPr>
            </a:lvl1pPr>
          </a:lstStyle>
          <a:p>
            <a:fld id="{3079F70C-6CC5-4CF8-A590-C0E75B8022F7}" type="datetime1">
              <a:rPr lang="de-DE" smtClean="0"/>
              <a:t>21.07.2022</a:t>
            </a:fld>
            <a:endParaRPr lang="de-DE"/>
          </a:p>
        </p:txBody>
      </p:sp>
      <p:sp>
        <p:nvSpPr>
          <p:cNvPr id="5" name="Footer Placeholder 4"/>
          <p:cNvSpPr>
            <a:spLocks noGrp="1"/>
          </p:cNvSpPr>
          <p:nvPr>
            <p:ph type="ftr" sz="quarter" idx="3"/>
          </p:nvPr>
        </p:nvSpPr>
        <p:spPr>
          <a:xfrm>
            <a:off x="7154843" y="6724197"/>
            <a:ext cx="7289840" cy="386255"/>
          </a:xfrm>
          <a:prstGeom prst="rect">
            <a:avLst/>
          </a:prstGeom>
        </p:spPr>
        <p:txBody>
          <a:bodyPr vert="horz" lIns="91440" tIns="45720" rIns="91440" bIns="45720" rtlCol="0" anchor="ctr"/>
          <a:lstStyle>
            <a:lvl1pPr algn="ctr">
              <a:defRPr sz="1269">
                <a:solidFill>
                  <a:schemeClr val="tx1">
                    <a:tint val="75000"/>
                  </a:schemeClr>
                </a:solidFill>
              </a:defRPr>
            </a:lvl1pPr>
          </a:lstStyle>
          <a:p>
            <a:endParaRPr lang="de-DE"/>
          </a:p>
        </p:txBody>
      </p:sp>
      <p:sp>
        <p:nvSpPr>
          <p:cNvPr id="6" name="Slide Number Placeholder 5"/>
          <p:cNvSpPr>
            <a:spLocks noGrp="1"/>
          </p:cNvSpPr>
          <p:nvPr>
            <p:ph type="sldNum" sz="quarter" idx="4"/>
          </p:nvPr>
        </p:nvSpPr>
        <p:spPr>
          <a:xfrm>
            <a:off x="15254665" y="6724197"/>
            <a:ext cx="4859893" cy="386255"/>
          </a:xfrm>
          <a:prstGeom prst="rect">
            <a:avLst/>
          </a:prstGeom>
        </p:spPr>
        <p:txBody>
          <a:bodyPr vert="horz" lIns="91440" tIns="45720" rIns="91440" bIns="45720" rtlCol="0" anchor="ctr"/>
          <a:lstStyle>
            <a:lvl1pPr algn="r">
              <a:defRPr sz="1269">
                <a:solidFill>
                  <a:schemeClr val="tx1">
                    <a:tint val="75000"/>
                  </a:schemeClr>
                </a:solidFill>
              </a:defRPr>
            </a:lvl1pPr>
          </a:lstStyle>
          <a:p>
            <a:fld id="{A4489FD0-501B-4C6F-9CB2-8996B7BF4EFE}" type="slidenum">
              <a:rPr lang="de-DE" smtClean="0"/>
              <a:t>‹#›</a:t>
            </a:fld>
            <a:endParaRPr lang="de-DE"/>
          </a:p>
        </p:txBody>
      </p:sp>
      <p:pic>
        <p:nvPicPr>
          <p:cNvPr id="7" name="Picture 6" descr="wmo2016_powerpoint_standard_v2-2.jpg">
            <a:extLst>
              <a:ext uri="{FF2B5EF4-FFF2-40B4-BE49-F238E27FC236}">
                <a16:creationId xmlns:a16="http://schemas.microsoft.com/office/drawing/2014/main" id="{FB91C03D-91BE-624B-974D-0EBBDBF30888}"/>
              </a:ext>
            </a:extLst>
          </p:cNvPr>
          <p:cNvPicPr>
            <a:picLocks noChangeAspect="1"/>
          </p:cNvPicPr>
          <p:nvPr userDrawn="1"/>
        </p:nvPicPr>
        <p:blipFill rotWithShape="1">
          <a:blip r:embed="rId3" cstate="hqprint">
            <a:extLst>
              <a:ext uri="{28A0092B-C50C-407E-A947-70E740481C1C}">
                <a14:useLocalDpi xmlns:a14="http://schemas.microsoft.com/office/drawing/2010/main"/>
              </a:ext>
            </a:extLst>
          </a:blip>
          <a:srcRect/>
          <a:stretch/>
        </p:blipFill>
        <p:spPr>
          <a:xfrm>
            <a:off x="1" y="5449824"/>
            <a:ext cx="389991" cy="1813719"/>
          </a:xfrm>
          <a:prstGeom prst="rect">
            <a:avLst/>
          </a:prstGeom>
        </p:spPr>
      </p:pic>
      <p:pic>
        <p:nvPicPr>
          <p:cNvPr id="8" name="Picture 14">
            <a:extLst>
              <a:ext uri="{FF2B5EF4-FFF2-40B4-BE49-F238E27FC236}">
                <a16:creationId xmlns:a16="http://schemas.microsoft.com/office/drawing/2014/main" id="{BE1D9656-4715-D148-9A59-0AEF9180AB80}"/>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569989" y="6395607"/>
            <a:ext cx="4400785" cy="657177"/>
          </a:xfrm>
          <a:prstGeom prst="rect">
            <a:avLst/>
          </a:prstGeom>
        </p:spPr>
      </p:pic>
    </p:spTree>
    <p:extLst>
      <p:ext uri="{BB962C8B-B14F-4D97-AF65-F5344CB8AC3E}">
        <p14:creationId xmlns:p14="http://schemas.microsoft.com/office/powerpoint/2010/main" val="1966472219"/>
      </p:ext>
    </p:extLst>
  </p:cSld>
  <p:clrMap bg1="lt1" tx1="dk1" bg2="lt2" tx2="dk2" accent1="accent1" accent2="accent2" accent3="accent3" accent4="accent4" accent5="accent5" accent6="accent6" hlink="hlink" folHlink="folHlink"/>
  <p:sldLayoutIdLst>
    <p:sldLayoutId id="2147483722" r:id="rId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hyperlink" Target="https://public.wmo.int/en/our-mandate/how-we-do-it/public-private-engagement-ppe" TargetMode="External"/><Relationship Id="rId2" Type="http://schemas.openxmlformats.org/officeDocument/2006/relationships/notesSlide" Target="../notesSlides/notesSlide6.xml"/><Relationship Id="rId1" Type="http://schemas.openxmlformats.org/officeDocument/2006/relationships/slideLayout" Target="../slideLayouts/slideLayout15.xml"/><Relationship Id="rId6" Type="http://schemas.openxmlformats.org/officeDocument/2006/relationships/hyperlink" Target="https://public.wmo.int/en/our-mandate/how-we-do-it/ppe/resources" TargetMode="External"/><Relationship Id="rId5" Type="http://schemas.openxmlformats.org/officeDocument/2006/relationships/hyperlink" Target="http://ane4bf-datap1.s3-eu-west-1.amazonaws.com/wmocms/s3fs-public/ckeditor/files/PPE_MET-Netatmo-WMO-2020-03-16.pdf?6qln7Lazf4rWd9BkhteZgeZu9Ip9vRkY"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hyperlink" Target="https://public.wmo.int/en/our-mandate/how-we-do-it/public-private-engagement-ppe" TargetMode="External"/><Relationship Id="rId5" Type="http://schemas.openxmlformats.org/officeDocument/2006/relationships/hyperlink" Target="https://public.wmo.int/en/our-mandate/how-we-do-it/ppe/resources" TargetMode="External"/><Relationship Id="rId4" Type="http://schemas.openxmlformats.org/officeDocument/2006/relationships/hyperlink" Target="http://ane4bf-datap1.s3-eu-west-1.amazonaws.com/wmocms/s3fs-public/ckeditor/files/WMO_PPE_MeteoSwissPartnershipMeteoGroup_2020-04-24_final.pdf?KpGtskVCeJNlh.A66g06Uil6c9x2mO.7" TargetMode="External"/></Relationships>
</file>

<file path=ppt/slides/_rels/slide14.xml.rels><?xml version="1.0" encoding="UTF-8" standalone="yes"?>
<Relationships xmlns="http://schemas.openxmlformats.org/package/2006/relationships"><Relationship Id="rId8" Type="http://schemas.openxmlformats.org/officeDocument/2006/relationships/hyperlink" Target="https://player.vimeo.com/external/583359233.hd.mp4?s=fb68e55cfaf68df1edc5e0031516b7cb11ef6233&amp;profile_id=174" TargetMode="External"/><Relationship Id="rId3" Type="http://schemas.openxmlformats.org/officeDocument/2006/relationships/hyperlink" Target="https://www.metoffice.gov.uk/about-us/press-office/news/corporate/2021/met-office-and-microsoft-announce-supercomputer-project" TargetMode="External"/><Relationship Id="rId7" Type="http://schemas.openxmlformats.org/officeDocument/2006/relationships/hyperlink" Target="https://ane4bf-datap1.s3.eu-west-1.amazonaws.com/wmod8_ppe/s3fs-public/day1_ocp_hl_2_2_florence_rabier.pdf?qNPToekHLH07360uV_5naN2uJFrahRBA=" TargetMode="External"/><Relationship Id="rId12" Type="http://schemas.openxmlformats.org/officeDocument/2006/relationships/hyperlink" Target="https://meetings.wmo.int/WMO-Data-Conference/SitePages/Preparatory%20Workshops.aspx" TargetMode="External"/><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hyperlink" Target="https://library.wmo.int/doc_num.php?explnum_id=10852#page=30" TargetMode="External"/><Relationship Id="rId11" Type="http://schemas.openxmlformats.org/officeDocument/2006/relationships/image" Target="../media/image13.png"/><Relationship Id="rId5" Type="http://schemas.openxmlformats.org/officeDocument/2006/relationships/hyperlink" Target="https://library.wmo.int/doc_num.php?explnum_id=10852#page=11" TargetMode="External"/><Relationship Id="rId10" Type="http://schemas.openxmlformats.org/officeDocument/2006/relationships/image" Target="../media/image12.jpg"/><Relationship Id="rId4" Type="http://schemas.openxmlformats.org/officeDocument/2006/relationships/hyperlink" Target="https://www.ecmwf.int/en/about/media-centre/news/2020/ecmwf-and-atos-launch-center-excellence-weather-climate-modelling" TargetMode="External"/><Relationship Id="rId9" Type="http://schemas.openxmlformats.org/officeDocument/2006/relationships/hyperlink" Target="https://public.wmo.int/en/our-mandate/how-we-do-it/public-private-engagement-ppe/ocp-innovation-webinar-UKMO-AND-MSUK"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9.xml"/><Relationship Id="rId1" Type="http://schemas.openxmlformats.org/officeDocument/2006/relationships/slideLayout" Target="../slideLayouts/slideLayout15.xml"/><Relationship Id="rId5" Type="http://schemas.openxmlformats.org/officeDocument/2006/relationships/image" Target="../media/image16.jpg"/><Relationship Id="rId4" Type="http://schemas.openxmlformats.org/officeDocument/2006/relationships/image" Target="../media/image15.jp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hyperlink" Target="https://library.wmo.int/doc_num.php?explnum_id=10852#page=35" TargetMode="External"/><Relationship Id="rId2" Type="http://schemas.openxmlformats.org/officeDocument/2006/relationships/notesSlide" Target="../notesSlides/notesSlide10.xml"/><Relationship Id="rId1" Type="http://schemas.openxmlformats.org/officeDocument/2006/relationships/slideLayout" Target="../slideLayouts/slideLayout21.xml"/><Relationship Id="rId6" Type="http://schemas.openxmlformats.org/officeDocument/2006/relationships/hyperlink" Target="https://library.wmo.int/doc_num.php?explnum_id=10852#page=13" TargetMode="External"/><Relationship Id="rId5" Type="http://schemas.openxmlformats.org/officeDocument/2006/relationships/hyperlink" Target="https://player.vimeo.com/external/562279373.hd.mp4?s=4d13921670b7ac516c9df40a591c9387260c8b4a&amp;profile_id=175" TargetMode="External"/><Relationship Id="rId4" Type="http://schemas.openxmlformats.org/officeDocument/2006/relationships/image" Target="../media/image18.jpg"/></Relationships>
</file>

<file path=ppt/slides/_rels/slide17.xml.rels><?xml version="1.0" encoding="UTF-8" standalone="yes"?>
<Relationships xmlns="http://schemas.openxmlformats.org/package/2006/relationships"><Relationship Id="rId8" Type="http://schemas.openxmlformats.org/officeDocument/2006/relationships/hyperlink" Target="https://library.wmo.int/doc_num.php?explnum_id=10852#page=45" TargetMode="External"/><Relationship Id="rId3" Type="http://schemas.openxmlformats.org/officeDocument/2006/relationships/image" Target="../media/image19.png"/><Relationship Id="rId7" Type="http://schemas.openxmlformats.org/officeDocument/2006/relationships/hyperlink" Target="https://library.wmo.int/doc_num.php?explnum_id=10852#page=19"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hyperlink" Target="https://player.vimeo.com/external/562291563.hd.mp4?s=e92a070bc57283fcaccebfbafb17b18ccb071d38&amp;profile_id=175" TargetMode="External"/><Relationship Id="rId5" Type="http://schemas.openxmlformats.org/officeDocument/2006/relationships/hyperlink" Target="https://ane4bf-datap1.s3.eu-west-1.amazonaws.com/wmod8_ppe/s3fs-public/day1_ocp_hl_2_3_prof.matazu_nigeria.pdf?npKGz_AFjiVCOgWxihVrfJjDOzj_AwJI=" TargetMode="External"/><Relationship Id="rId4" Type="http://schemas.openxmlformats.org/officeDocument/2006/relationships/image" Target="../media/image20.jpg"/><Relationship Id="rId9" Type="http://schemas.openxmlformats.org/officeDocument/2006/relationships/hyperlink" Target="https://ppe-openplatform.wmo.int/en/news-events/OCP2" TargetMode="External"/></Relationships>
</file>

<file path=ppt/slides/_rels/slide18.xml.rels><?xml version="1.0" encoding="UTF-8" standalone="yes"?>
<Relationships xmlns="http://schemas.openxmlformats.org/package/2006/relationships"><Relationship Id="rId8" Type="http://schemas.openxmlformats.org/officeDocument/2006/relationships/hyperlink" Target="https://library.wmo.int/doc_num.php?explnum_id=10852#page=18" TargetMode="External"/><Relationship Id="rId13" Type="http://schemas.openxmlformats.org/officeDocument/2006/relationships/hyperlink" Target="https://ppe-openplatform.wmo.int/en/news-events/OCP2" TargetMode="External"/><Relationship Id="rId3" Type="http://schemas.openxmlformats.org/officeDocument/2006/relationships/hyperlink" Target="https://meetings.wmo.int/WMO-Data-Conference/PublishingImages/SitePages/Preparatory%20Workshops/Data%20policy%20and%20practice%20%E2%80%93%20the%20case%20of%20Hungary.pdf" TargetMode="External"/><Relationship Id="rId7" Type="http://schemas.openxmlformats.org/officeDocument/2006/relationships/hyperlink" Target="https://player.vimeo.com/external/562293455.hd.mp4?s=9680fc1b00007079cb85748e9a74f347df4765c0&amp;profile_id=175" TargetMode="External"/><Relationship Id="rId12"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5.xml"/><Relationship Id="rId6" Type="http://schemas.openxmlformats.org/officeDocument/2006/relationships/hyperlink" Target="https://library.wmo.int/doc_num.php?explnum_id=10852#page=49" TargetMode="External"/><Relationship Id="rId11" Type="http://schemas.openxmlformats.org/officeDocument/2006/relationships/image" Target="../media/image21.png"/><Relationship Id="rId5" Type="http://schemas.openxmlformats.org/officeDocument/2006/relationships/hyperlink" Target="https://library.wmo.int/doc_num.php?explnum_id=10852#page=21" TargetMode="External"/><Relationship Id="rId15" Type="http://schemas.openxmlformats.org/officeDocument/2006/relationships/image" Target="../media/image23.jpg"/><Relationship Id="rId10" Type="http://schemas.openxmlformats.org/officeDocument/2006/relationships/hyperlink" Target="https://vod-progressive.akamaized.net/exp=1636730237~acl=%2Fvimeo-prod-skyfire-std-us%2F01%2F2457%2F22%2F562289804%2F2670848809.mp4~hmac=d00d9283bf39a1a0b66d361448c68f6ebf2e84ead01a67d96e8a4d6840f73b08/vimeo-prod-skyfire-std-us/01/2457/22/562289804/2670848809.mp4?filename=PPE-OCP2-DayTwo-Ms+Marianne+THYRRING.mp4" TargetMode="External"/><Relationship Id="rId4" Type="http://schemas.openxmlformats.org/officeDocument/2006/relationships/hyperlink" Target="https://vimeo.com/468097432#t=56m20s" TargetMode="External"/><Relationship Id="rId9" Type="http://schemas.openxmlformats.org/officeDocument/2006/relationships/hyperlink" Target="https://library.wmo.int/doc_num.php?explnum_id=10852#page=43" TargetMode="External"/><Relationship Id="rId14" Type="http://schemas.openxmlformats.org/officeDocument/2006/relationships/hyperlink" Target="https://meetings.wmo.int/WMO-Data-Conference/SitePages/Preparatory%20Workshops.aspx" TargetMode="External"/></Relationships>
</file>

<file path=ppt/slides/_rels/slide19.xml.rels><?xml version="1.0" encoding="UTF-8" standalone="yes"?>
<Relationships xmlns="http://schemas.openxmlformats.org/package/2006/relationships"><Relationship Id="rId8" Type="http://schemas.openxmlformats.org/officeDocument/2006/relationships/hyperlink" Target="https://library.wmo.int/doc_num.php?explnum_id=10852#page=47" TargetMode="External"/><Relationship Id="rId3" Type="http://schemas.openxmlformats.org/officeDocument/2006/relationships/image" Target="../media/image24.png"/><Relationship Id="rId7" Type="http://schemas.openxmlformats.org/officeDocument/2006/relationships/hyperlink" Target="https://library.wmo.int/doc_num.php?explnum_id=10852#page=20" TargetMode="External"/><Relationship Id="rId2" Type="http://schemas.openxmlformats.org/officeDocument/2006/relationships/notesSlide" Target="../notesSlides/notesSlide13.xml"/><Relationship Id="rId1" Type="http://schemas.openxmlformats.org/officeDocument/2006/relationships/slideLayout" Target="../slideLayouts/slideLayout15.xml"/><Relationship Id="rId6" Type="http://schemas.openxmlformats.org/officeDocument/2006/relationships/hyperlink" Target="https://player.vimeo.com/external/562291827.hd.mp4?s=d4335ea1f67d9ddc8b0a0790c25f5091f2242a67&amp;profile_id=175" TargetMode="External"/><Relationship Id="rId11" Type="http://schemas.openxmlformats.org/officeDocument/2006/relationships/image" Target="../media/image26.jpeg"/><Relationship Id="rId5" Type="http://schemas.openxmlformats.org/officeDocument/2006/relationships/hyperlink" Target="https://ane4bf-datap1.s3.eu-west-1.amazonaws.com/wmod8_ppe/s3fs-public/day1_ocp_hl_2_4_mr.hasegawa_jma.pdf?FxGia_JQxbwr5Ao7lfBcpWz3zEPohM92=" TargetMode="External"/><Relationship Id="rId10" Type="http://schemas.openxmlformats.org/officeDocument/2006/relationships/image" Target="../media/image25.jpg"/><Relationship Id="rId4" Type="http://schemas.openxmlformats.org/officeDocument/2006/relationships/hyperlink" Target="https://ppe-openplatform.wmo.int/en/news-events/OCP2" TargetMode="External"/><Relationship Id="rId9" Type="http://schemas.openxmlformats.org/officeDocument/2006/relationships/hyperlink" Target="http://ane4bf-datap1.s3-eu-west-1.amazonaws.com/wmocms/s3fs-public/ckeditor/files/Public-Private_Engagement_in_Japan_Underpinned_by_its_Legislative_Framework_Final_2020-10-16_2.pdf?JPhAdL7oX_FaedaDRrPnn.4MvSQbgkFV"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4.xml"/><Relationship Id="rId1" Type="http://schemas.openxmlformats.org/officeDocument/2006/relationships/slideLayout" Target="../slideLayouts/slideLayout22.xml"/><Relationship Id="rId6" Type="http://schemas.openxmlformats.org/officeDocument/2006/relationships/image" Target="../media/image29.PNG"/><Relationship Id="rId5" Type="http://schemas.openxmlformats.org/officeDocument/2006/relationships/hyperlink" Target="https://library.wmo.int/index.php?lvl=notice_display&amp;id=21763#.YFIsstqSnb1" TargetMode="External"/><Relationship Id="rId4" Type="http://schemas.openxmlformats.org/officeDocument/2006/relationships/image" Target="../media/image28.jpeg"/></Relationships>
</file>

<file path=ppt/slides/_rels/slide22.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5.xml"/><Relationship Id="rId1" Type="http://schemas.openxmlformats.org/officeDocument/2006/relationships/slideLayout" Target="../slideLayouts/slideLayout15.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7.xml"/><Relationship Id="rId1" Type="http://schemas.openxmlformats.org/officeDocument/2006/relationships/slideLayout" Target="../slideLayouts/slideLayout12.xml"/><Relationship Id="rId5" Type="http://schemas.openxmlformats.org/officeDocument/2006/relationships/image" Target="../media/image32.jpeg"/><Relationship Id="rId4" Type="http://schemas.openxmlformats.org/officeDocument/2006/relationships/image" Target="../media/image31.jpg"/></Relationships>
</file>

<file path=ppt/slides/_rels/slide25.xml.rels><?xml version="1.0" encoding="UTF-8" standalone="yes"?>
<Relationships xmlns="http://schemas.openxmlformats.org/package/2006/relationships"><Relationship Id="rId3" Type="http://schemas.openxmlformats.org/officeDocument/2006/relationships/hyperlink" Target="https://ppe-openplatform.wmo.int/en/news-events/OCP2" TargetMode="External"/><Relationship Id="rId2" Type="http://schemas.openxmlformats.org/officeDocument/2006/relationships/image" Target="../media/image33.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26.xml.rels><?xml version="1.0" encoding="UTF-8" standalone="yes"?>
<Relationships xmlns="http://schemas.openxmlformats.org/package/2006/relationships"><Relationship Id="rId8" Type="http://schemas.openxmlformats.org/officeDocument/2006/relationships/image" Target="../media/image40.jpg"/><Relationship Id="rId13" Type="http://schemas.openxmlformats.org/officeDocument/2006/relationships/image" Target="../media/image45.jpg"/><Relationship Id="rId18" Type="http://schemas.openxmlformats.org/officeDocument/2006/relationships/image" Target="../media/image50.jpg"/><Relationship Id="rId3" Type="http://schemas.openxmlformats.org/officeDocument/2006/relationships/image" Target="../media/image35.jpg"/><Relationship Id="rId7" Type="http://schemas.openxmlformats.org/officeDocument/2006/relationships/image" Target="../media/image39.jpg"/><Relationship Id="rId12" Type="http://schemas.openxmlformats.org/officeDocument/2006/relationships/image" Target="../media/image44.jpg"/><Relationship Id="rId17" Type="http://schemas.openxmlformats.org/officeDocument/2006/relationships/image" Target="../media/image49.jpg"/><Relationship Id="rId2" Type="http://schemas.openxmlformats.org/officeDocument/2006/relationships/hyperlink" Target="https://library.wmo.int/doc_num.php?explnum_id=9827/#page=253" TargetMode="External"/><Relationship Id="rId16" Type="http://schemas.openxmlformats.org/officeDocument/2006/relationships/image" Target="../media/image48.jpg"/><Relationship Id="rId1" Type="http://schemas.openxmlformats.org/officeDocument/2006/relationships/slideLayout" Target="../slideLayouts/slideLayout4.xml"/><Relationship Id="rId6" Type="http://schemas.openxmlformats.org/officeDocument/2006/relationships/image" Target="../media/image38.jpg"/><Relationship Id="rId11" Type="http://schemas.openxmlformats.org/officeDocument/2006/relationships/image" Target="../media/image43.jpg"/><Relationship Id="rId5" Type="http://schemas.openxmlformats.org/officeDocument/2006/relationships/image" Target="../media/image37.jpg"/><Relationship Id="rId15" Type="http://schemas.openxmlformats.org/officeDocument/2006/relationships/image" Target="../media/image47.jpg"/><Relationship Id="rId10" Type="http://schemas.openxmlformats.org/officeDocument/2006/relationships/image" Target="../media/image42.jpg"/><Relationship Id="rId4" Type="http://schemas.openxmlformats.org/officeDocument/2006/relationships/image" Target="../media/image36.jpg"/><Relationship Id="rId9" Type="http://schemas.openxmlformats.org/officeDocument/2006/relationships/image" Target="../media/image41.jpg"/><Relationship Id="rId14" Type="http://schemas.openxmlformats.org/officeDocument/2006/relationships/image" Target="../media/image46.jpg"/></Relationships>
</file>

<file path=ppt/slides/_rels/slide27.xml.rels><?xml version="1.0" encoding="UTF-8" standalone="yes"?>
<Relationships xmlns="http://schemas.openxmlformats.org/package/2006/relationships"><Relationship Id="rId3" Type="http://schemas.openxmlformats.org/officeDocument/2006/relationships/hyperlink" Target="https://library.wmo.int/doc_num.php?explnum_id=10611" TargetMode="External"/><Relationship Id="rId7" Type="http://schemas.openxmlformats.org/officeDocument/2006/relationships/hyperlink" Target="https://library.wmo.int/index.php?lvl=notice_display&amp;id=21856#.YRokBPLiu71" TargetMode="External"/><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52.png"/><Relationship Id="rId5" Type="http://schemas.openxmlformats.org/officeDocument/2006/relationships/hyperlink" Target="https://library.wmo.int/doc_num.php?explnum_id=10552" TargetMode="External"/><Relationship Id="rId4" Type="http://schemas.openxmlformats.org/officeDocument/2006/relationships/image" Target="../media/image51.png"/></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hyperlink" Target="https://library.wmo.int/index.php?lvl=notice_display&amp;id=22091" TargetMode="External"/><Relationship Id="rId1" Type="http://schemas.openxmlformats.org/officeDocument/2006/relationships/slideLayout" Target="../slideLayouts/slideLayout4.xml"/><Relationship Id="rId5" Type="http://schemas.openxmlformats.org/officeDocument/2006/relationships/hyperlink" Target="https://library.wmo.int/index.php?lvl=notice_display&amp;id=21856#.YRokBPLiu71" TargetMode="External"/><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8" Type="http://schemas.openxmlformats.org/officeDocument/2006/relationships/hyperlink" Target="https://library.wmo.int/index.php?lvl=notice_display&amp;id=21954" TargetMode="External"/><Relationship Id="rId3" Type="http://schemas.openxmlformats.org/officeDocument/2006/relationships/hyperlink" Target="https://library.wmo.int/index.php?lvl=notice_display&amp;id=21763" TargetMode="External"/><Relationship Id="rId7" Type="http://schemas.openxmlformats.org/officeDocument/2006/relationships/hyperlink" Target="https://library.wmo.int/index.php?lvl=notice_display&amp;id=21859#.YEuMvWhKiUk" TargetMode="External"/><Relationship Id="rId2" Type="http://schemas.openxmlformats.org/officeDocument/2006/relationships/image" Target="../media/image56.PNG"/><Relationship Id="rId1" Type="http://schemas.openxmlformats.org/officeDocument/2006/relationships/slideLayout" Target="../slideLayouts/slideLayout4.xml"/><Relationship Id="rId6" Type="http://schemas.openxmlformats.org/officeDocument/2006/relationships/hyperlink" Target="https://library.wmo.int/index.php?lvl=notice_display&amp;id=21950" TargetMode="External"/><Relationship Id="rId5" Type="http://schemas.openxmlformats.org/officeDocument/2006/relationships/hyperlink" Target="https://library.wmo.int/index.php?lvl=notice_display&amp;id=21964" TargetMode="External"/><Relationship Id="rId4" Type="http://schemas.openxmlformats.org/officeDocument/2006/relationships/hyperlink" Target="https://library.wmo.int/index.php?lvl=notice_display&amp;id=21858#.YEuMNGhKiUk" TargetMode="External"/><Relationship Id="rId9" Type="http://schemas.openxmlformats.org/officeDocument/2006/relationships/hyperlink" Target="https://library.wmo.int/index.php?lvl=notice_display&amp;id=21882#.YLojVvkzbcs"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7" Type="http://schemas.openxmlformats.org/officeDocument/2006/relationships/image" Target="../media/image59.png"/><Relationship Id="rId2" Type="http://schemas.openxmlformats.org/officeDocument/2006/relationships/hyperlink" Target="https://public.wmo.int/en/our-mandate/how-we-do-it/public-private-engagement-ppe" TargetMode="External"/><Relationship Id="rId1" Type="http://schemas.openxmlformats.org/officeDocument/2006/relationships/slideLayout" Target="../slideLayouts/slideLayout4.xml"/><Relationship Id="rId6" Type="http://schemas.openxmlformats.org/officeDocument/2006/relationships/image" Target="../media/image58.png"/><Relationship Id="rId5" Type="http://schemas.openxmlformats.org/officeDocument/2006/relationships/hyperlink" Target="https://public.wmo.int/en/our-mandate/how-we-do-it/ppe/resources#edit-group_vtab_2_12602" TargetMode="External"/><Relationship Id="rId4" Type="http://schemas.openxmlformats.org/officeDocument/2006/relationships/hyperlink" Target="https://public.wmo.int/en/our-mandate/how-we-do-it/ppe/resources#edit-group_vtab_1_12602" TargetMode="External"/></Relationships>
</file>

<file path=ppt/slides/_rels/slide32.xml.rels><?xml version="1.0" encoding="UTF-8" standalone="yes"?>
<Relationships xmlns="http://schemas.openxmlformats.org/package/2006/relationships"><Relationship Id="rId8" Type="http://schemas.openxmlformats.org/officeDocument/2006/relationships/hyperlink" Target="https://library.wmo.int/index.php?lvl=notice_display&amp;id=21763#.YFIsstqSnb1" TargetMode="External"/><Relationship Id="rId13" Type="http://schemas.openxmlformats.org/officeDocument/2006/relationships/image" Target="../media/image56.PNG"/><Relationship Id="rId3" Type="http://schemas.openxmlformats.org/officeDocument/2006/relationships/image" Target="../media/image60.PNG"/><Relationship Id="rId7" Type="http://schemas.openxmlformats.org/officeDocument/2006/relationships/image" Target="../media/image62.PNG"/><Relationship Id="rId12" Type="http://schemas.openxmlformats.org/officeDocument/2006/relationships/hyperlink" Target="https://library.wmo.int/index.php?lvl=notice_display&amp;id=21858#.YFMrIEBFyV4" TargetMode="External"/><Relationship Id="rId2" Type="http://schemas.openxmlformats.org/officeDocument/2006/relationships/hyperlink" Target="https://library.wmo.int/index.php?lvl=notice_display&amp;id=21483#.YFItK9qSnb2" TargetMode="External"/><Relationship Id="rId16" Type="http://schemas.openxmlformats.org/officeDocument/2006/relationships/hyperlink" Target="https://public.wmo.int/ppe" TargetMode="External"/><Relationship Id="rId1" Type="http://schemas.openxmlformats.org/officeDocument/2006/relationships/slideLayout" Target="../slideLayouts/slideLayout4.xml"/><Relationship Id="rId6" Type="http://schemas.openxmlformats.org/officeDocument/2006/relationships/hyperlink" Target="https://library.wmo.int/index.php?lvl=notice_display&amp;id=21657#.YFItY9qSnb0" TargetMode="External"/><Relationship Id="rId11" Type="http://schemas.openxmlformats.org/officeDocument/2006/relationships/image" Target="../media/image63.png"/><Relationship Id="rId5" Type="http://schemas.openxmlformats.org/officeDocument/2006/relationships/image" Target="../media/image61.PNG"/><Relationship Id="rId15" Type="http://schemas.openxmlformats.org/officeDocument/2006/relationships/image" Target="../media/image53.png"/><Relationship Id="rId10" Type="http://schemas.openxmlformats.org/officeDocument/2006/relationships/hyperlink" Target="https://library.wmo.int/index.php?lvl=notice_display&amp;id=21980" TargetMode="External"/><Relationship Id="rId4" Type="http://schemas.openxmlformats.org/officeDocument/2006/relationships/hyperlink" Target="https://library.wmo.int/index.php?lvl=notice_display&amp;id=21856#.YFItkdqSnb0" TargetMode="External"/><Relationship Id="rId9" Type="http://schemas.openxmlformats.org/officeDocument/2006/relationships/image" Target="../media/image29.PNG"/><Relationship Id="rId14" Type="http://schemas.openxmlformats.org/officeDocument/2006/relationships/hyperlink" Target="https://library.wmo.int/index.php?lvl=notice_display&amp;id=22091" TargetMode="External"/></Relationships>
</file>

<file path=ppt/slides/_rels/slide33.xml.rels><?xml version="1.0" encoding="UTF-8" standalone="yes"?>
<Relationships xmlns="http://schemas.openxmlformats.org/package/2006/relationships"><Relationship Id="rId8" Type="http://schemas.openxmlformats.org/officeDocument/2006/relationships/image" Target="../media/image65.wmf"/><Relationship Id="rId3" Type="http://schemas.openxmlformats.org/officeDocument/2006/relationships/notesSlide" Target="../notesSlides/notesSlide20.xml"/><Relationship Id="rId7" Type="http://schemas.openxmlformats.org/officeDocument/2006/relationships/oleObject" Target="../embeddings/oleObject2.bin"/><Relationship Id="rId2" Type="http://schemas.openxmlformats.org/officeDocument/2006/relationships/slideLayout" Target="../slideLayouts/slideLayout20.xml"/><Relationship Id="rId1" Type="http://schemas.openxmlformats.org/officeDocument/2006/relationships/vmlDrawing" Target="../drawings/vmlDrawing1.vml"/><Relationship Id="rId6" Type="http://schemas.openxmlformats.org/officeDocument/2006/relationships/image" Target="../media/image66.png"/><Relationship Id="rId11" Type="http://schemas.openxmlformats.org/officeDocument/2006/relationships/image" Target="../media/image68.png"/><Relationship Id="rId5" Type="http://schemas.openxmlformats.org/officeDocument/2006/relationships/image" Target="../media/image64.wmf"/><Relationship Id="rId10" Type="http://schemas.openxmlformats.org/officeDocument/2006/relationships/image" Target="../media/image67.png"/><Relationship Id="rId4" Type="http://schemas.openxmlformats.org/officeDocument/2006/relationships/oleObject" Target="../embeddings/oleObject1.bin"/><Relationship Id="rId9" Type="http://schemas.openxmlformats.org/officeDocument/2006/relationships/oleObject" Target="../embeddings/oleObject3.bin"/></Relationships>
</file>

<file path=ppt/slides/_rels/slide34.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4.bin"/><Relationship Id="rId7" Type="http://schemas.openxmlformats.org/officeDocument/2006/relationships/hyperlink" Target="https://library.wmo.int/doc_num.php?explnum_id=9827#page=254" TargetMode="External"/><Relationship Id="rId2" Type="http://schemas.openxmlformats.org/officeDocument/2006/relationships/slideLayout" Target="../slideLayouts/slideLayout4.xml"/><Relationship Id="rId1" Type="http://schemas.openxmlformats.org/officeDocument/2006/relationships/vmlDrawing" Target="../drawings/vmlDrawing2.vml"/><Relationship Id="rId6" Type="http://schemas.openxmlformats.org/officeDocument/2006/relationships/hyperlink" Target="https://library.wmo.int/doc_num.php?explnum_id=11113#page=201" TargetMode="External"/><Relationship Id="rId5" Type="http://schemas.openxmlformats.org/officeDocument/2006/relationships/oleObject" Target="../embeddings/oleObject5.bin"/><Relationship Id="rId4" Type="http://schemas.openxmlformats.org/officeDocument/2006/relationships/image" Target="../media/image70.wmf"/></Relationships>
</file>

<file path=ppt/slides/_rels/slide3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hyperlink" Target="https://library.wmo.int/doc_num.php?explnum_id=9827/#page=253" TargetMode="External"/><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chart" Target="../charts/chart3.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chart" Target="../charts/chart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4.xml"/><Relationship Id="rId4" Type="http://schemas.openxmlformats.org/officeDocument/2006/relationships/comments" Target="../comments/comment1.xml"/></Relationships>
</file>

<file path=ppt/slides/_rels/slide46.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chart" Target="../charts/chart9.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chart" Target="../charts/chart11.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chart" Target="../charts/chart15.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5.xml"/><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3" Type="http://schemas.openxmlformats.org/officeDocument/2006/relationships/hyperlink" Target="https://ppe-openplatform.wmo.int/" TargetMode="External"/><Relationship Id="rId2" Type="http://schemas.openxmlformats.org/officeDocument/2006/relationships/hyperlink" Target="https://public.wmo.int/ppe" TargetMode="Externa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www.ilo.org/wcmsp5/groups/public/---dgreports/---integration/documents/genericdocument/wcms_726770.pdf" TargetMode="External"/><Relationship Id="rId2" Type="http://schemas.openxmlformats.org/officeDocument/2006/relationships/hyperlink" Target="https://library.wmo.int/index.php?lvl=notice_display&amp;id=21858#.YQzH7T_iu70" TargetMode="Externa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8C231F2E-146E-4318-8272-C1CA376A5920}"/>
              </a:ext>
            </a:extLst>
          </p:cNvPr>
          <p:cNvSpPr txBox="1">
            <a:spLocks/>
          </p:cNvSpPr>
          <p:nvPr/>
        </p:nvSpPr>
        <p:spPr>
          <a:xfrm>
            <a:off x="149290" y="1372478"/>
            <a:ext cx="10652060" cy="44936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GB" sz="3900" b="1" dirty="0">
                <a:solidFill>
                  <a:srgbClr val="00B0F0"/>
                </a:solidFill>
                <a:latin typeface="Tw Cen MT" panose="020B0602020104020603" pitchFamily="34" charset="0"/>
                <a:ea typeface="+mn-ea"/>
                <a:cs typeface="+mn-cs"/>
              </a:rPr>
            </a:br>
            <a:r>
              <a:rPr lang="es-ES" sz="3900" b="1" dirty="0">
                <a:solidFill>
                  <a:srgbClr val="0070C0"/>
                </a:solidFill>
                <a:latin typeface="Tw Cen MT" panose="020B0602020104020603" pitchFamily="34" charset="0"/>
                <a:ea typeface="+mn-ea"/>
                <a:cs typeface="+mn-cs"/>
              </a:rPr>
              <a:t>Revisión de Actividades de la OMM en materia de </a:t>
            </a:r>
            <a:r>
              <a:rPr lang="en-CH" sz="3900" b="1" dirty="0" err="1">
                <a:solidFill>
                  <a:srgbClr val="0070C0"/>
                </a:solidFill>
                <a:latin typeface="Tw Cen MT" panose="020B0602020104020603" pitchFamily="34" charset="0"/>
                <a:ea typeface="+mn-ea"/>
                <a:cs typeface="+mn-cs"/>
              </a:rPr>
              <a:t>Colaboración</a:t>
            </a:r>
            <a:r>
              <a:rPr lang="es-ES" sz="3900" b="1" dirty="0">
                <a:solidFill>
                  <a:srgbClr val="0070C0"/>
                </a:solidFill>
                <a:latin typeface="Tw Cen MT" panose="020B0602020104020603" pitchFamily="34" charset="0"/>
                <a:ea typeface="+mn-ea"/>
                <a:cs typeface="+mn-cs"/>
              </a:rPr>
              <a:t> </a:t>
            </a:r>
            <a:r>
              <a:rPr lang="en-CH" sz="3900" b="1" dirty="0">
                <a:solidFill>
                  <a:srgbClr val="0070C0"/>
                </a:solidFill>
                <a:latin typeface="Tw Cen MT" panose="020B0602020104020603" pitchFamily="34" charset="0"/>
                <a:ea typeface="+mn-ea"/>
                <a:cs typeface="+mn-cs"/>
              </a:rPr>
              <a:t>P</a:t>
            </a:r>
            <a:r>
              <a:rPr lang="es-ES" sz="3900" b="1" dirty="0" err="1">
                <a:solidFill>
                  <a:srgbClr val="0070C0"/>
                </a:solidFill>
                <a:latin typeface="Tw Cen MT" panose="020B0602020104020603" pitchFamily="34" charset="0"/>
                <a:ea typeface="+mn-ea"/>
                <a:cs typeface="+mn-cs"/>
              </a:rPr>
              <a:t>úblico</a:t>
            </a:r>
            <a:r>
              <a:rPr lang="en-CH" sz="3900" b="1" dirty="0">
                <a:solidFill>
                  <a:srgbClr val="0070C0"/>
                </a:solidFill>
                <a:latin typeface="Tw Cen MT" panose="020B0602020104020603" pitchFamily="34" charset="0"/>
                <a:ea typeface="+mn-ea"/>
                <a:cs typeface="+mn-cs"/>
              </a:rPr>
              <a:t>-P</a:t>
            </a:r>
            <a:r>
              <a:rPr lang="es-ES" sz="3900" b="1" dirty="0" err="1">
                <a:solidFill>
                  <a:srgbClr val="0070C0"/>
                </a:solidFill>
                <a:latin typeface="Tw Cen MT" panose="020B0602020104020603" pitchFamily="34" charset="0"/>
                <a:ea typeface="+mn-ea"/>
                <a:cs typeface="+mn-cs"/>
              </a:rPr>
              <a:t>rivad</a:t>
            </a:r>
            <a:r>
              <a:rPr lang="en-CH" sz="3900" b="1" dirty="0">
                <a:solidFill>
                  <a:srgbClr val="0070C0"/>
                </a:solidFill>
                <a:latin typeface="Tw Cen MT" panose="020B0602020104020603" pitchFamily="34" charset="0"/>
                <a:ea typeface="+mn-ea"/>
                <a:cs typeface="+mn-cs"/>
              </a:rPr>
              <a:t>a (PPE)</a:t>
            </a:r>
            <a:r>
              <a:rPr lang="es-ES" sz="3900" b="1" dirty="0">
                <a:solidFill>
                  <a:srgbClr val="0070C0"/>
                </a:solidFill>
                <a:latin typeface="Tw Cen MT" panose="020B0602020104020603" pitchFamily="34" charset="0"/>
                <a:ea typeface="+mn-ea"/>
                <a:cs typeface="+mn-cs"/>
              </a:rPr>
              <a:t> y situación específica de </a:t>
            </a:r>
            <a:r>
              <a:rPr lang="en-CH" sz="3900" b="1" dirty="0">
                <a:solidFill>
                  <a:srgbClr val="0070C0"/>
                </a:solidFill>
                <a:latin typeface="Tw Cen MT" panose="020B0602020104020603" pitchFamily="34" charset="0"/>
                <a:ea typeface="+mn-ea"/>
                <a:cs typeface="+mn-cs"/>
              </a:rPr>
              <a:t>la </a:t>
            </a:r>
            <a:r>
              <a:rPr lang="es-ES" sz="3900" b="1" dirty="0">
                <a:solidFill>
                  <a:srgbClr val="0070C0"/>
                </a:solidFill>
                <a:latin typeface="Tw Cen MT" panose="020B0602020104020603" pitchFamily="34" charset="0"/>
                <a:ea typeface="+mn-ea"/>
                <a:cs typeface="+mn-cs"/>
              </a:rPr>
              <a:t>región</a:t>
            </a:r>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pPr marL="4229100" algn="r"/>
            <a:r>
              <a:rPr lang="es-ES" altLang="ko-KR" sz="2000" b="1" dirty="0">
                <a:solidFill>
                  <a:srgbClr val="0070C0"/>
                </a:solidFill>
                <a:latin typeface="Tw Cen MT" panose="020B0602020104020603" pitchFamily="34" charset="0"/>
              </a:rPr>
              <a:t>Oficina de</a:t>
            </a:r>
            <a:r>
              <a:rPr lang="en-CH" altLang="ko-KR" sz="2000" b="1" dirty="0">
                <a:solidFill>
                  <a:srgbClr val="0070C0"/>
                </a:solidFill>
                <a:latin typeface="Tw Cen MT" panose="020B0602020104020603" pitchFamily="34" charset="0"/>
              </a:rPr>
              <a:t> la</a:t>
            </a:r>
            <a:r>
              <a:rPr lang="es-ES" altLang="ko-KR" sz="2000" b="1" dirty="0">
                <a:solidFill>
                  <a:srgbClr val="0070C0"/>
                </a:solidFill>
                <a:latin typeface="Tw Cen MT" panose="020B0602020104020603" pitchFamily="34" charset="0"/>
              </a:rPr>
              <a:t> PPE, Secretaría de la OMM</a:t>
            </a:r>
            <a:endParaRPr lang="en-US" altLang="ko-KR" sz="2000" dirty="0">
              <a:solidFill>
                <a:srgbClr val="5D7373"/>
              </a:solidFill>
              <a:latin typeface="Tw Cen MT" panose="020B0602020104020603" pitchFamily="34" charset="0"/>
            </a:endParaRPr>
          </a:p>
        </p:txBody>
      </p:sp>
      <p:sp>
        <p:nvSpPr>
          <p:cNvPr id="9" name="Title 1">
            <a:extLst>
              <a:ext uri="{FF2B5EF4-FFF2-40B4-BE49-F238E27FC236}">
                <a16:creationId xmlns:a16="http://schemas.microsoft.com/office/drawing/2014/main" id="{9BDC94BC-1184-45AF-921E-168E4438FFF6}"/>
              </a:ext>
            </a:extLst>
          </p:cNvPr>
          <p:cNvSpPr txBox="1">
            <a:spLocks/>
          </p:cNvSpPr>
          <p:nvPr/>
        </p:nvSpPr>
        <p:spPr>
          <a:xfrm>
            <a:off x="12011191" y="1564067"/>
            <a:ext cx="8460652" cy="4493680"/>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br>
              <a:rPr lang="en-GB" sz="3900" b="1" dirty="0">
                <a:solidFill>
                  <a:srgbClr val="00B0F0"/>
                </a:solidFill>
                <a:latin typeface="Tw Cen MT" panose="020B0602020104020603" pitchFamily="34" charset="0"/>
                <a:ea typeface="+mn-ea"/>
                <a:cs typeface="+mn-cs"/>
              </a:rPr>
            </a:br>
            <a:r>
              <a:rPr lang="en-US" sz="3900" b="1" dirty="0">
                <a:solidFill>
                  <a:srgbClr val="0070C0"/>
                </a:solidFill>
                <a:latin typeface="Tw Cen MT" panose="020B0602020104020603" pitchFamily="34" charset="0"/>
                <a:ea typeface="+mn-ea"/>
                <a:cs typeface="+mn-cs"/>
              </a:rPr>
              <a:t>Review of </a:t>
            </a:r>
          </a:p>
          <a:p>
            <a:r>
              <a:rPr lang="en-US" sz="3900" b="1" dirty="0">
                <a:solidFill>
                  <a:srgbClr val="0070C0"/>
                </a:solidFill>
                <a:latin typeface="Tw Cen MT" panose="020B0602020104020603" pitchFamily="34" charset="0"/>
                <a:ea typeface="+mn-ea"/>
                <a:cs typeface="+mn-cs"/>
              </a:rPr>
              <a:t>WMO Public-Private Engagement (PPE) activities and Region-specific status</a:t>
            </a:r>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endParaRPr lang="en-GB" sz="2000" b="1" dirty="0">
              <a:solidFill>
                <a:srgbClr val="0070C0"/>
              </a:solidFill>
              <a:latin typeface="Tw Cen MT" panose="020B0602020104020603" pitchFamily="34" charset="0"/>
              <a:ea typeface="+mn-ea"/>
              <a:cs typeface="+mn-cs"/>
            </a:endParaRPr>
          </a:p>
          <a:p>
            <a:pPr marL="4229100" algn="r"/>
            <a:r>
              <a:rPr lang="en-US" altLang="ko-KR" sz="2000" b="1" dirty="0">
                <a:solidFill>
                  <a:srgbClr val="0070C0"/>
                </a:solidFill>
                <a:latin typeface="Tw Cen MT" panose="020B0602020104020603" pitchFamily="34" charset="0"/>
              </a:rPr>
              <a:t>PPE Office, WMO Secretariat</a:t>
            </a:r>
          </a:p>
          <a:p>
            <a:pPr marL="4229100"/>
            <a:endParaRPr lang="en-US" altLang="ko-KR" sz="2000" dirty="0">
              <a:solidFill>
                <a:srgbClr val="5D7373"/>
              </a:solidFill>
              <a:latin typeface="Tw Cen MT" panose="020B0602020104020603" pitchFamily="34" charset="0"/>
            </a:endParaRPr>
          </a:p>
        </p:txBody>
      </p:sp>
    </p:spTree>
    <p:extLst>
      <p:ext uri="{BB962C8B-B14F-4D97-AF65-F5344CB8AC3E}">
        <p14:creationId xmlns:p14="http://schemas.microsoft.com/office/powerpoint/2010/main" val="65458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46837" y="-1"/>
            <a:ext cx="8705850" cy="1209146"/>
          </a:xfr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defTabSz="483672"/>
            <a:r>
              <a:rPr lang="en-BB" sz="3385" dirty="0">
                <a:solidFill>
                  <a:srgbClr val="0070C0"/>
                </a:solidFill>
                <a:latin typeface="Tw Cen MT" panose="020B0602020104020603" pitchFamily="34" charset="0"/>
              </a:rPr>
              <a:t>A Variety of Modalities </a:t>
            </a:r>
            <a:r>
              <a:rPr lang="en-US" sz="3385" dirty="0">
                <a:solidFill>
                  <a:srgbClr val="0070C0"/>
                </a:solidFill>
                <a:latin typeface="Tw Cen MT" panose="020B0602020104020603" pitchFamily="34" charset="0"/>
              </a:rPr>
              <a:t>f</a:t>
            </a:r>
            <a:r>
              <a:rPr lang="en-BB" sz="3385" dirty="0">
                <a:solidFill>
                  <a:srgbClr val="0070C0"/>
                </a:solidFill>
                <a:latin typeface="Tw Cen MT" panose="020B0602020104020603" pitchFamily="34" charset="0"/>
              </a:rPr>
              <a:t>o</a:t>
            </a:r>
            <a:r>
              <a:rPr lang="en-US" sz="3385" dirty="0">
                <a:solidFill>
                  <a:srgbClr val="0070C0"/>
                </a:solidFill>
                <a:latin typeface="Tw Cen MT" panose="020B0602020104020603" pitchFamily="34" charset="0"/>
              </a:rPr>
              <a:t>r</a:t>
            </a:r>
            <a:r>
              <a:rPr lang="en-BB" sz="3385" dirty="0">
                <a:solidFill>
                  <a:srgbClr val="0070C0"/>
                </a:solidFill>
                <a:latin typeface="Tw Cen MT" panose="020B0602020104020603" pitchFamily="34" charset="0"/>
              </a:rPr>
              <a:t> </a:t>
            </a:r>
            <a:r>
              <a:rPr lang="en-US" sz="3385" dirty="0">
                <a:solidFill>
                  <a:srgbClr val="0070C0"/>
                </a:solidFill>
                <a:latin typeface="Tw Cen MT" panose="020B0602020104020603" pitchFamily="34" charset="0"/>
              </a:rPr>
              <a:t>P</a:t>
            </a:r>
            <a:r>
              <a:rPr lang="en-BB" sz="3385" dirty="0">
                <a:solidFill>
                  <a:srgbClr val="0070C0"/>
                </a:solidFill>
                <a:latin typeface="Tw Cen MT" panose="020B0602020104020603" pitchFamily="34" charset="0"/>
              </a:rPr>
              <a:t>P</a:t>
            </a:r>
            <a:r>
              <a:rPr lang="en-US" sz="3385" dirty="0">
                <a:solidFill>
                  <a:srgbClr val="0070C0"/>
                </a:solidFill>
                <a:latin typeface="Tw Cen MT" panose="020B0602020104020603" pitchFamily="34" charset="0"/>
              </a:rPr>
              <a:t>E</a:t>
            </a:r>
          </a:p>
        </p:txBody>
      </p:sp>
      <p:sp>
        <p:nvSpPr>
          <p:cNvPr id="3" name="Content Placeholder 2"/>
          <p:cNvSpPr>
            <a:spLocks noGrp="1"/>
          </p:cNvSpPr>
          <p:nvPr>
            <p:ph idx="1"/>
          </p:nvPr>
        </p:nvSpPr>
        <p:spPr>
          <a:xfrm>
            <a:off x="6446840" y="1370365"/>
            <a:ext cx="5030951" cy="4341625"/>
          </a:xfrm>
          <a:noFill/>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0" indent="0">
              <a:buNone/>
            </a:pPr>
            <a:r>
              <a:rPr lang="en-US" sz="2539" dirty="0">
                <a:solidFill>
                  <a:schemeClr val="bg1"/>
                </a:solidFill>
                <a:latin typeface="+mj-lt"/>
              </a:rPr>
              <a:t>worth individuals.</a:t>
            </a:r>
          </a:p>
        </p:txBody>
      </p:sp>
      <p:sp>
        <p:nvSpPr>
          <p:cNvPr id="4" name="Rectangle 3">
            <a:extLst>
              <a:ext uri="{FF2B5EF4-FFF2-40B4-BE49-F238E27FC236}">
                <a16:creationId xmlns:a16="http://schemas.microsoft.com/office/drawing/2014/main" id="{FA1D92D6-79F0-405B-B632-22DA7BA46A10}"/>
              </a:ext>
            </a:extLst>
          </p:cNvPr>
          <p:cNvSpPr/>
          <p:nvPr/>
        </p:nvSpPr>
        <p:spPr>
          <a:xfrm>
            <a:off x="5534149" y="2140289"/>
            <a:ext cx="2260790" cy="425143"/>
          </a:xfrm>
          <a:prstGeom prst="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116" b="1" dirty="0">
                <a:latin typeface="Arial" panose="020B0604020202020204" pitchFamily="34" charset="0"/>
                <a:cs typeface="Arial" panose="020B0604020202020204" pitchFamily="34" charset="0"/>
              </a:rPr>
              <a:t>A Value Chain</a:t>
            </a:r>
            <a:endParaRPr lang="LID4096" sz="2116" b="1" dirty="0">
              <a:latin typeface="Arial" panose="020B0604020202020204" pitchFamily="34" charset="0"/>
              <a:cs typeface="Arial" panose="020B0604020202020204" pitchFamily="34" charset="0"/>
            </a:endParaRPr>
          </a:p>
        </p:txBody>
      </p:sp>
      <p:pic>
        <p:nvPicPr>
          <p:cNvPr id="6" name="Picture 5" descr="Graphical user interface&#10;&#10;Description automatically generated">
            <a:extLst>
              <a:ext uri="{FF2B5EF4-FFF2-40B4-BE49-F238E27FC236}">
                <a16:creationId xmlns:a16="http://schemas.microsoft.com/office/drawing/2014/main" id="{98A184BC-429B-450B-98D0-8CDB25AA2B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7167" y="2705398"/>
            <a:ext cx="7926429" cy="3632840"/>
          </a:xfrm>
          <a:prstGeom prst="rect">
            <a:avLst/>
          </a:prstGeom>
        </p:spPr>
      </p:pic>
      <p:sp>
        <p:nvSpPr>
          <p:cNvPr id="7" name="TextBox 6">
            <a:extLst>
              <a:ext uri="{FF2B5EF4-FFF2-40B4-BE49-F238E27FC236}">
                <a16:creationId xmlns:a16="http://schemas.microsoft.com/office/drawing/2014/main" id="{30CFBECB-0F2F-4666-8CE4-D369B6EB535B}"/>
              </a:ext>
            </a:extLst>
          </p:cNvPr>
          <p:cNvSpPr txBox="1"/>
          <p:nvPr/>
        </p:nvSpPr>
        <p:spPr>
          <a:xfrm>
            <a:off x="4564130" y="2861320"/>
            <a:ext cx="2403700" cy="2181438"/>
          </a:xfrm>
          <a:prstGeom prst="rect">
            <a:avLst/>
          </a:prstGeom>
          <a:noFill/>
          <a:ln w="28575">
            <a:solidFill>
              <a:srgbClr val="00B0F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b="1" dirty="0">
                <a:solidFill>
                  <a:srgbClr val="C00000"/>
                </a:solidFill>
                <a:latin typeface="Verdana" panose="020B0604030504040204" pitchFamily="34" charset="0"/>
                <a:ea typeface="Verdana" panose="020B0604030504040204" pitchFamily="34" charset="0"/>
              </a:rPr>
              <a:t>IaaS</a:t>
            </a:r>
            <a:r>
              <a:rPr lang="en-US" sz="1693" dirty="0">
                <a:latin typeface="Verdana" panose="020B0604030504040204" pitchFamily="34" charset="0"/>
                <a:ea typeface="Verdana" panose="020B0604030504040204" pitchFamily="34" charset="0"/>
              </a:rPr>
              <a:t>  Infrastructure as a Service</a:t>
            </a:r>
          </a:p>
          <a:p>
            <a:r>
              <a:rPr lang="en-US" sz="1693" b="1" dirty="0" err="1">
                <a:solidFill>
                  <a:srgbClr val="C00000"/>
                </a:solidFill>
                <a:latin typeface="Verdana" panose="020B0604030504040204" pitchFamily="34" charset="0"/>
                <a:ea typeface="Verdana" panose="020B0604030504040204" pitchFamily="34" charset="0"/>
              </a:rPr>
              <a:t>DaaS</a:t>
            </a:r>
            <a:r>
              <a:rPr lang="en-US" sz="1693" dirty="0">
                <a:latin typeface="Verdana" panose="020B0604030504040204" pitchFamily="34" charset="0"/>
                <a:ea typeface="Verdana" panose="020B0604030504040204" pitchFamily="34" charset="0"/>
              </a:rPr>
              <a:t>  Data as a Service</a:t>
            </a:r>
          </a:p>
          <a:p>
            <a:r>
              <a:rPr lang="en-US" sz="1693" b="1" dirty="0" err="1">
                <a:solidFill>
                  <a:srgbClr val="C00000"/>
                </a:solidFill>
                <a:latin typeface="Verdana" panose="020B0604030504040204" pitchFamily="34" charset="0"/>
                <a:ea typeface="Verdana" panose="020B0604030504040204" pitchFamily="34" charset="0"/>
              </a:rPr>
              <a:t>OaaS</a:t>
            </a:r>
            <a:r>
              <a:rPr lang="en-US" sz="1693" dirty="0">
                <a:latin typeface="Verdana" panose="020B0604030504040204" pitchFamily="34" charset="0"/>
                <a:ea typeface="Verdana" panose="020B0604030504040204" pitchFamily="34" charset="0"/>
              </a:rPr>
              <a:t>  Operation as a Service</a:t>
            </a:r>
          </a:p>
          <a:p>
            <a:r>
              <a:rPr lang="en-US" sz="1693" b="1" dirty="0">
                <a:solidFill>
                  <a:srgbClr val="C00000"/>
                </a:solidFill>
                <a:latin typeface="Verdana" panose="020B0604030504040204" pitchFamily="34" charset="0"/>
                <a:ea typeface="Verdana" panose="020B0604030504040204" pitchFamily="34" charset="0"/>
              </a:rPr>
              <a:t>Crowdsourcing</a:t>
            </a:r>
            <a:endParaRPr lang="LID4096" sz="1693" b="1" dirty="0">
              <a:solidFill>
                <a:srgbClr val="C00000"/>
              </a:solidFill>
              <a:latin typeface="Verdana" panose="020B0604030504040204" pitchFamily="34" charset="0"/>
              <a:ea typeface="Verdana" panose="020B0604030504040204" pitchFamily="34" charset="0"/>
            </a:endParaRPr>
          </a:p>
        </p:txBody>
      </p:sp>
      <p:sp>
        <p:nvSpPr>
          <p:cNvPr id="5" name="Rectangle: Rounded Corners 4">
            <a:extLst>
              <a:ext uri="{FF2B5EF4-FFF2-40B4-BE49-F238E27FC236}">
                <a16:creationId xmlns:a16="http://schemas.microsoft.com/office/drawing/2014/main" id="{029635D2-4C2E-4500-A10F-8C7F53E57234}"/>
              </a:ext>
            </a:extLst>
          </p:cNvPr>
          <p:cNvSpPr/>
          <p:nvPr/>
        </p:nvSpPr>
        <p:spPr>
          <a:xfrm>
            <a:off x="7212598" y="3786947"/>
            <a:ext cx="2721013" cy="918951"/>
          </a:xfrm>
          <a:prstGeom prst="roundRect">
            <a:avLst/>
          </a:prstGeom>
          <a:noFill/>
          <a:ln w="762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8" name="Rectangle: Rounded Corners 7">
            <a:extLst>
              <a:ext uri="{FF2B5EF4-FFF2-40B4-BE49-F238E27FC236}">
                <a16:creationId xmlns:a16="http://schemas.microsoft.com/office/drawing/2014/main" id="{DFBA26CE-3444-494E-B2F3-48D7EC3FA575}"/>
              </a:ext>
            </a:extLst>
          </p:cNvPr>
          <p:cNvSpPr/>
          <p:nvPr/>
        </p:nvSpPr>
        <p:spPr>
          <a:xfrm>
            <a:off x="12625761" y="3786947"/>
            <a:ext cx="2721013" cy="918951"/>
          </a:xfrm>
          <a:prstGeom prst="roundRect">
            <a:avLst/>
          </a:prstGeom>
          <a:noFill/>
          <a:ln w="7620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9" name="TextBox 8">
            <a:extLst>
              <a:ext uri="{FF2B5EF4-FFF2-40B4-BE49-F238E27FC236}">
                <a16:creationId xmlns:a16="http://schemas.microsoft.com/office/drawing/2014/main" id="{D692249A-5F60-4615-8386-007273321A73}"/>
              </a:ext>
            </a:extLst>
          </p:cNvPr>
          <p:cNvSpPr txBox="1"/>
          <p:nvPr/>
        </p:nvSpPr>
        <p:spPr>
          <a:xfrm>
            <a:off x="14744981" y="2285030"/>
            <a:ext cx="2405131" cy="879087"/>
          </a:xfrm>
          <a:prstGeom prst="rect">
            <a:avLst/>
          </a:prstGeom>
          <a:noFill/>
          <a:ln w="28575">
            <a:solidFill>
              <a:srgbClr val="00B05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b="1" dirty="0">
                <a:solidFill>
                  <a:srgbClr val="C00000"/>
                </a:solidFill>
                <a:latin typeface="Verdana" panose="020B0604030504040204" pitchFamily="34" charset="0"/>
                <a:ea typeface="Verdana" panose="020B0604030504040204" pitchFamily="34" charset="0"/>
              </a:rPr>
              <a:t>Tailored Services</a:t>
            </a:r>
          </a:p>
          <a:p>
            <a:r>
              <a:rPr lang="en-US" sz="1693" b="1" dirty="0">
                <a:solidFill>
                  <a:srgbClr val="C00000"/>
                </a:solidFill>
                <a:latin typeface="Verdana" panose="020B0604030504040204" pitchFamily="34" charset="0"/>
                <a:ea typeface="Verdana" panose="020B0604030504040204" pitchFamily="34" charset="0"/>
              </a:rPr>
              <a:t>Public Service</a:t>
            </a:r>
            <a:endParaRPr lang="LID4096" sz="1693" b="1" dirty="0">
              <a:solidFill>
                <a:srgbClr val="C00000"/>
              </a:solidFill>
              <a:latin typeface="Verdana" panose="020B0604030504040204" pitchFamily="34" charset="0"/>
              <a:ea typeface="Verdana" panose="020B0604030504040204" pitchFamily="34" charset="0"/>
            </a:endParaRPr>
          </a:p>
        </p:txBody>
      </p:sp>
      <p:sp>
        <p:nvSpPr>
          <p:cNvPr id="10" name="Rectangle: Rounded Corners 9">
            <a:extLst>
              <a:ext uri="{FF2B5EF4-FFF2-40B4-BE49-F238E27FC236}">
                <a16:creationId xmlns:a16="http://schemas.microsoft.com/office/drawing/2014/main" id="{80232C41-E116-4180-97B3-81E98F35B00D}"/>
              </a:ext>
            </a:extLst>
          </p:cNvPr>
          <p:cNvSpPr/>
          <p:nvPr/>
        </p:nvSpPr>
        <p:spPr>
          <a:xfrm>
            <a:off x="7296939" y="3849113"/>
            <a:ext cx="7970689" cy="793200"/>
          </a:xfrm>
          <a:prstGeom prst="round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LID4096" sz="1904"/>
          </a:p>
        </p:txBody>
      </p:sp>
      <p:sp>
        <p:nvSpPr>
          <p:cNvPr id="11" name="TextBox 10">
            <a:extLst>
              <a:ext uri="{FF2B5EF4-FFF2-40B4-BE49-F238E27FC236}">
                <a16:creationId xmlns:a16="http://schemas.microsoft.com/office/drawing/2014/main" id="{50F6BB6D-BAB5-4D96-A530-94FDE032414D}"/>
              </a:ext>
            </a:extLst>
          </p:cNvPr>
          <p:cNvSpPr txBox="1"/>
          <p:nvPr/>
        </p:nvSpPr>
        <p:spPr>
          <a:xfrm>
            <a:off x="11152451" y="2032156"/>
            <a:ext cx="3152367" cy="879087"/>
          </a:xfrm>
          <a:prstGeom prst="rect">
            <a:avLst/>
          </a:prstGeom>
          <a:noFill/>
          <a:ln w="28575">
            <a:solidFill>
              <a:srgbClr val="FF0000"/>
            </a:solidFill>
            <a:prstDash val="dash"/>
          </a:ln>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693" u="sng" dirty="0">
                <a:latin typeface="Verdana" panose="020B0604030504040204" pitchFamily="34" charset="0"/>
                <a:ea typeface="Verdana" panose="020B0604030504040204" pitchFamily="34" charset="0"/>
              </a:rPr>
              <a:t>Modalities for PPE:</a:t>
            </a:r>
            <a:br>
              <a:rPr lang="en-US" sz="1693" u="sng" dirty="0">
                <a:latin typeface="Verdana" panose="020B0604030504040204" pitchFamily="34" charset="0"/>
                <a:ea typeface="Verdana" panose="020B0604030504040204" pitchFamily="34" charset="0"/>
              </a:rPr>
            </a:br>
            <a:r>
              <a:rPr lang="en-US" sz="1693" dirty="0">
                <a:latin typeface="Verdana" panose="020B0604030504040204" pitchFamily="34" charset="0"/>
                <a:ea typeface="Verdana" panose="020B0604030504040204" pitchFamily="34" charset="0"/>
              </a:rPr>
              <a:t>End-to-End </a:t>
            </a:r>
          </a:p>
          <a:p>
            <a:r>
              <a:rPr lang="en-US" sz="1693" b="1" dirty="0">
                <a:solidFill>
                  <a:srgbClr val="C00000"/>
                </a:solidFill>
                <a:latin typeface="Verdana" panose="020B0604030504040204" pitchFamily="34" charset="0"/>
                <a:ea typeface="Verdana" panose="020B0604030504040204" pitchFamily="34" charset="0"/>
              </a:rPr>
              <a:t>DBO</a:t>
            </a:r>
            <a:r>
              <a:rPr lang="en-US" sz="1693" dirty="0">
                <a:latin typeface="Verdana" panose="020B0604030504040204" pitchFamily="34" charset="0"/>
                <a:ea typeface="Verdana" panose="020B0604030504040204" pitchFamily="34" charset="0"/>
              </a:rPr>
              <a:t> Design-Build-Operate</a:t>
            </a:r>
            <a:endParaRPr lang="LID4096" sz="1693" dirty="0">
              <a:latin typeface="Verdana" panose="020B0604030504040204" pitchFamily="34" charset="0"/>
              <a:ea typeface="Verdana" panose="020B0604030504040204" pitchFamily="34" charset="0"/>
            </a:endParaRPr>
          </a:p>
        </p:txBody>
      </p:sp>
      <p:sp>
        <p:nvSpPr>
          <p:cNvPr id="12" name="TextBox 11">
            <a:extLst>
              <a:ext uri="{FF2B5EF4-FFF2-40B4-BE49-F238E27FC236}">
                <a16:creationId xmlns:a16="http://schemas.microsoft.com/office/drawing/2014/main" id="{31A78374-A5B3-41E7-915B-85FF8D890A0B}"/>
              </a:ext>
            </a:extLst>
          </p:cNvPr>
          <p:cNvSpPr txBox="1"/>
          <p:nvPr/>
        </p:nvSpPr>
        <p:spPr>
          <a:xfrm>
            <a:off x="7440476" y="6316855"/>
            <a:ext cx="7701773" cy="82920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904" b="1" dirty="0">
                <a:solidFill>
                  <a:srgbClr val="0070C0"/>
                </a:solidFill>
                <a:latin typeface="Calibri" panose="020F0502020204030204" pitchFamily="34" charset="0"/>
                <a:cs typeface="Calibri" panose="020F0502020204030204" pitchFamily="34" charset="0"/>
              </a:rPr>
              <a:t>Diversity </a:t>
            </a:r>
            <a:r>
              <a:rPr lang="en-US" sz="2884" b="1" dirty="0">
                <a:solidFill>
                  <a:srgbClr val="0070C0"/>
                </a:solidFill>
                <a:latin typeface="Calibri" panose="020F0502020204030204" pitchFamily="34" charset="0"/>
                <a:cs typeface="Calibri" panose="020F0502020204030204" pitchFamily="34" charset="0"/>
              </a:rPr>
              <a:t>of </a:t>
            </a:r>
            <a:r>
              <a:rPr lang="en-BB" sz="2884" b="1" dirty="0">
                <a:solidFill>
                  <a:srgbClr val="0070C0"/>
                </a:solidFill>
                <a:latin typeface="Calibri" panose="020F0502020204030204" pitchFamily="34" charset="0"/>
                <a:cs typeface="Calibri" panose="020F0502020204030204" pitchFamily="34" charset="0"/>
              </a:rPr>
              <a:t>modalities</a:t>
            </a:r>
            <a:r>
              <a:rPr lang="en-US" sz="2884" b="1" dirty="0">
                <a:solidFill>
                  <a:srgbClr val="0070C0"/>
                </a:solidFill>
                <a:latin typeface="Calibri" panose="020F0502020204030204" pitchFamily="34" charset="0"/>
                <a:cs typeface="Calibri" panose="020F0502020204030204" pitchFamily="34" charset="0"/>
              </a:rPr>
              <a:t> </a:t>
            </a:r>
            <a:r>
              <a:rPr lang="en-US" sz="1904" b="1" dirty="0">
                <a:solidFill>
                  <a:srgbClr val="0070C0"/>
                </a:solidFill>
                <a:latin typeface="Calibri" panose="020F0502020204030204" pitchFamily="34" charset="0"/>
                <a:cs typeface="Calibri" panose="020F0502020204030204" pitchFamily="34" charset="0"/>
              </a:rPr>
              <a:t>and clear interdependence between stakeholders</a:t>
            </a:r>
            <a:endParaRPr lang="LID4096" sz="1904" b="1" dirty="0">
              <a:solidFill>
                <a:srgbClr val="0070C0"/>
              </a:solidFill>
              <a:latin typeface="Calibri" panose="020F0502020204030204" pitchFamily="34" charset="0"/>
              <a:cs typeface="Calibri" panose="020F0502020204030204" pitchFamily="34" charset="0"/>
            </a:endParaRPr>
          </a:p>
        </p:txBody>
      </p:sp>
      <p:cxnSp>
        <p:nvCxnSpPr>
          <p:cNvPr id="14" name="Straight Connector 13">
            <a:extLst>
              <a:ext uri="{FF2B5EF4-FFF2-40B4-BE49-F238E27FC236}">
                <a16:creationId xmlns:a16="http://schemas.microsoft.com/office/drawing/2014/main" id="{B33A3F74-2E3B-4F28-B174-D588D3566533}"/>
              </a:ext>
            </a:extLst>
          </p:cNvPr>
          <p:cNvCxnSpPr>
            <a:cxnSpLocks/>
            <a:stCxn id="11" idx="2"/>
            <a:endCxn id="10" idx="0"/>
          </p:cNvCxnSpPr>
          <p:nvPr/>
        </p:nvCxnSpPr>
        <p:spPr>
          <a:xfrm flipH="1">
            <a:off x="11282284" y="2911243"/>
            <a:ext cx="1446351" cy="937870"/>
          </a:xfrm>
          <a:prstGeom prst="line">
            <a:avLst/>
          </a:prstGeom>
          <a:ln w="19050">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B5AD2C1-FD9C-4371-90F9-E4BB4C146061}"/>
              </a:ext>
            </a:extLst>
          </p:cNvPr>
          <p:cNvCxnSpPr>
            <a:cxnSpLocks/>
            <a:stCxn id="5" idx="1"/>
            <a:endCxn id="7" idx="3"/>
          </p:cNvCxnSpPr>
          <p:nvPr/>
        </p:nvCxnSpPr>
        <p:spPr>
          <a:xfrm flipH="1" flipV="1">
            <a:off x="6967830" y="3952040"/>
            <a:ext cx="244768" cy="294383"/>
          </a:xfrm>
          <a:prstGeom prst="line">
            <a:avLst/>
          </a:prstGeom>
          <a:ln w="19050">
            <a:solidFill>
              <a:srgbClr val="00B0F0"/>
            </a:solidFill>
            <a:prstDash val="dash"/>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6756DBE6-E363-4EE2-B3A6-08D9F6E54AA6}"/>
              </a:ext>
            </a:extLst>
          </p:cNvPr>
          <p:cNvCxnSpPr>
            <a:cxnSpLocks/>
            <a:stCxn id="8" idx="3"/>
            <a:endCxn id="9" idx="2"/>
          </p:cNvCxnSpPr>
          <p:nvPr/>
        </p:nvCxnSpPr>
        <p:spPr>
          <a:xfrm flipV="1">
            <a:off x="15346773" y="3164117"/>
            <a:ext cx="600773" cy="1082306"/>
          </a:xfrm>
          <a:prstGeom prst="line">
            <a:avLst/>
          </a:prstGeom>
          <a:ln w="19050">
            <a:solidFill>
              <a:srgbClr val="00B050"/>
            </a:solidFill>
            <a:prstDash val="dash"/>
          </a:ln>
        </p:spPr>
        <p:style>
          <a:lnRef idx="1">
            <a:schemeClr val="accent1"/>
          </a:lnRef>
          <a:fillRef idx="0">
            <a:schemeClr val="accent1"/>
          </a:fillRef>
          <a:effectRef idx="0">
            <a:schemeClr val="accent1"/>
          </a:effectRef>
          <a:fontRef idx="minor">
            <a:schemeClr val="tx1"/>
          </a:fontRef>
        </p:style>
      </p:cxnSp>
      <p:sp>
        <p:nvSpPr>
          <p:cNvPr id="33" name="Rectangle 32">
            <a:extLst>
              <a:ext uri="{FF2B5EF4-FFF2-40B4-BE49-F238E27FC236}">
                <a16:creationId xmlns:a16="http://schemas.microsoft.com/office/drawing/2014/main" id="{46EF8E9F-FD32-4401-BADF-244D8BA9B42F}"/>
              </a:ext>
            </a:extLst>
          </p:cNvPr>
          <p:cNvSpPr/>
          <p:nvPr/>
        </p:nvSpPr>
        <p:spPr>
          <a:xfrm>
            <a:off x="6032326" y="1024218"/>
            <a:ext cx="9534873" cy="748852"/>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lvl="0" indent="-362754" defTabSz="483672">
              <a:spcBef>
                <a:spcPct val="20000"/>
              </a:spcBef>
              <a:buFont typeface="Arial"/>
              <a:buChar char="•"/>
            </a:pPr>
            <a:r>
              <a:rPr lang="en-BB" sz="2116" dirty="0">
                <a:solidFill>
                  <a:prstClr val="black"/>
                </a:solidFill>
                <a:latin typeface="Tw Cen MT" panose="020B0602020104020603" pitchFamily="34" charset="0"/>
              </a:rPr>
              <a:t>There are </a:t>
            </a:r>
            <a:r>
              <a:rPr lang="en-US" sz="2116" u="sng" dirty="0">
                <a:solidFill>
                  <a:prstClr val="black"/>
                </a:solidFill>
                <a:latin typeface="Tw Cen MT" panose="020B0602020104020603" pitchFamily="34" charset="0"/>
              </a:rPr>
              <a:t>a</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n</a:t>
            </a:r>
            <a:r>
              <a:rPr lang="en-BB" sz="2116" u="sng" dirty="0">
                <a:solidFill>
                  <a:prstClr val="black"/>
                </a:solidFill>
                <a:latin typeface="Tw Cen MT" panose="020B0602020104020603" pitchFamily="34" charset="0"/>
              </a:rPr>
              <a:t>u</a:t>
            </a:r>
            <a:r>
              <a:rPr lang="en-US" sz="2116" u="sng" dirty="0">
                <a:solidFill>
                  <a:prstClr val="black"/>
                </a:solidFill>
                <a:latin typeface="Tw Cen MT" panose="020B0602020104020603" pitchFamily="34" charset="0"/>
              </a:rPr>
              <a:t>m</a:t>
            </a:r>
            <a:r>
              <a:rPr lang="en-BB" sz="2116" u="sng" dirty="0">
                <a:solidFill>
                  <a:prstClr val="black"/>
                </a:solidFill>
                <a:latin typeface="Tw Cen MT" panose="020B0602020104020603" pitchFamily="34" charset="0"/>
              </a:rPr>
              <a:t>b</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r </a:t>
            </a:r>
            <a:r>
              <a:rPr lang="en-US" sz="2116" u="sng" dirty="0">
                <a:solidFill>
                  <a:prstClr val="black"/>
                </a:solidFill>
                <a:latin typeface="Tw Cen MT" panose="020B0602020104020603" pitchFamily="34" charset="0"/>
              </a:rPr>
              <a:t>o</a:t>
            </a:r>
            <a:r>
              <a:rPr lang="en-BB" sz="2116" u="sng" dirty="0">
                <a:solidFill>
                  <a:prstClr val="black"/>
                </a:solidFill>
                <a:latin typeface="Tw Cen MT" panose="020B0602020104020603" pitchFamily="34" charset="0"/>
              </a:rPr>
              <a:t>f ongoing practi</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e</a:t>
            </a:r>
            <a:r>
              <a:rPr lang="en-US" sz="2116" u="sng"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dirty="0">
                <a:solidFill>
                  <a:prstClr val="black"/>
                </a:solidFill>
                <a:latin typeface="Tw Cen MT" panose="020B0602020104020603" pitchFamily="34" charset="0"/>
              </a:rPr>
              <a:t>i</a:t>
            </a:r>
            <a:r>
              <a:rPr lang="en-BB" sz="2116" dirty="0">
                <a:solidFill>
                  <a:prstClr val="black"/>
                </a:solidFill>
                <a:latin typeface="Tw Cen MT" panose="020B0602020104020603" pitchFamily="34" charset="0"/>
              </a:rPr>
              <a:t>n </a:t>
            </a:r>
            <a:r>
              <a:rPr lang="en-US" sz="2116" dirty="0">
                <a:solidFill>
                  <a:prstClr val="black"/>
                </a:solidFill>
                <a:latin typeface="Tw Cen MT" panose="020B0602020104020603" pitchFamily="34" charset="0"/>
              </a:rPr>
              <a:t>m</a:t>
            </a:r>
            <a:r>
              <a:rPr lang="en-BB" sz="2116" dirty="0">
                <a:solidFill>
                  <a:prstClr val="black"/>
                </a:solidFill>
                <a:latin typeface="Tw Cen MT" panose="020B0602020104020603" pitchFamily="34" charset="0"/>
              </a:rPr>
              <a:t>a</a:t>
            </a:r>
            <a:r>
              <a:rPr lang="en-US" sz="2116" dirty="0">
                <a:solidFill>
                  <a:prstClr val="black"/>
                </a:solidFill>
                <a:latin typeface="Tw Cen MT" panose="020B0602020104020603" pitchFamily="34" charset="0"/>
              </a:rPr>
              <a:t>n</a:t>
            </a:r>
            <a:r>
              <a:rPr lang="en-BB" sz="2116" dirty="0">
                <a:solidFill>
                  <a:prstClr val="black"/>
                </a:solidFill>
                <a:latin typeface="Tw Cen MT" panose="020B0602020104020603" pitchFamily="34" charset="0"/>
              </a:rPr>
              <a:t>y </a:t>
            </a:r>
            <a:r>
              <a:rPr lang="en-US" sz="2116" dirty="0">
                <a:solidFill>
                  <a:prstClr val="black"/>
                </a:solidFill>
                <a:latin typeface="Tw Cen MT" panose="020B0602020104020603" pitchFamily="34" charset="0"/>
              </a:rPr>
              <a:t>c</a:t>
            </a:r>
            <a:r>
              <a:rPr lang="en-BB" sz="2116" dirty="0">
                <a:solidFill>
                  <a:prstClr val="black"/>
                </a:solidFill>
                <a:latin typeface="Tw Cen MT" panose="020B0602020104020603" pitchFamily="34" charset="0"/>
              </a:rPr>
              <a:t>o</a:t>
            </a:r>
            <a:r>
              <a:rPr lang="en-US" sz="2116" dirty="0">
                <a:solidFill>
                  <a:prstClr val="black"/>
                </a:solidFill>
                <a:latin typeface="Tw Cen MT" panose="020B0602020104020603" pitchFamily="34" charset="0"/>
              </a:rPr>
              <a:t>u</a:t>
            </a:r>
            <a:r>
              <a:rPr lang="en-BB" sz="2116" dirty="0">
                <a:solidFill>
                  <a:prstClr val="black"/>
                </a:solidFill>
                <a:latin typeface="Tw Cen MT" panose="020B0602020104020603" pitchFamily="34" charset="0"/>
              </a:rPr>
              <a:t>n</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r</a:t>
            </a:r>
            <a:r>
              <a:rPr lang="en-US" sz="2116" dirty="0">
                <a:solidFill>
                  <a:prstClr val="black"/>
                </a:solidFill>
                <a:latin typeface="Tw Cen MT" panose="020B0602020104020603" pitchFamily="34" charset="0"/>
              </a:rPr>
              <a:t>i</a:t>
            </a:r>
            <a:r>
              <a:rPr lang="en-BB" sz="2116" dirty="0">
                <a:solidFill>
                  <a:prstClr val="black"/>
                </a:solidFill>
                <a:latin typeface="Tw Cen MT" panose="020B0602020104020603" pitchFamily="34" charset="0"/>
              </a:rPr>
              <a:t>e</a:t>
            </a:r>
            <a:r>
              <a:rPr lang="en-US" sz="2116"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i</a:t>
            </a:r>
            <a:r>
              <a:rPr lang="en-BB" sz="2116" u="sng" dirty="0">
                <a:solidFill>
                  <a:prstClr val="black"/>
                </a:solidFill>
                <a:latin typeface="Tw Cen MT" panose="020B0602020104020603" pitchFamily="34" charset="0"/>
              </a:rPr>
              <a:t>n </a:t>
            </a:r>
            <a:r>
              <a:rPr lang="en-US" sz="2116" u="sng" dirty="0">
                <a:solidFill>
                  <a:prstClr val="black"/>
                </a:solidFill>
                <a:latin typeface="Tw Cen MT" panose="020B0602020104020603" pitchFamily="34" charset="0"/>
              </a:rPr>
              <a:t>a</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v</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r</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t</a:t>
            </a:r>
            <a:r>
              <a:rPr lang="en-US" sz="2116" u="sng" dirty="0">
                <a:solidFill>
                  <a:prstClr val="black"/>
                </a:solidFill>
                <a:latin typeface="Tw Cen MT" panose="020B0602020104020603" pitchFamily="34" charset="0"/>
              </a:rPr>
              <a:t>y</a:t>
            </a:r>
            <a:r>
              <a:rPr lang="en-BB" sz="2116" u="sng" dirty="0">
                <a:solidFill>
                  <a:prstClr val="black"/>
                </a:solidFill>
                <a:latin typeface="Tw Cen MT" panose="020B0602020104020603" pitchFamily="34" charset="0"/>
              </a:rPr>
              <a:t> </a:t>
            </a:r>
            <a:r>
              <a:rPr lang="en-US" sz="2116" u="sng" dirty="0">
                <a:solidFill>
                  <a:prstClr val="black"/>
                </a:solidFill>
                <a:latin typeface="Tw Cen MT" panose="020B0602020104020603" pitchFamily="34" charset="0"/>
              </a:rPr>
              <a:t>o</a:t>
            </a:r>
            <a:r>
              <a:rPr lang="en-BB" sz="2116" u="sng" dirty="0">
                <a:solidFill>
                  <a:prstClr val="black"/>
                </a:solidFill>
                <a:latin typeface="Tw Cen MT" panose="020B0602020104020603" pitchFamily="34" charset="0"/>
              </a:rPr>
              <a:t>f </a:t>
            </a:r>
            <a:r>
              <a:rPr lang="en-US" sz="2116" u="sng" dirty="0">
                <a:solidFill>
                  <a:prstClr val="black"/>
                </a:solidFill>
                <a:latin typeface="Tw Cen MT" panose="020B0602020104020603" pitchFamily="34" charset="0"/>
              </a:rPr>
              <a:t>m</a:t>
            </a:r>
            <a:r>
              <a:rPr lang="en-BB" sz="2116" u="sng" dirty="0">
                <a:solidFill>
                  <a:prstClr val="black"/>
                </a:solidFill>
                <a:latin typeface="Tw Cen MT" panose="020B0602020104020603" pitchFamily="34" charset="0"/>
              </a:rPr>
              <a:t>o</a:t>
            </a:r>
            <a:r>
              <a:rPr lang="en-US" sz="2116" u="sng" dirty="0">
                <a:solidFill>
                  <a:prstClr val="black"/>
                </a:solidFill>
                <a:latin typeface="Tw Cen MT" panose="020B0602020104020603" pitchFamily="34" charset="0"/>
              </a:rPr>
              <a:t>d</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l</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t</a:t>
            </a:r>
            <a:r>
              <a:rPr lang="en-BB" sz="2116" u="sng" dirty="0">
                <a:solidFill>
                  <a:prstClr val="black"/>
                </a:solidFill>
                <a:latin typeface="Tw Cen MT" panose="020B0602020104020603" pitchFamily="34" charset="0"/>
              </a:rPr>
              <a:t>i</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s</a:t>
            </a:r>
            <a:r>
              <a:rPr lang="en-BB" sz="2116" dirty="0">
                <a:solidFill>
                  <a:prstClr val="black"/>
                </a:solidFill>
                <a:latin typeface="Tw Cen MT" panose="020B0602020104020603" pitchFamily="34" charset="0"/>
              </a:rPr>
              <a:t> </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h</a:t>
            </a:r>
            <a:r>
              <a:rPr lang="en-US" sz="2116" dirty="0">
                <a:solidFill>
                  <a:prstClr val="black"/>
                </a:solidFill>
                <a:latin typeface="Tw Cen MT" panose="020B0602020104020603" pitchFamily="34" charset="0"/>
              </a:rPr>
              <a:t>a</a:t>
            </a:r>
            <a:r>
              <a:rPr lang="en-BB" sz="2116" dirty="0">
                <a:solidFill>
                  <a:prstClr val="black"/>
                </a:solidFill>
                <a:latin typeface="Tw Cen MT" panose="020B0602020104020603" pitchFamily="34" charset="0"/>
              </a:rPr>
              <a:t>t </a:t>
            </a:r>
            <a:r>
              <a:rPr lang="en-US" sz="2116" dirty="0">
                <a:solidFill>
                  <a:prstClr val="black"/>
                </a:solidFill>
                <a:latin typeface="Tw Cen MT" panose="020B0602020104020603" pitchFamily="34" charset="0"/>
              </a:rPr>
              <a:t>f</a:t>
            </a:r>
            <a:r>
              <a:rPr lang="en-BB" sz="2116" dirty="0">
                <a:solidFill>
                  <a:prstClr val="black"/>
                </a:solidFill>
                <a:latin typeface="Tw Cen MT" panose="020B0602020104020603" pitchFamily="34" charset="0"/>
              </a:rPr>
              <a:t>i</a:t>
            </a:r>
            <a:r>
              <a:rPr lang="en-US" sz="2116" dirty="0">
                <a:solidFill>
                  <a:prstClr val="black"/>
                </a:solidFill>
                <a:latin typeface="Tw Cen MT" panose="020B0602020104020603" pitchFamily="34" charset="0"/>
              </a:rPr>
              <a:t>t</a:t>
            </a:r>
            <a:r>
              <a:rPr lang="en-BB" sz="2116" dirty="0">
                <a:solidFill>
                  <a:prstClr val="black"/>
                </a:solidFill>
                <a:latin typeface="Tw Cen MT" panose="020B0602020104020603" pitchFamily="34" charset="0"/>
              </a:rPr>
              <a:t>s </a:t>
            </a:r>
            <a:r>
              <a:rPr lang="en-US" sz="2116" u="sng" dirty="0">
                <a:solidFill>
                  <a:prstClr val="black"/>
                </a:solidFill>
                <a:latin typeface="Tw Cen MT" panose="020B0602020104020603" pitchFamily="34" charset="0"/>
              </a:rPr>
              <a:t>i</a:t>
            </a:r>
            <a:r>
              <a:rPr lang="en-BB" sz="2116" u="sng" dirty="0">
                <a:solidFill>
                  <a:prstClr val="black"/>
                </a:solidFill>
                <a:latin typeface="Tw Cen MT" panose="020B0602020104020603" pitchFamily="34" charset="0"/>
              </a:rPr>
              <a:t>n </a:t>
            </a:r>
            <a:r>
              <a:rPr lang="en-US" sz="2116" u="sng" dirty="0">
                <a:solidFill>
                  <a:prstClr val="black"/>
                </a:solidFill>
                <a:latin typeface="Tw Cen MT" panose="020B0602020104020603" pitchFamily="34" charset="0"/>
              </a:rPr>
              <a:t>e</a:t>
            </a:r>
            <a:r>
              <a:rPr lang="en-BB" sz="2116" u="sng" dirty="0">
                <a:solidFill>
                  <a:prstClr val="black"/>
                </a:solidFill>
                <a:latin typeface="Tw Cen MT" panose="020B0602020104020603" pitchFamily="34" charset="0"/>
              </a:rPr>
              <a:t>a</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h </a:t>
            </a:r>
            <a:r>
              <a:rPr lang="en-US" sz="2116" u="sng" dirty="0">
                <a:solidFill>
                  <a:prstClr val="black"/>
                </a:solidFill>
                <a:latin typeface="Tw Cen MT" panose="020B0602020104020603" pitchFamily="34" charset="0"/>
              </a:rPr>
              <a:t>N</a:t>
            </a:r>
            <a:r>
              <a:rPr lang="en-BB" sz="2116" u="sng" dirty="0">
                <a:solidFill>
                  <a:prstClr val="black"/>
                </a:solidFill>
                <a:latin typeface="Tw Cen MT" panose="020B0602020104020603" pitchFamily="34" charset="0"/>
              </a:rPr>
              <a:t>M</a:t>
            </a:r>
            <a:r>
              <a:rPr lang="en-US" sz="2116" u="sng" dirty="0">
                <a:solidFill>
                  <a:prstClr val="black"/>
                </a:solidFill>
                <a:latin typeface="Tw Cen MT" panose="020B0602020104020603" pitchFamily="34" charset="0"/>
              </a:rPr>
              <a:t>H</a:t>
            </a:r>
            <a:r>
              <a:rPr lang="en-BB" sz="2116" u="sng" dirty="0">
                <a:solidFill>
                  <a:prstClr val="black"/>
                </a:solidFill>
                <a:latin typeface="Tw Cen MT" panose="020B0602020104020603" pitchFamily="34" charset="0"/>
              </a:rPr>
              <a:t>S’</a:t>
            </a:r>
            <a:r>
              <a:rPr lang="en-US" sz="2116" u="sng" dirty="0">
                <a:solidFill>
                  <a:prstClr val="black"/>
                </a:solidFill>
                <a:latin typeface="Tw Cen MT" panose="020B0602020104020603" pitchFamily="34" charset="0"/>
              </a:rPr>
              <a:t>s</a:t>
            </a:r>
            <a:r>
              <a:rPr lang="en-BB" sz="2116" u="sng" dirty="0">
                <a:solidFill>
                  <a:prstClr val="black"/>
                </a:solidFill>
                <a:latin typeface="Tw Cen MT" panose="020B0602020104020603" pitchFamily="34" charset="0"/>
              </a:rPr>
              <a:t>/</a:t>
            </a:r>
            <a:r>
              <a:rPr lang="en-US" sz="2116" u="sng" dirty="0">
                <a:solidFill>
                  <a:prstClr val="black"/>
                </a:solidFill>
                <a:latin typeface="Tw Cen MT" panose="020B0602020104020603" pitchFamily="34" charset="0"/>
              </a:rPr>
              <a:t>c</a:t>
            </a:r>
            <a:r>
              <a:rPr lang="en-BB" sz="2116" u="sng" dirty="0">
                <a:solidFill>
                  <a:prstClr val="black"/>
                </a:solidFill>
                <a:latin typeface="Tw Cen MT" panose="020B0602020104020603" pitchFamily="34" charset="0"/>
              </a:rPr>
              <a:t>o</a:t>
            </a:r>
            <a:r>
              <a:rPr lang="en-US" sz="2116" u="sng" dirty="0">
                <a:solidFill>
                  <a:prstClr val="black"/>
                </a:solidFill>
                <a:latin typeface="Tw Cen MT" panose="020B0602020104020603" pitchFamily="34" charset="0"/>
              </a:rPr>
              <a:t>u</a:t>
            </a:r>
            <a:r>
              <a:rPr lang="en-BB" sz="2116" u="sng" dirty="0">
                <a:solidFill>
                  <a:prstClr val="black"/>
                </a:solidFill>
                <a:latin typeface="Tw Cen MT" panose="020B0602020104020603" pitchFamily="34" charset="0"/>
              </a:rPr>
              <a:t>n</a:t>
            </a:r>
            <a:r>
              <a:rPr lang="en-US" sz="2116" u="sng" dirty="0">
                <a:solidFill>
                  <a:prstClr val="black"/>
                </a:solidFill>
                <a:latin typeface="Tw Cen MT" panose="020B0602020104020603" pitchFamily="34" charset="0"/>
              </a:rPr>
              <a:t>t</a:t>
            </a:r>
            <a:r>
              <a:rPr lang="en-BB" sz="2116" u="sng" dirty="0">
                <a:solidFill>
                  <a:prstClr val="black"/>
                </a:solidFill>
                <a:latin typeface="Tw Cen MT" panose="020B0602020104020603" pitchFamily="34" charset="0"/>
              </a:rPr>
              <a:t>r</a:t>
            </a:r>
            <a:r>
              <a:rPr lang="en-US" sz="2116" u="sng" dirty="0">
                <a:solidFill>
                  <a:prstClr val="black"/>
                </a:solidFill>
                <a:latin typeface="Tw Cen MT" panose="020B0602020104020603" pitchFamily="34" charset="0"/>
              </a:rPr>
              <a:t>y</a:t>
            </a:r>
            <a:r>
              <a:rPr lang="en-BB" sz="2116" u="sng" dirty="0">
                <a:solidFill>
                  <a:prstClr val="black"/>
                </a:solidFill>
                <a:latin typeface="Tw Cen MT" panose="020B0602020104020603" pitchFamily="34" charset="0"/>
              </a:rPr>
              <a:t>’s context</a:t>
            </a:r>
            <a:r>
              <a:rPr lang="en-BB" sz="2116" dirty="0">
                <a:solidFill>
                  <a:prstClr val="black"/>
                </a:solidFill>
                <a:latin typeface="Tw Cen MT" panose="020B0602020104020603" pitchFamily="34" charset="0"/>
              </a:rPr>
              <a:t>.</a:t>
            </a:r>
          </a:p>
        </p:txBody>
      </p:sp>
    </p:spTree>
    <p:extLst>
      <p:ext uri="{BB962C8B-B14F-4D97-AF65-F5344CB8AC3E}">
        <p14:creationId xmlns:p14="http://schemas.microsoft.com/office/powerpoint/2010/main" val="1265302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54875" y="535577"/>
            <a:ext cx="8705850" cy="1209146"/>
          </a:xfr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defTabSz="483672"/>
            <a:r>
              <a:rPr lang="en-BB" sz="3385" dirty="0">
                <a:solidFill>
                  <a:srgbClr val="0070C0"/>
                </a:solidFill>
                <a:latin typeface="Tw Cen MT" panose="020B0602020104020603" pitchFamily="34" charset="0"/>
              </a:rPr>
              <a:t>In</a:t>
            </a:r>
            <a:r>
              <a:rPr lang="en-US" sz="3385" dirty="0">
                <a:solidFill>
                  <a:srgbClr val="0070C0"/>
                </a:solidFill>
                <a:latin typeface="Tw Cen MT" panose="020B0602020104020603" pitchFamily="34" charset="0"/>
              </a:rPr>
              <a:t>no</a:t>
            </a:r>
            <a:r>
              <a:rPr lang="en-BB" sz="3385" dirty="0">
                <a:solidFill>
                  <a:srgbClr val="0070C0"/>
                </a:solidFill>
                <a:latin typeface="Tw Cen MT" panose="020B0602020104020603" pitchFamily="34" charset="0"/>
              </a:rPr>
              <a:t>v</a:t>
            </a:r>
            <a:r>
              <a:rPr lang="en-US" sz="3385" dirty="0">
                <a:solidFill>
                  <a:srgbClr val="0070C0"/>
                </a:solidFill>
                <a:latin typeface="Tw Cen MT" panose="020B0602020104020603" pitchFamily="34" charset="0"/>
              </a:rPr>
              <a:t>a</a:t>
            </a:r>
            <a:r>
              <a:rPr lang="en-BB" sz="3385" dirty="0">
                <a:solidFill>
                  <a:srgbClr val="0070C0"/>
                </a:solidFill>
                <a:latin typeface="Tw Cen MT" panose="020B0602020104020603" pitchFamily="34" charset="0"/>
              </a:rPr>
              <a:t>t</a:t>
            </a:r>
            <a:r>
              <a:rPr lang="en-US" sz="3385" dirty="0">
                <a:solidFill>
                  <a:srgbClr val="0070C0"/>
                </a:solidFill>
                <a:latin typeface="Tw Cen MT" panose="020B0602020104020603" pitchFamily="34" charset="0"/>
              </a:rPr>
              <a:t>i</a:t>
            </a:r>
            <a:r>
              <a:rPr lang="en-BB" sz="3385" dirty="0">
                <a:solidFill>
                  <a:srgbClr val="0070C0"/>
                </a:solidFill>
                <a:latin typeface="Tw Cen MT" panose="020B0602020104020603" pitchFamily="34" charset="0"/>
              </a:rPr>
              <a:t>v</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 Pr</a:t>
            </a:r>
            <a:r>
              <a:rPr lang="en-US" sz="3385" dirty="0">
                <a:solidFill>
                  <a:srgbClr val="0070C0"/>
                </a:solidFill>
                <a:latin typeface="Tw Cen MT" panose="020B0602020104020603" pitchFamily="34" charset="0"/>
              </a:rPr>
              <a:t>a</a:t>
            </a:r>
            <a:r>
              <a:rPr lang="en-BB" sz="3385" dirty="0">
                <a:solidFill>
                  <a:srgbClr val="0070C0"/>
                </a:solidFill>
                <a:latin typeface="Tw Cen MT" panose="020B0602020104020603" pitchFamily="34" charset="0"/>
              </a:rPr>
              <a:t>c</a:t>
            </a:r>
            <a:r>
              <a:rPr lang="en-US" sz="3385" dirty="0">
                <a:solidFill>
                  <a:srgbClr val="0070C0"/>
                </a:solidFill>
                <a:latin typeface="Tw Cen MT" panose="020B0602020104020603" pitchFamily="34" charset="0"/>
              </a:rPr>
              <a:t>t</a:t>
            </a:r>
            <a:r>
              <a:rPr lang="en-BB" sz="3385" dirty="0">
                <a:solidFill>
                  <a:srgbClr val="0070C0"/>
                </a:solidFill>
                <a:latin typeface="Tw Cen MT" panose="020B0602020104020603" pitchFamily="34" charset="0"/>
              </a:rPr>
              <a:t>i</a:t>
            </a:r>
            <a:r>
              <a:rPr lang="en-US" sz="3385" dirty="0">
                <a:solidFill>
                  <a:srgbClr val="0070C0"/>
                </a:solidFill>
                <a:latin typeface="Tw Cen MT" panose="020B0602020104020603" pitchFamily="34" charset="0"/>
              </a:rPr>
              <a:t>c</a:t>
            </a:r>
            <a:r>
              <a:rPr lang="en-BB" sz="3385" dirty="0">
                <a:solidFill>
                  <a:srgbClr val="0070C0"/>
                </a:solidFill>
                <a:latin typeface="Tw Cen MT" panose="020B0602020104020603" pitchFamily="34" charset="0"/>
              </a:rPr>
              <a:t>e</a:t>
            </a:r>
            <a:r>
              <a:rPr lang="en-US" sz="3385" dirty="0">
                <a:solidFill>
                  <a:srgbClr val="0070C0"/>
                </a:solidFill>
                <a:latin typeface="Tw Cen MT" panose="020B0602020104020603" pitchFamily="34" charset="0"/>
              </a:rPr>
              <a:t>s</a:t>
            </a:r>
            <a:r>
              <a:rPr lang="en-BB" sz="3385" dirty="0">
                <a:solidFill>
                  <a:srgbClr val="0070C0"/>
                </a:solidFill>
                <a:latin typeface="Tw Cen MT" panose="020B0602020104020603" pitchFamily="34" charset="0"/>
              </a:rPr>
              <a:t> </a:t>
            </a:r>
            <a:r>
              <a:rPr lang="en-US" sz="3385" dirty="0">
                <a:solidFill>
                  <a:srgbClr val="0070C0"/>
                </a:solidFill>
                <a:latin typeface="Tw Cen MT" panose="020B0602020104020603" pitchFamily="34" charset="0"/>
              </a:rPr>
              <a:t>i</a:t>
            </a:r>
            <a:r>
              <a:rPr lang="en-BB" sz="3385" dirty="0">
                <a:solidFill>
                  <a:srgbClr val="0070C0"/>
                </a:solidFill>
                <a:latin typeface="Tw Cen MT" panose="020B0602020104020603" pitchFamily="34" charset="0"/>
              </a:rPr>
              <a:t>n </a:t>
            </a:r>
            <a:r>
              <a:rPr lang="en-US" sz="3385" dirty="0">
                <a:solidFill>
                  <a:srgbClr val="0070C0"/>
                </a:solidFill>
                <a:latin typeface="Tw Cen MT" panose="020B0602020104020603" pitchFamily="34" charset="0"/>
              </a:rPr>
              <a:t>D</a:t>
            </a:r>
            <a:r>
              <a:rPr lang="en-BB" sz="3385" dirty="0">
                <a:solidFill>
                  <a:srgbClr val="0070C0"/>
                </a:solidFill>
                <a:latin typeface="Tw Cen MT" panose="020B0602020104020603" pitchFamily="34" charset="0"/>
              </a:rPr>
              <a:t>i</a:t>
            </a:r>
            <a:r>
              <a:rPr lang="en-US" sz="3385" dirty="0">
                <a:solidFill>
                  <a:srgbClr val="0070C0"/>
                </a:solidFill>
                <a:latin typeface="Tw Cen MT" panose="020B0602020104020603" pitchFamily="34" charset="0"/>
              </a:rPr>
              <a:t>f</a:t>
            </a:r>
            <a:r>
              <a:rPr lang="en-BB" sz="3385" dirty="0">
                <a:solidFill>
                  <a:srgbClr val="0070C0"/>
                </a:solidFill>
                <a:latin typeface="Tw Cen MT" panose="020B0602020104020603" pitchFamily="34" charset="0"/>
              </a:rPr>
              <a:t>f</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r</a:t>
            </a:r>
            <a:r>
              <a:rPr lang="en-US" sz="3385" dirty="0">
                <a:solidFill>
                  <a:srgbClr val="0070C0"/>
                </a:solidFill>
                <a:latin typeface="Tw Cen MT" panose="020B0602020104020603" pitchFamily="34" charset="0"/>
              </a:rPr>
              <a:t>e</a:t>
            </a:r>
            <a:r>
              <a:rPr lang="en-BB" sz="3385" dirty="0">
                <a:solidFill>
                  <a:srgbClr val="0070C0"/>
                </a:solidFill>
                <a:latin typeface="Tw Cen MT" panose="020B0602020104020603" pitchFamily="34" charset="0"/>
              </a:rPr>
              <a:t>nt </a:t>
            </a:r>
            <a:r>
              <a:rPr lang="en-US" sz="3385" dirty="0">
                <a:solidFill>
                  <a:srgbClr val="0070C0"/>
                </a:solidFill>
                <a:latin typeface="Tw Cen MT" panose="020B0602020104020603" pitchFamily="34" charset="0"/>
              </a:rPr>
              <a:t>M</a:t>
            </a:r>
            <a:r>
              <a:rPr lang="en-BB" sz="3385" dirty="0">
                <a:solidFill>
                  <a:srgbClr val="0070C0"/>
                </a:solidFill>
                <a:latin typeface="Tw Cen MT" panose="020B0602020104020603" pitchFamily="34" charset="0"/>
              </a:rPr>
              <a:t>odalities</a:t>
            </a:r>
            <a:br>
              <a:rPr lang="en-US" sz="3385" dirty="0">
                <a:solidFill>
                  <a:srgbClr val="0070C0"/>
                </a:solidFill>
                <a:latin typeface="Tw Cen MT" panose="020B0602020104020603" pitchFamily="34" charset="0"/>
              </a:rPr>
            </a:br>
            <a:r>
              <a:rPr lang="en-US" sz="2800" dirty="0">
                <a:solidFill>
                  <a:srgbClr val="0070C0"/>
                </a:solidFill>
                <a:latin typeface="Tw Cen MT" panose="020B0602020104020603" pitchFamily="34" charset="0"/>
              </a:rPr>
              <a:t>Evidence is better than debate…</a:t>
            </a:r>
            <a:endParaRPr lang="en-US" sz="3385" dirty="0">
              <a:solidFill>
                <a:srgbClr val="0070C0"/>
              </a:solidFill>
              <a:latin typeface="Tw Cen MT" panose="020B0602020104020603" pitchFamily="34" charset="0"/>
            </a:endParaRPr>
          </a:p>
        </p:txBody>
      </p:sp>
      <p:sp>
        <p:nvSpPr>
          <p:cNvPr id="3" name="Content Placeholder 2"/>
          <p:cNvSpPr>
            <a:spLocks noGrp="1"/>
          </p:cNvSpPr>
          <p:nvPr>
            <p:ph idx="1"/>
          </p:nvPr>
        </p:nvSpPr>
        <p:spPr>
          <a:xfrm>
            <a:off x="11854878" y="1905943"/>
            <a:ext cx="5030951" cy="4341625"/>
          </a:xfrm>
          <a:noFill/>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0" indent="0">
              <a:buNone/>
            </a:pPr>
            <a:r>
              <a:rPr lang="en-US" sz="2539" dirty="0">
                <a:solidFill>
                  <a:schemeClr val="bg1"/>
                </a:solidFill>
                <a:latin typeface="+mj-lt"/>
              </a:rPr>
              <a:t>worth individuals.</a:t>
            </a:r>
          </a:p>
        </p:txBody>
      </p:sp>
      <p:sp>
        <p:nvSpPr>
          <p:cNvPr id="5" name="TextBox 4">
            <a:extLst>
              <a:ext uri="{FF2B5EF4-FFF2-40B4-BE49-F238E27FC236}">
                <a16:creationId xmlns:a16="http://schemas.microsoft.com/office/drawing/2014/main" id="{41342F55-072D-4AFF-B58C-A9D9986D62A3}"/>
              </a:ext>
            </a:extLst>
          </p:cNvPr>
          <p:cNvSpPr txBox="1"/>
          <p:nvPr/>
        </p:nvSpPr>
        <p:spPr>
          <a:xfrm>
            <a:off x="11553650" y="2264026"/>
            <a:ext cx="9826607" cy="590854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spcBef>
                <a:spcPts val="635"/>
              </a:spcBef>
              <a:spcAft>
                <a:spcPts val="317"/>
              </a:spcAft>
            </a:pP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Examples related to </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P</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u</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b</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l</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i</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c</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P</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r</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i</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v</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t</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 </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n</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g</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a</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g</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m</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n</a:t>
            </a:r>
            <a:r>
              <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t </a:t>
            </a:r>
            <a:r>
              <a:rPr lang="en-U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Opportunities</a:t>
            </a:r>
            <a:endParaRPr lang="en-BB" sz="2539" b="1" dirty="0">
              <a:solidFill>
                <a:srgbClr val="0070C0"/>
              </a:solidFill>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endParaRPr lang="en-US" sz="2116" b="1" dirty="0">
              <a:solidFill>
                <a:srgbClr val="0070C0"/>
              </a:solidFill>
              <a:latin typeface="Tw Cen MT" panose="020B0602020104020603" pitchFamily="34" charset="0"/>
              <a:ea typeface="Verdana" panose="020B0604030504040204" pitchFamily="34" charset="0"/>
              <a:cs typeface="Calibri" panose="020F0502020204030204" pitchFamily="34" charset="0"/>
            </a:endParaRP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Crowdsourcing (use of non-standard data)</a:t>
            </a: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Data sharing (exchange of standardized data)</a:t>
            </a: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Collaboration (in supercomputing incl. NWP model development)</a:t>
            </a: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Procurement of services from the private sector</a:t>
            </a:r>
            <a:r>
              <a:rPr lang="en-BB" sz="2539" dirty="0">
                <a:latin typeface="Tw Cen MT" panose="020B0602020104020603" pitchFamily="34" charset="0"/>
                <a:ea typeface="Verdana" panose="020B0604030504040204" pitchFamily="34" charset="0"/>
                <a:cs typeface="Calibri" panose="020F0502020204030204" pitchFamily="34" charset="0"/>
              </a:rPr>
              <a:t> (IaaS</a:t>
            </a:r>
            <a:r>
              <a:rPr lang="en-US" sz="2539" dirty="0">
                <a:latin typeface="Tw Cen MT" panose="020B0602020104020603" pitchFamily="34" charset="0"/>
                <a:ea typeface="Verdana" panose="020B0604030504040204" pitchFamily="34" charset="0"/>
                <a:cs typeface="Calibri" panose="020F0502020204030204" pitchFamily="34" charset="0"/>
              </a:rPr>
              <a:t> and </a:t>
            </a:r>
            <a:r>
              <a:rPr lang="en-US" sz="2539" dirty="0" err="1">
                <a:latin typeface="Tw Cen MT" panose="020B0602020104020603" pitchFamily="34" charset="0"/>
                <a:ea typeface="Verdana" panose="020B0604030504040204" pitchFamily="34" charset="0"/>
                <a:cs typeface="Calibri" panose="020F0502020204030204" pitchFamily="34" charset="0"/>
              </a:rPr>
              <a:t>OaaS</a:t>
            </a:r>
            <a:r>
              <a:rPr lang="en-BB" sz="2539" dirty="0">
                <a:latin typeface="Tw Cen MT" panose="020B0602020104020603" pitchFamily="34" charset="0"/>
                <a:ea typeface="Verdana" panose="020B0604030504040204" pitchFamily="34" charset="0"/>
                <a:cs typeface="Calibri" panose="020F0502020204030204" pitchFamily="34" charset="0"/>
              </a:rPr>
              <a:t>)</a:t>
            </a:r>
            <a:endParaRPr lang="en-US" sz="2539" b="1" dirty="0">
              <a:latin typeface="Tw Cen MT" panose="020B0602020104020603" pitchFamily="34" charset="0"/>
              <a:ea typeface="Verdana" panose="020B0604030504040204" pitchFamily="34" charset="0"/>
              <a:cs typeface="Calibri" panose="020F0502020204030204" pitchFamily="34" charset="0"/>
            </a:endParaRP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Open data (business model change)</a:t>
            </a: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Revenue-sharing with the private sector</a:t>
            </a:r>
          </a:p>
          <a:p>
            <a:pPr marL="846426" lvl="1" indent="-362754">
              <a:spcBef>
                <a:spcPts val="635"/>
              </a:spcBef>
              <a:spcAft>
                <a:spcPts val="317"/>
              </a:spcAft>
              <a:buFont typeface="Courier New" panose="02070309020205020404" pitchFamily="49" charset="0"/>
              <a:buChar char="o"/>
            </a:pPr>
            <a:r>
              <a:rPr lang="en-US" sz="2539" dirty="0">
                <a:latin typeface="Tw Cen MT" panose="020B0602020104020603" pitchFamily="34" charset="0"/>
                <a:ea typeface="Verdana" panose="020B0604030504040204" pitchFamily="34" charset="0"/>
                <a:cs typeface="Calibri" panose="020F0502020204030204" pitchFamily="34" charset="0"/>
              </a:rPr>
              <a:t>Licensing the private sector</a:t>
            </a:r>
          </a:p>
          <a:p>
            <a:pPr marL="846426" lvl="1" indent="-362754">
              <a:spcBef>
                <a:spcPts val="635"/>
              </a:spcBef>
              <a:spcAft>
                <a:spcPts val="317"/>
              </a:spcAft>
              <a:buFont typeface="Courier New" panose="02070309020205020404" pitchFamily="49" charset="0"/>
              <a:buChar char="o"/>
            </a:pPr>
            <a:endParaRPr lang="en-US" sz="2116"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r>
              <a:rPr lang="en-BB" sz="2884" b="1" dirty="0">
                <a:latin typeface="Tw Cen MT" panose="020B0602020104020603" pitchFamily="34" charset="0"/>
                <a:ea typeface="Verdana" panose="020B0604030504040204" pitchFamily="34" charset="0"/>
                <a:cs typeface="Calibri" panose="020F0502020204030204" pitchFamily="34" charset="0"/>
              </a:rPr>
              <a:t>    </a:t>
            </a:r>
            <a:endParaRPr lang="en-US" sz="2116" b="1"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endParaRPr lang="en-US" sz="2116" b="1" dirty="0">
              <a:latin typeface="Tw Cen MT" panose="020B0602020104020603" pitchFamily="34" charset="0"/>
              <a:ea typeface="Verdana" panose="020B0604030504040204" pitchFamily="34" charset="0"/>
              <a:cs typeface="Calibri" panose="020F0502020204030204" pitchFamily="34" charset="0"/>
            </a:endParaRPr>
          </a:p>
        </p:txBody>
      </p:sp>
      <p:sp>
        <p:nvSpPr>
          <p:cNvPr id="6" name="Title 1">
            <a:extLst>
              <a:ext uri="{FF2B5EF4-FFF2-40B4-BE49-F238E27FC236}">
                <a16:creationId xmlns:a16="http://schemas.microsoft.com/office/drawing/2014/main" id="{9CB0B423-1F17-4A8F-8300-8E1EC0A3D3E5}"/>
              </a:ext>
            </a:extLst>
          </p:cNvPr>
          <p:cNvSpPr txBox="1">
            <a:spLocks/>
          </p:cNvSpPr>
          <p:nvPr/>
        </p:nvSpPr>
        <p:spPr>
          <a:xfrm>
            <a:off x="1308762" y="544284"/>
            <a:ext cx="8705850" cy="1209146"/>
          </a:xfrm>
          <a:prstGeom prst="rect">
            <a:avLst/>
          </a:prstGeom>
        </p:spPr>
        <p:txBody>
          <a:bodyPr vert="horz" lIns="96732" tIns="48366" rIns="96732" bIns="48366" rtlCol="0" anchor="ctr">
            <a:norm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defTabSz="483672"/>
            <a:r>
              <a:rPr lang="es-ES" sz="3385" dirty="0">
                <a:solidFill>
                  <a:srgbClr val="0070C0"/>
                </a:solidFill>
                <a:latin typeface="Tw Cen MT" panose="020B0602020104020603" pitchFamily="34" charset="0"/>
              </a:rPr>
              <a:t>Prácticas </a:t>
            </a:r>
            <a:r>
              <a:rPr lang="en-CH" sz="3385" dirty="0">
                <a:solidFill>
                  <a:srgbClr val="0070C0"/>
                </a:solidFill>
                <a:latin typeface="Tw Cen MT" panose="020B0602020104020603" pitchFamily="34" charset="0"/>
              </a:rPr>
              <a:t>I</a:t>
            </a:r>
            <a:r>
              <a:rPr lang="es-ES" sz="3385" dirty="0" err="1">
                <a:solidFill>
                  <a:srgbClr val="0070C0"/>
                </a:solidFill>
                <a:latin typeface="Tw Cen MT" panose="020B0602020104020603" pitchFamily="34" charset="0"/>
              </a:rPr>
              <a:t>nnovadoras</a:t>
            </a:r>
            <a:r>
              <a:rPr lang="es-ES" sz="3385" dirty="0">
                <a:solidFill>
                  <a:srgbClr val="0070C0"/>
                </a:solidFill>
                <a:latin typeface="Tw Cen MT" panose="020B0602020104020603" pitchFamily="34" charset="0"/>
              </a:rPr>
              <a:t> en </a:t>
            </a:r>
            <a:r>
              <a:rPr lang="en-CH" sz="3385" dirty="0">
                <a:solidFill>
                  <a:srgbClr val="0070C0"/>
                </a:solidFill>
                <a:latin typeface="Tw Cen MT" panose="020B0602020104020603" pitchFamily="34" charset="0"/>
              </a:rPr>
              <a:t>D</a:t>
            </a:r>
            <a:r>
              <a:rPr lang="es-ES" sz="3385" dirty="0" err="1">
                <a:solidFill>
                  <a:srgbClr val="0070C0"/>
                </a:solidFill>
                <a:latin typeface="Tw Cen MT" panose="020B0602020104020603" pitchFamily="34" charset="0"/>
              </a:rPr>
              <a:t>iferentes</a:t>
            </a:r>
            <a:r>
              <a:rPr lang="es-ES" sz="3385" dirty="0">
                <a:solidFill>
                  <a:srgbClr val="0070C0"/>
                </a:solidFill>
                <a:latin typeface="Tw Cen MT" panose="020B0602020104020603" pitchFamily="34" charset="0"/>
              </a:rPr>
              <a:t> </a:t>
            </a:r>
            <a:r>
              <a:rPr lang="en-CH" sz="3385" dirty="0">
                <a:solidFill>
                  <a:srgbClr val="0070C0"/>
                </a:solidFill>
                <a:latin typeface="Tw Cen MT" panose="020B0602020104020603" pitchFamily="34" charset="0"/>
              </a:rPr>
              <a:t>M</a:t>
            </a:r>
            <a:r>
              <a:rPr lang="es-ES" sz="3385" dirty="0" err="1">
                <a:solidFill>
                  <a:srgbClr val="0070C0"/>
                </a:solidFill>
                <a:latin typeface="Tw Cen MT" panose="020B0602020104020603" pitchFamily="34" charset="0"/>
              </a:rPr>
              <a:t>odalidades</a:t>
            </a:r>
            <a:r>
              <a:rPr lang="es-ES" sz="3385" dirty="0">
                <a:solidFill>
                  <a:srgbClr val="0070C0"/>
                </a:solidFill>
                <a:latin typeface="Tw Cen MT" panose="020B0602020104020603" pitchFamily="34" charset="0"/>
              </a:rPr>
              <a:t>  </a:t>
            </a:r>
            <a:r>
              <a:rPr lang="es-ES" sz="2800" dirty="0">
                <a:solidFill>
                  <a:srgbClr val="0070C0"/>
                </a:solidFill>
                <a:latin typeface="Tw Cen MT" panose="020B0602020104020603" pitchFamily="34" charset="0"/>
              </a:rPr>
              <a:t>La evidencia es mejor que el debate...</a:t>
            </a:r>
            <a:endParaRPr lang="en-US" sz="3385" dirty="0">
              <a:solidFill>
                <a:srgbClr val="0070C0"/>
              </a:solidFill>
              <a:latin typeface="Tw Cen MT" panose="020B0602020104020603" pitchFamily="34" charset="0"/>
            </a:endParaRPr>
          </a:p>
        </p:txBody>
      </p:sp>
      <p:sp>
        <p:nvSpPr>
          <p:cNvPr id="7" name="Content Placeholder 2">
            <a:extLst>
              <a:ext uri="{FF2B5EF4-FFF2-40B4-BE49-F238E27FC236}">
                <a16:creationId xmlns:a16="http://schemas.microsoft.com/office/drawing/2014/main" id="{56B420D9-E39D-4A47-BA84-C65BEF516B76}"/>
              </a:ext>
            </a:extLst>
          </p:cNvPr>
          <p:cNvSpPr txBox="1">
            <a:spLocks/>
          </p:cNvSpPr>
          <p:nvPr/>
        </p:nvSpPr>
        <p:spPr>
          <a:xfrm>
            <a:off x="1308765" y="1914650"/>
            <a:ext cx="5030951" cy="4341625"/>
          </a:xfrm>
          <a:prstGeom prst="rect">
            <a:avLst/>
          </a:prstGeom>
          <a:noFill/>
        </p:spPr>
        <p:txBody>
          <a:bodyPr vert="horz" lIns="91440" tIns="45720" rIns="91440" bIns="45720" rtlCol="0">
            <a:normAutofit/>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pPr indent="0">
              <a:buFont typeface="Arial" panose="020B0604020202020204" pitchFamily="34" charset="0"/>
              <a:buNone/>
            </a:pPr>
            <a:r>
              <a:rPr lang="en-US" sz="2539">
                <a:solidFill>
                  <a:schemeClr val="bg1"/>
                </a:solidFill>
                <a:latin typeface="+mj-lt"/>
              </a:rPr>
              <a:t>worth individuals.</a:t>
            </a:r>
            <a:endParaRPr lang="en-US" sz="2539" dirty="0">
              <a:solidFill>
                <a:schemeClr val="bg1"/>
              </a:solidFill>
              <a:latin typeface="+mj-lt"/>
            </a:endParaRPr>
          </a:p>
        </p:txBody>
      </p:sp>
      <p:sp>
        <p:nvSpPr>
          <p:cNvPr id="9" name="TextBox 8">
            <a:extLst>
              <a:ext uri="{FF2B5EF4-FFF2-40B4-BE49-F238E27FC236}">
                <a16:creationId xmlns:a16="http://schemas.microsoft.com/office/drawing/2014/main" id="{FDBB789A-264E-41A9-AF82-3959775DD173}"/>
              </a:ext>
            </a:extLst>
          </p:cNvPr>
          <p:cNvSpPr txBox="1"/>
          <p:nvPr/>
        </p:nvSpPr>
        <p:spPr>
          <a:xfrm>
            <a:off x="1007537" y="1880843"/>
            <a:ext cx="9826607" cy="5808000"/>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spcBef>
                <a:spcPts val="635"/>
              </a:spcBef>
              <a:spcAft>
                <a:spcPts val="317"/>
              </a:spcAft>
            </a:pPr>
            <a:r>
              <a:rPr lang="es-ES" sz="2539" b="1" dirty="0">
                <a:solidFill>
                  <a:srgbClr val="0070C0"/>
                </a:solidFill>
                <a:latin typeface="Tw Cen MT" panose="020B0602020104020603" pitchFamily="34" charset="0"/>
                <a:ea typeface="Verdana" panose="020B0604030504040204" pitchFamily="34" charset="0"/>
                <a:cs typeface="Calibri" panose="020F0502020204030204" pitchFamily="34" charset="0"/>
              </a:rPr>
              <a:t>Ejemplos relacionados con las oportunidades de participación público-privada</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Crowdsourcing (uso de datos no estándar)</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Compartir datos (intercambio de datos estandarizados)</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Colaboración (en supercomputación, incluido el desarrollo de modelos del PNT)</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Contratación de servicios del sector privado (IaaS y </a:t>
            </a:r>
            <a:r>
              <a:rPr lang="es-ES" sz="2539" dirty="0" err="1">
                <a:latin typeface="Tw Cen MT" panose="020B0602020104020603" pitchFamily="34" charset="0"/>
                <a:ea typeface="Verdana" panose="020B0604030504040204" pitchFamily="34" charset="0"/>
                <a:cs typeface="Calibri" panose="020F0502020204030204" pitchFamily="34" charset="0"/>
              </a:rPr>
              <a:t>OaaS</a:t>
            </a:r>
            <a:r>
              <a:rPr lang="es-ES" sz="2539" dirty="0">
                <a:latin typeface="Tw Cen MT" panose="020B0602020104020603" pitchFamily="34" charset="0"/>
                <a:ea typeface="Verdana" panose="020B0604030504040204" pitchFamily="34" charset="0"/>
                <a:cs typeface="Calibri" panose="020F0502020204030204" pitchFamily="34" charset="0"/>
              </a:rPr>
              <a:t>)</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Datos abiertos (cambio de modelo de negocio)</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Reparto de los ingresos con el sector privado</a:t>
            </a:r>
          </a:p>
          <a:p>
            <a:pPr marL="457200" indent="-457200">
              <a:spcBef>
                <a:spcPts val="635"/>
              </a:spcBef>
              <a:spcAft>
                <a:spcPts val="317"/>
              </a:spcAft>
              <a:buFont typeface="Courier New" panose="02070309020205020404" pitchFamily="49" charset="0"/>
              <a:buChar char="o"/>
            </a:pPr>
            <a:r>
              <a:rPr lang="es-ES" sz="2539" dirty="0">
                <a:latin typeface="Tw Cen MT" panose="020B0602020104020603" pitchFamily="34" charset="0"/>
                <a:ea typeface="Verdana" panose="020B0604030504040204" pitchFamily="34" charset="0"/>
                <a:cs typeface="Calibri" panose="020F0502020204030204" pitchFamily="34" charset="0"/>
              </a:rPr>
              <a:t>Concesión de licencias al sector privado</a:t>
            </a:r>
            <a:endParaRPr lang="en-US" sz="2116"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r>
              <a:rPr lang="en-BB" sz="2884" b="1" dirty="0">
                <a:latin typeface="Tw Cen MT" panose="020B0602020104020603" pitchFamily="34" charset="0"/>
                <a:ea typeface="Verdana" panose="020B0604030504040204" pitchFamily="34" charset="0"/>
                <a:cs typeface="Calibri" panose="020F0502020204030204" pitchFamily="34" charset="0"/>
              </a:rPr>
              <a:t>    </a:t>
            </a:r>
            <a:endParaRPr lang="en-US" sz="2116" b="1" dirty="0">
              <a:latin typeface="Tw Cen MT" panose="020B0602020104020603" pitchFamily="34" charset="0"/>
              <a:ea typeface="Verdana" panose="020B0604030504040204" pitchFamily="34" charset="0"/>
              <a:cs typeface="Calibri" panose="020F0502020204030204" pitchFamily="34" charset="0"/>
            </a:endParaRPr>
          </a:p>
          <a:p>
            <a:pPr>
              <a:spcBef>
                <a:spcPts val="635"/>
              </a:spcBef>
              <a:spcAft>
                <a:spcPts val="317"/>
              </a:spcAft>
            </a:pPr>
            <a:endParaRPr lang="en-US" sz="2116" b="1" dirty="0">
              <a:latin typeface="Tw Cen MT" panose="020B0602020104020603" pitchFamily="34" charset="0"/>
              <a:ea typeface="Verdana" panose="020B0604030504040204" pitchFamily="34" charset="0"/>
              <a:cs typeface="Calibri" panose="020F0502020204030204" pitchFamily="34" charset="0"/>
            </a:endParaRPr>
          </a:p>
        </p:txBody>
      </p:sp>
    </p:spTree>
    <p:extLst>
      <p:ext uri="{BB962C8B-B14F-4D97-AF65-F5344CB8AC3E}">
        <p14:creationId xmlns:p14="http://schemas.microsoft.com/office/powerpoint/2010/main" val="25663702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2468831" y="8397"/>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altLang="ko-KR" sz="3808" dirty="0">
                <a:solidFill>
                  <a:srgbClr val="0070C0"/>
                </a:solidFill>
                <a:latin typeface="Tw Cen MT" panose="020B0602020104020603" pitchFamily="34" charset="0"/>
              </a:rPr>
              <a:t>Examples of precedents and practices</a:t>
            </a:r>
          </a:p>
          <a:p>
            <a:r>
              <a:rPr lang="en-US" altLang="ko-KR" sz="3808" dirty="0">
                <a:solidFill>
                  <a:srgbClr val="0070C0"/>
                </a:solidFill>
                <a:latin typeface="Tw Cen MT" panose="020B0602020104020603" pitchFamily="34" charset="0"/>
              </a:rPr>
              <a:t>Crowdsourcing (use of non-standard data)</a:t>
            </a:r>
          </a:p>
        </p:txBody>
      </p:sp>
      <p:pic>
        <p:nvPicPr>
          <p:cNvPr id="5" name="image2.png">
            <a:extLst>
              <a:ext uri="{FF2B5EF4-FFF2-40B4-BE49-F238E27FC236}">
                <a16:creationId xmlns:a16="http://schemas.microsoft.com/office/drawing/2014/main" id="{A61C2E35-6CF2-43C2-B075-B481F2BD5DDC}"/>
              </a:ext>
            </a:extLst>
          </p:cNvPr>
          <p:cNvPicPr>
            <a:picLocks noChangeAspect="1"/>
          </p:cNvPicPr>
          <p:nvPr/>
        </p:nvPicPr>
        <p:blipFill>
          <a:blip r:embed="rId3"/>
          <a:srcRect/>
          <a:stretch>
            <a:fillRect/>
          </a:stretch>
        </p:blipFill>
        <p:spPr>
          <a:xfrm>
            <a:off x="11813878" y="2499002"/>
            <a:ext cx="5391500" cy="3383867"/>
          </a:xfrm>
          <a:prstGeom prst="rect">
            <a:avLst/>
          </a:prstGeom>
          <a:ln/>
        </p:spPr>
      </p:pic>
      <p:pic>
        <p:nvPicPr>
          <p:cNvPr id="6" name="image1.png">
            <a:extLst>
              <a:ext uri="{FF2B5EF4-FFF2-40B4-BE49-F238E27FC236}">
                <a16:creationId xmlns:a16="http://schemas.microsoft.com/office/drawing/2014/main" id="{0F243EE2-5225-445E-95BD-D969831DC325}"/>
              </a:ext>
            </a:extLst>
          </p:cNvPr>
          <p:cNvPicPr>
            <a:picLocks noChangeAspect="1"/>
          </p:cNvPicPr>
          <p:nvPr/>
        </p:nvPicPr>
        <p:blipFill>
          <a:blip r:embed="rId4"/>
          <a:srcRect/>
          <a:stretch>
            <a:fillRect/>
          </a:stretch>
        </p:blipFill>
        <p:spPr>
          <a:xfrm>
            <a:off x="17605219" y="2358063"/>
            <a:ext cx="3650071" cy="3665745"/>
          </a:xfrm>
          <a:prstGeom prst="rect">
            <a:avLst/>
          </a:prstGeom>
          <a:ln/>
        </p:spPr>
      </p:pic>
      <p:sp>
        <p:nvSpPr>
          <p:cNvPr id="7" name="TextBox 6">
            <a:extLst>
              <a:ext uri="{FF2B5EF4-FFF2-40B4-BE49-F238E27FC236}">
                <a16:creationId xmlns:a16="http://schemas.microsoft.com/office/drawing/2014/main" id="{84373261-A409-4BF4-B375-2101CEDACBB3}"/>
              </a:ext>
            </a:extLst>
          </p:cNvPr>
          <p:cNvSpPr txBox="1"/>
          <p:nvPr/>
        </p:nvSpPr>
        <p:spPr>
          <a:xfrm>
            <a:off x="16773053" y="6212138"/>
            <a:ext cx="5179693"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hlinkClick r:id="rId5"/>
              </a:rPr>
              <a:t>Details</a:t>
            </a:r>
            <a:r>
              <a:rPr lang="en-US" sz="2884" dirty="0">
                <a:latin typeface="Tw Cen MT" panose="020B0602020104020603" pitchFamily="34" charset="0"/>
              </a:rPr>
              <a:t> in </a:t>
            </a:r>
            <a:r>
              <a:rPr lang="en-US" sz="2884" dirty="0">
                <a:latin typeface="Tw Cen MT" panose="020B0602020104020603" pitchFamily="34" charset="0"/>
                <a:hlinkClick r:id="rId6"/>
              </a:rPr>
              <a:t>PPE Resources</a:t>
            </a:r>
            <a:r>
              <a:rPr lang="en-US" sz="2884" dirty="0">
                <a:latin typeface="Tw Cen MT" panose="020B0602020104020603" pitchFamily="34" charset="0"/>
              </a:rPr>
              <a:t> in the </a:t>
            </a:r>
            <a:r>
              <a:rPr lang="en-US" sz="2884" dirty="0">
                <a:latin typeface="Tw Cen MT" panose="020B0602020104020603" pitchFamily="34" charset="0"/>
                <a:hlinkClick r:id="rId7"/>
              </a:rPr>
              <a:t>WMO PPE website </a:t>
            </a:r>
            <a:endParaRPr lang="en-US" sz="2884" dirty="0">
              <a:latin typeface="Tw Cen MT" panose="020B0602020104020603" pitchFamily="34" charset="0"/>
            </a:endParaRPr>
          </a:p>
        </p:txBody>
      </p:sp>
      <p:sp>
        <p:nvSpPr>
          <p:cNvPr id="10" name="TextBox 9">
            <a:extLst>
              <a:ext uri="{FF2B5EF4-FFF2-40B4-BE49-F238E27FC236}">
                <a16:creationId xmlns:a16="http://schemas.microsoft.com/office/drawing/2014/main" id="{C1C31C88-F85A-4319-9198-66810E67D79B}"/>
              </a:ext>
            </a:extLst>
          </p:cNvPr>
          <p:cNvSpPr txBox="1"/>
          <p:nvPr/>
        </p:nvSpPr>
        <p:spPr>
          <a:xfrm>
            <a:off x="12290817" y="1485999"/>
            <a:ext cx="8964473" cy="683734"/>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181377" algn="l">
              <a:lnSpc>
                <a:spcPct val="90000"/>
              </a:lnSpc>
              <a:buFont typeface="Arial" panose="020B0604020202020204" pitchFamily="34" charset="0"/>
              <a:buChar char="•"/>
            </a:pPr>
            <a:r>
              <a:rPr lang="en-US" altLang="ko-KR" sz="2116" b="1" dirty="0">
                <a:solidFill>
                  <a:schemeClr val="tx1"/>
                </a:solidFill>
                <a:latin typeface="Tw Cen MT" panose="020B0602020104020603" pitchFamily="34" charset="0"/>
                <a:cs typeface="Calibri" panose="020F0502020204030204" pitchFamily="34" charset="0"/>
              </a:rPr>
              <a:t>MET Norway</a:t>
            </a:r>
            <a:r>
              <a:rPr lang="en-US" altLang="ko-KR" sz="2116" dirty="0">
                <a:solidFill>
                  <a:schemeClr val="tx1"/>
                </a:solidFill>
                <a:latin typeface="Tw Cen MT" panose="020B0602020104020603" pitchFamily="34" charset="0"/>
                <a:cs typeface="Calibri" panose="020F0502020204030204" pitchFamily="34" charset="0"/>
              </a:rPr>
              <a:t> (Norwegian NMHS) integrates private sector observations from Netatmo’s Network in operational weather forecasting (</a:t>
            </a:r>
            <a:r>
              <a:rPr lang="en-US" altLang="ko-KR" sz="2116" dirty="0">
                <a:solidFill>
                  <a:schemeClr val="tx1"/>
                </a:solidFill>
                <a:latin typeface="Tw Cen MT" panose="020B0602020104020603" pitchFamily="34" charset="0"/>
                <a:cs typeface="Calibri" panose="020F0502020204030204" pitchFamily="34" charset="0"/>
                <a:hlinkClick r:id="rId5"/>
              </a:rPr>
              <a:t>link</a:t>
            </a:r>
            <a:r>
              <a:rPr lang="en-US" altLang="ko-KR" sz="2116" dirty="0">
                <a:solidFill>
                  <a:schemeClr val="tx1"/>
                </a:solidFill>
                <a:latin typeface="Tw Cen MT" panose="020B0602020104020603" pitchFamily="34" charset="0"/>
                <a:cs typeface="Calibri" panose="020F0502020204030204" pitchFamily="34" charset="0"/>
              </a:rPr>
              <a:t>).</a:t>
            </a:r>
          </a:p>
        </p:txBody>
      </p:sp>
      <p:sp>
        <p:nvSpPr>
          <p:cNvPr id="11" name="Title 1">
            <a:extLst>
              <a:ext uri="{FF2B5EF4-FFF2-40B4-BE49-F238E27FC236}">
                <a16:creationId xmlns:a16="http://schemas.microsoft.com/office/drawing/2014/main" id="{F3C20853-36CC-4771-9785-6AAE8B986273}"/>
              </a:ext>
            </a:extLst>
          </p:cNvPr>
          <p:cNvSpPr txBox="1">
            <a:spLocks/>
          </p:cNvSpPr>
          <p:nvPr/>
        </p:nvSpPr>
        <p:spPr>
          <a:xfrm>
            <a:off x="982190" y="4041"/>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altLang="ko-KR" sz="3808" dirty="0">
                <a:solidFill>
                  <a:srgbClr val="0070C0"/>
                </a:solidFill>
                <a:latin typeface="Tw Cen MT" panose="020B0602020104020603" pitchFamily="34" charset="0"/>
              </a:rPr>
              <a:t>Ejemplos de precedentes y prácticas</a:t>
            </a:r>
          </a:p>
          <a:p>
            <a:r>
              <a:rPr lang="es-ES" altLang="ko-KR" sz="3808" dirty="0">
                <a:solidFill>
                  <a:srgbClr val="0070C0"/>
                </a:solidFill>
                <a:latin typeface="Tw Cen MT" panose="020B0602020104020603" pitchFamily="34" charset="0"/>
              </a:rPr>
              <a:t>Crowdsourcing (uso de datos no estándar)</a:t>
            </a:r>
            <a:endParaRPr lang="en-US" altLang="ko-KR" sz="3808" dirty="0">
              <a:solidFill>
                <a:srgbClr val="0070C0"/>
              </a:solidFill>
              <a:latin typeface="Tw Cen MT" panose="020B0602020104020603" pitchFamily="34" charset="0"/>
            </a:endParaRPr>
          </a:p>
        </p:txBody>
      </p:sp>
      <p:pic>
        <p:nvPicPr>
          <p:cNvPr id="12" name="image2.png">
            <a:extLst>
              <a:ext uri="{FF2B5EF4-FFF2-40B4-BE49-F238E27FC236}">
                <a16:creationId xmlns:a16="http://schemas.microsoft.com/office/drawing/2014/main" id="{57593F9A-F7FF-437A-B658-AADA30ADC662}"/>
              </a:ext>
            </a:extLst>
          </p:cNvPr>
          <p:cNvPicPr>
            <a:picLocks noChangeAspect="1"/>
          </p:cNvPicPr>
          <p:nvPr/>
        </p:nvPicPr>
        <p:blipFill>
          <a:blip r:embed="rId3"/>
          <a:srcRect/>
          <a:stretch>
            <a:fillRect/>
          </a:stretch>
        </p:blipFill>
        <p:spPr>
          <a:xfrm>
            <a:off x="327237" y="2494646"/>
            <a:ext cx="5391500" cy="3383867"/>
          </a:xfrm>
          <a:prstGeom prst="rect">
            <a:avLst/>
          </a:prstGeom>
          <a:ln/>
        </p:spPr>
      </p:pic>
      <p:pic>
        <p:nvPicPr>
          <p:cNvPr id="13" name="image1.png">
            <a:extLst>
              <a:ext uri="{FF2B5EF4-FFF2-40B4-BE49-F238E27FC236}">
                <a16:creationId xmlns:a16="http://schemas.microsoft.com/office/drawing/2014/main" id="{381DCC90-1BC0-4024-9A8C-2BCCCE8701EF}"/>
              </a:ext>
            </a:extLst>
          </p:cNvPr>
          <p:cNvPicPr>
            <a:picLocks noChangeAspect="1"/>
          </p:cNvPicPr>
          <p:nvPr/>
        </p:nvPicPr>
        <p:blipFill>
          <a:blip r:embed="rId4"/>
          <a:srcRect/>
          <a:stretch>
            <a:fillRect/>
          </a:stretch>
        </p:blipFill>
        <p:spPr>
          <a:xfrm>
            <a:off x="6118578" y="2353707"/>
            <a:ext cx="3650071" cy="3665745"/>
          </a:xfrm>
          <a:prstGeom prst="rect">
            <a:avLst/>
          </a:prstGeom>
          <a:ln/>
        </p:spPr>
      </p:pic>
      <p:sp>
        <p:nvSpPr>
          <p:cNvPr id="14" name="TextBox 13">
            <a:extLst>
              <a:ext uri="{FF2B5EF4-FFF2-40B4-BE49-F238E27FC236}">
                <a16:creationId xmlns:a16="http://schemas.microsoft.com/office/drawing/2014/main" id="{9CD1CDB4-A0E8-49CE-AA24-6CE0B94EAD12}"/>
              </a:ext>
            </a:extLst>
          </p:cNvPr>
          <p:cNvSpPr txBox="1"/>
          <p:nvPr/>
        </p:nvSpPr>
        <p:spPr>
          <a:xfrm>
            <a:off x="5286412" y="6207782"/>
            <a:ext cx="5179693"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884" dirty="0">
                <a:latin typeface="Tw Cen MT" panose="020B0602020104020603" pitchFamily="34" charset="0"/>
              </a:rPr>
              <a:t>Detalles en Recursos PPE en el sitio web de PPE de la OMM</a:t>
            </a:r>
            <a:endParaRPr lang="en-US" sz="2884" dirty="0">
              <a:latin typeface="Tw Cen MT" panose="020B0602020104020603" pitchFamily="34" charset="0"/>
            </a:endParaRPr>
          </a:p>
        </p:txBody>
      </p:sp>
      <p:sp>
        <p:nvSpPr>
          <p:cNvPr id="15" name="TextBox 14">
            <a:extLst>
              <a:ext uri="{FF2B5EF4-FFF2-40B4-BE49-F238E27FC236}">
                <a16:creationId xmlns:a16="http://schemas.microsoft.com/office/drawing/2014/main" id="{4CEC48B9-45DF-46DD-9443-A5D1110E2DD2}"/>
              </a:ext>
            </a:extLst>
          </p:cNvPr>
          <p:cNvSpPr txBox="1"/>
          <p:nvPr/>
        </p:nvSpPr>
        <p:spPr>
          <a:xfrm>
            <a:off x="804176" y="1481643"/>
            <a:ext cx="8964473" cy="678391"/>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181377" algn="l">
              <a:lnSpc>
                <a:spcPct val="90000"/>
              </a:lnSpc>
              <a:buFont typeface="Arial" panose="020B0604020202020204" pitchFamily="34" charset="0"/>
              <a:buChar char="•"/>
            </a:pPr>
            <a:r>
              <a:rPr lang="es-ES" altLang="ko-KR" sz="2116" b="1" dirty="0">
                <a:solidFill>
                  <a:schemeClr val="tx1"/>
                </a:solidFill>
                <a:latin typeface="Tw Cen MT" panose="020B0602020104020603" pitchFamily="34" charset="0"/>
                <a:cs typeface="Calibri" panose="020F0502020204030204" pitchFamily="34" charset="0"/>
              </a:rPr>
              <a:t>MET Noruega </a:t>
            </a:r>
            <a:r>
              <a:rPr lang="es-ES" altLang="ko-KR" sz="2116" dirty="0">
                <a:solidFill>
                  <a:schemeClr val="tx1"/>
                </a:solidFill>
                <a:latin typeface="Tw Cen MT" panose="020B0602020104020603" pitchFamily="34" charset="0"/>
                <a:cs typeface="Calibri" panose="020F0502020204030204" pitchFamily="34" charset="0"/>
              </a:rPr>
              <a:t>(NMHS noruego) integra las observaciones del sector privado de la Red de </a:t>
            </a:r>
            <a:r>
              <a:rPr lang="es-ES" altLang="ko-KR" sz="2116" dirty="0" err="1">
                <a:solidFill>
                  <a:schemeClr val="tx1"/>
                </a:solidFill>
                <a:latin typeface="Tw Cen MT" panose="020B0602020104020603" pitchFamily="34" charset="0"/>
                <a:cs typeface="Calibri" panose="020F0502020204030204" pitchFamily="34" charset="0"/>
              </a:rPr>
              <a:t>Netatmo</a:t>
            </a:r>
            <a:r>
              <a:rPr lang="es-ES" altLang="ko-KR" sz="2116" dirty="0">
                <a:solidFill>
                  <a:schemeClr val="tx1"/>
                </a:solidFill>
                <a:latin typeface="Tw Cen MT" panose="020B0602020104020603" pitchFamily="34" charset="0"/>
                <a:cs typeface="Calibri" panose="020F0502020204030204" pitchFamily="34" charset="0"/>
              </a:rPr>
              <a:t> en las previsiones meteorológicas operativas (enlace).</a:t>
            </a:r>
            <a:endParaRPr lang="en-US" altLang="ko-KR" sz="2116" dirty="0">
              <a:solidFill>
                <a:schemeClr val="tx1"/>
              </a:solidFill>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213081928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1730446" y="-3807"/>
            <a:ext cx="9457508" cy="1585325"/>
          </a:xfrm>
          <a:prstGeom prst="rect">
            <a:avLst/>
          </a:prstGeom>
        </p:spPr>
        <p:txBody>
          <a:bodyPr vert="horz" lIns="96732" tIns="48366" rIns="96732" bIns="48366" rtlCol="0" anchor="ctr">
            <a:normAutofit fontScale="925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Observation data sharing                                       (exchange of standardized data)</a:t>
            </a:r>
          </a:p>
        </p:txBody>
      </p:sp>
      <p:pic>
        <p:nvPicPr>
          <p:cNvPr id="2052" name="Picture 4" descr="partnerstations">
            <a:extLst>
              <a:ext uri="{FF2B5EF4-FFF2-40B4-BE49-F238E27FC236}">
                <a16:creationId xmlns:a16="http://schemas.microsoft.com/office/drawing/2014/main" id="{4F133CCE-20C7-4E17-BFDF-CC4AD010BD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50310" y="2496105"/>
            <a:ext cx="5005697" cy="357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1FE126C7-91E4-4445-8982-6B2D3F29916F}"/>
              </a:ext>
            </a:extLst>
          </p:cNvPr>
          <p:cNvSpPr txBox="1"/>
          <p:nvPr/>
        </p:nvSpPr>
        <p:spPr>
          <a:xfrm>
            <a:off x="17025604" y="6176145"/>
            <a:ext cx="4320809"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hlinkClick r:id="rId4"/>
              </a:rPr>
              <a:t>Details</a:t>
            </a:r>
            <a:r>
              <a:rPr lang="en-US" sz="2884" dirty="0">
                <a:latin typeface="Tw Cen MT" panose="020B0602020104020603" pitchFamily="34" charset="0"/>
              </a:rPr>
              <a:t> in </a:t>
            </a:r>
            <a:r>
              <a:rPr lang="en-US" sz="2884" dirty="0">
                <a:latin typeface="Tw Cen MT" panose="020B0602020104020603" pitchFamily="34" charset="0"/>
                <a:hlinkClick r:id="rId5"/>
              </a:rPr>
              <a:t>PPE Resources</a:t>
            </a:r>
            <a:r>
              <a:rPr lang="en-US" sz="2884" dirty="0">
                <a:latin typeface="Tw Cen MT" panose="020B0602020104020603" pitchFamily="34" charset="0"/>
              </a:rPr>
              <a:t> in the </a:t>
            </a:r>
            <a:r>
              <a:rPr lang="en-US" sz="2884" dirty="0">
                <a:latin typeface="Tw Cen MT" panose="020B0602020104020603" pitchFamily="34" charset="0"/>
                <a:hlinkClick r:id="rId6"/>
              </a:rPr>
              <a:t>WMO PPE website </a:t>
            </a:r>
            <a:endParaRPr lang="en-US" sz="2884" dirty="0">
              <a:latin typeface="Tw Cen MT" panose="020B0602020104020603" pitchFamily="34" charset="0"/>
            </a:endParaRPr>
          </a:p>
        </p:txBody>
      </p:sp>
      <p:sp>
        <p:nvSpPr>
          <p:cNvPr id="12" name="TextBox 11">
            <a:extLst>
              <a:ext uri="{FF2B5EF4-FFF2-40B4-BE49-F238E27FC236}">
                <a16:creationId xmlns:a16="http://schemas.microsoft.com/office/drawing/2014/main" id="{0E1E639D-4EEF-4948-BE31-BE3EC31AEA6E}"/>
              </a:ext>
            </a:extLst>
          </p:cNvPr>
          <p:cNvSpPr txBox="1"/>
          <p:nvPr/>
        </p:nvSpPr>
        <p:spPr>
          <a:xfrm>
            <a:off x="12397808" y="1487912"/>
            <a:ext cx="8056018" cy="683734"/>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gn="l">
              <a:lnSpc>
                <a:spcPct val="90000"/>
              </a:lnSpc>
              <a:buFont typeface="Arial" panose="020B0604020202020204" pitchFamily="34" charset="0"/>
              <a:buChar char="•"/>
            </a:pPr>
            <a:r>
              <a:rPr lang="en-US" altLang="ko-KR" sz="2116" b="1" dirty="0">
                <a:solidFill>
                  <a:schemeClr val="tx1"/>
                </a:solidFill>
                <a:latin typeface="Tw Cen MT" panose="020B0602020104020603" pitchFamily="34" charset="0"/>
                <a:cs typeface="Calibri" panose="020F0502020204030204" pitchFamily="34" charset="0"/>
              </a:rPr>
              <a:t>MeteoSwiss</a:t>
            </a:r>
            <a:r>
              <a:rPr lang="en-US" altLang="ko-KR" sz="2116" dirty="0">
                <a:solidFill>
                  <a:schemeClr val="tx1"/>
                </a:solidFill>
                <a:latin typeface="Tw Cen MT" panose="020B0602020104020603" pitchFamily="34" charset="0"/>
                <a:cs typeface="Calibri" panose="020F0502020204030204" pitchFamily="34" charset="0"/>
              </a:rPr>
              <a:t> (Swiss’ NMHS) collaborating with the </a:t>
            </a:r>
            <a:r>
              <a:rPr lang="en-US" altLang="ko-KR" sz="2116" dirty="0" err="1">
                <a:solidFill>
                  <a:schemeClr val="tx1"/>
                </a:solidFill>
                <a:latin typeface="Tw Cen MT" panose="020B0602020104020603" pitchFamily="34" charset="0"/>
                <a:cs typeface="Calibri" panose="020F0502020204030204" pitchFamily="34" charset="0"/>
              </a:rPr>
              <a:t>MeteoGroup</a:t>
            </a:r>
            <a:r>
              <a:rPr lang="en-US" altLang="ko-KR" sz="2116" dirty="0">
                <a:solidFill>
                  <a:schemeClr val="tx1"/>
                </a:solidFill>
                <a:latin typeface="Tw Cen MT" panose="020B0602020104020603" pitchFamily="34" charset="0"/>
                <a:cs typeface="Calibri" panose="020F0502020204030204" pitchFamily="34" charset="0"/>
              </a:rPr>
              <a:t> to fill the measurement gaps by integrating private partner’s stations (</a:t>
            </a:r>
            <a:r>
              <a:rPr lang="en-US" altLang="ko-KR" sz="2116" dirty="0">
                <a:solidFill>
                  <a:schemeClr val="tx1"/>
                </a:solidFill>
                <a:latin typeface="Tw Cen MT" panose="020B0602020104020603" pitchFamily="34" charset="0"/>
                <a:cs typeface="Calibri" panose="020F0502020204030204" pitchFamily="34" charset="0"/>
                <a:hlinkClick r:id="rId4"/>
              </a:rPr>
              <a:t>link</a:t>
            </a:r>
            <a:r>
              <a:rPr lang="en-US" altLang="ko-KR" sz="2116" dirty="0">
                <a:solidFill>
                  <a:schemeClr val="tx1"/>
                </a:solidFill>
                <a:latin typeface="Tw Cen MT" panose="020B0602020104020603" pitchFamily="34" charset="0"/>
                <a:cs typeface="Calibri" panose="020F0502020204030204" pitchFamily="34" charset="0"/>
              </a:rPr>
              <a:t>)</a:t>
            </a:r>
          </a:p>
        </p:txBody>
      </p:sp>
      <p:sp>
        <p:nvSpPr>
          <p:cNvPr id="13" name="Title 1">
            <a:extLst>
              <a:ext uri="{FF2B5EF4-FFF2-40B4-BE49-F238E27FC236}">
                <a16:creationId xmlns:a16="http://schemas.microsoft.com/office/drawing/2014/main" id="{1EEBA502-8208-43A5-862C-C5646401BF8E}"/>
              </a:ext>
            </a:extLst>
          </p:cNvPr>
          <p:cNvSpPr txBox="1">
            <a:spLocks/>
          </p:cNvSpPr>
          <p:nvPr/>
        </p:nvSpPr>
        <p:spPr>
          <a:xfrm>
            <a:off x="256869" y="-8163"/>
            <a:ext cx="9457508" cy="1585325"/>
          </a:xfrm>
          <a:prstGeom prst="rect">
            <a:avLst/>
          </a:prstGeom>
        </p:spPr>
        <p:txBody>
          <a:bodyPr vert="horz" lIns="96732" tIns="48366" rIns="96732" bIns="48366" rtlCol="0" anchor="ctr">
            <a:normAutofit fontScale="925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pPr algn="ctr"/>
            <a:r>
              <a:rPr lang="es-ES" altLang="ko-KR" sz="3808" dirty="0">
                <a:solidFill>
                  <a:srgbClr val="0070C0"/>
                </a:solidFill>
                <a:latin typeface="Tw Cen MT" panose="020B0602020104020603" pitchFamily="34" charset="0"/>
              </a:rPr>
              <a:t>Intercambio de datos de observación                         (intercambio de datos estandarizados)</a:t>
            </a:r>
          </a:p>
        </p:txBody>
      </p:sp>
      <p:pic>
        <p:nvPicPr>
          <p:cNvPr id="14" name="Picture 4" descr="partnerstations">
            <a:extLst>
              <a:ext uri="{FF2B5EF4-FFF2-40B4-BE49-F238E27FC236}">
                <a16:creationId xmlns:a16="http://schemas.microsoft.com/office/drawing/2014/main" id="{12CF95C2-4D74-4085-94ED-11C877B758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6733" y="2491749"/>
            <a:ext cx="5005697" cy="35750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TextBox 14">
            <a:extLst>
              <a:ext uri="{FF2B5EF4-FFF2-40B4-BE49-F238E27FC236}">
                <a16:creationId xmlns:a16="http://schemas.microsoft.com/office/drawing/2014/main" id="{3D0DEB1D-9538-43F5-B5B6-1BF378AF5C1B}"/>
              </a:ext>
            </a:extLst>
          </p:cNvPr>
          <p:cNvSpPr txBox="1"/>
          <p:nvPr/>
        </p:nvSpPr>
        <p:spPr>
          <a:xfrm>
            <a:off x="4867141" y="6171789"/>
            <a:ext cx="5005696"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884" dirty="0">
                <a:latin typeface="Tw Cen MT" panose="020B0602020104020603" pitchFamily="34" charset="0"/>
              </a:rPr>
              <a:t>Detalles en Recursos PPE en el sitio web de PPE de la OMM </a:t>
            </a:r>
            <a:endParaRPr lang="en-US" sz="2884" dirty="0">
              <a:latin typeface="Tw Cen MT" panose="020B0602020104020603" pitchFamily="34" charset="0"/>
            </a:endParaRPr>
          </a:p>
        </p:txBody>
      </p:sp>
      <p:sp>
        <p:nvSpPr>
          <p:cNvPr id="16" name="TextBox 15">
            <a:extLst>
              <a:ext uri="{FF2B5EF4-FFF2-40B4-BE49-F238E27FC236}">
                <a16:creationId xmlns:a16="http://schemas.microsoft.com/office/drawing/2014/main" id="{662CB379-BE26-4A19-A1CB-759F1D857037}"/>
              </a:ext>
            </a:extLst>
          </p:cNvPr>
          <p:cNvSpPr txBox="1"/>
          <p:nvPr/>
        </p:nvSpPr>
        <p:spPr>
          <a:xfrm>
            <a:off x="924231" y="1483556"/>
            <a:ext cx="8056018" cy="971420"/>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gn="l">
              <a:lnSpc>
                <a:spcPct val="90000"/>
              </a:lnSpc>
              <a:buFont typeface="Arial" panose="020B0604020202020204" pitchFamily="34" charset="0"/>
              <a:buChar char="•"/>
            </a:pPr>
            <a:r>
              <a:rPr lang="es-ES" altLang="ko-KR" sz="2116" b="1" dirty="0">
                <a:solidFill>
                  <a:schemeClr val="tx1"/>
                </a:solidFill>
                <a:latin typeface="Tw Cen MT" panose="020B0602020104020603" pitchFamily="34" charset="0"/>
                <a:cs typeface="Calibri" panose="020F0502020204030204" pitchFamily="34" charset="0"/>
              </a:rPr>
              <a:t>MeteoSwiss </a:t>
            </a:r>
            <a:r>
              <a:rPr lang="es-ES" altLang="ko-KR" sz="2116" dirty="0">
                <a:solidFill>
                  <a:schemeClr val="tx1"/>
                </a:solidFill>
                <a:latin typeface="Tw Cen MT" panose="020B0602020104020603" pitchFamily="34" charset="0"/>
                <a:cs typeface="Calibri" panose="020F0502020204030204" pitchFamily="34" charset="0"/>
              </a:rPr>
              <a:t>(NMHS de Suiza) colabora con el </a:t>
            </a:r>
            <a:r>
              <a:rPr lang="es-ES" altLang="ko-KR" sz="2116" dirty="0" err="1">
                <a:solidFill>
                  <a:schemeClr val="tx1"/>
                </a:solidFill>
                <a:latin typeface="Tw Cen MT" panose="020B0602020104020603" pitchFamily="34" charset="0"/>
                <a:cs typeface="Calibri" panose="020F0502020204030204" pitchFamily="34" charset="0"/>
              </a:rPr>
              <a:t>MeteoGroup</a:t>
            </a:r>
            <a:r>
              <a:rPr lang="es-ES" altLang="ko-KR" sz="2116" dirty="0">
                <a:solidFill>
                  <a:schemeClr val="tx1"/>
                </a:solidFill>
                <a:latin typeface="Tw Cen MT" panose="020B0602020104020603" pitchFamily="34" charset="0"/>
                <a:cs typeface="Calibri" panose="020F0502020204030204" pitchFamily="34" charset="0"/>
              </a:rPr>
              <a:t> para llenar las lagunas de medición mediante la integración de las estaciones de los socios privados (enlace)</a:t>
            </a:r>
            <a:endParaRPr lang="en-US" altLang="ko-KR" sz="2116" dirty="0">
              <a:solidFill>
                <a:schemeClr val="tx1"/>
              </a:solidFill>
              <a:latin typeface="Tw Cen MT" panose="020B0602020104020603" pitchFamily="34" charset="0"/>
              <a:cs typeface="Calibri" panose="020F0502020204030204" pitchFamily="34" charset="0"/>
            </a:endParaRPr>
          </a:p>
        </p:txBody>
      </p:sp>
    </p:spTree>
    <p:extLst>
      <p:ext uri="{BB962C8B-B14F-4D97-AF65-F5344CB8AC3E}">
        <p14:creationId xmlns:p14="http://schemas.microsoft.com/office/powerpoint/2010/main" val="37805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2586391" y="60649"/>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altLang="ko-KR" sz="3808" dirty="0">
                <a:solidFill>
                  <a:srgbClr val="0070C0"/>
                </a:solidFill>
                <a:latin typeface="Tw Cen MT" panose="020B0602020104020603" pitchFamily="34" charset="0"/>
              </a:rPr>
              <a:t>Examples of precedents and practices</a:t>
            </a:r>
          </a:p>
          <a:p>
            <a:r>
              <a:rPr lang="en-US" altLang="ko-KR" sz="3808" dirty="0">
                <a:solidFill>
                  <a:srgbClr val="0070C0"/>
                </a:solidFill>
                <a:latin typeface="Tw Cen MT" panose="020B0602020104020603" pitchFamily="34" charset="0"/>
              </a:rPr>
              <a:t>Technology innovation</a:t>
            </a:r>
          </a:p>
        </p:txBody>
      </p:sp>
      <p:sp>
        <p:nvSpPr>
          <p:cNvPr id="7" name="TextBox 6">
            <a:extLst>
              <a:ext uri="{FF2B5EF4-FFF2-40B4-BE49-F238E27FC236}">
                <a16:creationId xmlns:a16="http://schemas.microsoft.com/office/drawing/2014/main" id="{97BD1993-AC56-4C69-951A-BD4963CBA4E4}"/>
              </a:ext>
            </a:extLst>
          </p:cNvPr>
          <p:cNvSpPr txBox="1"/>
          <p:nvPr/>
        </p:nvSpPr>
        <p:spPr>
          <a:xfrm>
            <a:off x="17042144" y="6566465"/>
            <a:ext cx="4198060" cy="707886"/>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000" dirty="0">
                <a:latin typeface="Tw Cen MT" panose="020B0602020104020603" pitchFamily="34" charset="0"/>
                <a:hlinkClick r:id="rId3"/>
              </a:rPr>
              <a:t>Supercomputing leap in weather and climate forecasting - Met Office</a:t>
            </a:r>
            <a:endParaRPr lang="en-US" sz="2000" dirty="0">
              <a:latin typeface="Tw Cen MT" panose="020B0602020104020603" pitchFamily="34" charset="0"/>
            </a:endParaRPr>
          </a:p>
        </p:txBody>
      </p:sp>
      <p:sp>
        <p:nvSpPr>
          <p:cNvPr id="10" name="TextBox 9">
            <a:extLst>
              <a:ext uri="{FF2B5EF4-FFF2-40B4-BE49-F238E27FC236}">
                <a16:creationId xmlns:a16="http://schemas.microsoft.com/office/drawing/2014/main" id="{BC68EA13-F72F-4FE1-87C0-4C33E480A79C}"/>
              </a:ext>
            </a:extLst>
          </p:cNvPr>
          <p:cNvSpPr txBox="1"/>
          <p:nvPr/>
        </p:nvSpPr>
        <p:spPr>
          <a:xfrm>
            <a:off x="11473919" y="1616146"/>
            <a:ext cx="5185893" cy="420008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601231" indent="-483672" algn="l">
              <a:lnSpc>
                <a:spcPct val="90000"/>
              </a:lnSpc>
              <a:buFont typeface="+mj-lt"/>
              <a:buAutoNum type="arabicPeriod"/>
            </a:pPr>
            <a:r>
              <a:rPr lang="en-US" altLang="ko-KR" sz="2116" b="1" dirty="0">
                <a:solidFill>
                  <a:schemeClr val="tx1"/>
                </a:solidFill>
                <a:latin typeface="Tw Cen MT" panose="020B0602020104020603" pitchFamily="34" charset="0"/>
                <a:cs typeface="Calibri" panose="020F0502020204030204" pitchFamily="34" charset="0"/>
              </a:rPr>
              <a:t>ECMWF</a:t>
            </a:r>
            <a:r>
              <a:rPr lang="en-US" altLang="ko-KR" sz="2116" dirty="0">
                <a:solidFill>
                  <a:schemeClr val="tx1"/>
                </a:solidFill>
                <a:latin typeface="Tw Cen MT" panose="020B0602020104020603" pitchFamily="34" charset="0"/>
                <a:cs typeface="Calibri" panose="020F0502020204030204" pitchFamily="34" charset="0"/>
              </a:rPr>
              <a:t> and </a:t>
            </a:r>
            <a:r>
              <a:rPr lang="en-US" altLang="ko-KR" sz="2116" b="1" dirty="0">
                <a:solidFill>
                  <a:schemeClr val="tx1"/>
                </a:solidFill>
                <a:latin typeface="Tw Cen MT" panose="020B0602020104020603" pitchFamily="34" charset="0"/>
                <a:cs typeface="Calibri" panose="020F0502020204030204" pitchFamily="34" charset="0"/>
              </a:rPr>
              <a:t>ATOS</a:t>
            </a:r>
            <a:r>
              <a:rPr lang="en-US" altLang="ko-KR" sz="2116" dirty="0">
                <a:solidFill>
                  <a:schemeClr val="tx1"/>
                </a:solidFill>
                <a:latin typeface="Tw Cen MT" panose="020B0602020104020603" pitchFamily="34" charset="0"/>
                <a:cs typeface="Calibri" panose="020F0502020204030204" pitchFamily="34" charset="0"/>
              </a:rPr>
              <a:t> launched a Center of Excellence in Weather &amp; Climate Modelling to support ECMWF’s medium to long-range weather prediction and global climate modelling by improving access to AI and quantum computing technologies (</a:t>
            </a:r>
            <a:r>
              <a:rPr lang="en-US" altLang="ko-KR" sz="2116" dirty="0">
                <a:solidFill>
                  <a:schemeClr val="tx1"/>
                </a:solidFill>
                <a:latin typeface="Tw Cen MT" panose="020B0602020104020603" pitchFamily="34" charset="0"/>
                <a:cs typeface="Calibri" panose="020F0502020204030204" pitchFamily="34" charset="0"/>
                <a:hlinkClick r:id="rId4"/>
              </a:rPr>
              <a:t>link 1</a:t>
            </a:r>
            <a:r>
              <a:rPr lang="en-US" altLang="ko-KR" sz="2116" dirty="0">
                <a:solidFill>
                  <a:schemeClr val="tx1"/>
                </a:solidFill>
                <a:latin typeface="Tw Cen MT" panose="020B0602020104020603" pitchFamily="34" charset="0"/>
                <a:cs typeface="Calibri" panose="020F0502020204030204" pitchFamily="34" charset="0"/>
              </a:rPr>
              <a:t>, </a:t>
            </a:r>
            <a:r>
              <a:rPr lang="en-US" altLang="ko-KR" sz="2116" dirty="0">
                <a:solidFill>
                  <a:schemeClr val="tx1"/>
                </a:solidFill>
                <a:latin typeface="Tw Cen MT" panose="020B0602020104020603" pitchFamily="34" charset="0"/>
                <a:cs typeface="Calibri" panose="020F0502020204030204" pitchFamily="34" charset="0"/>
                <a:hlinkClick r:id="rId5"/>
              </a:rPr>
              <a:t>2</a:t>
            </a:r>
            <a:r>
              <a:rPr lang="en-US" altLang="ko-KR" sz="2116" dirty="0">
                <a:solidFill>
                  <a:schemeClr val="tx1"/>
                </a:solidFill>
                <a:latin typeface="Tw Cen MT" panose="020B0602020104020603" pitchFamily="34" charset="0"/>
                <a:cs typeface="Calibri" panose="020F0502020204030204" pitchFamily="34" charset="0"/>
              </a:rPr>
              <a:t>, </a:t>
            </a:r>
            <a:r>
              <a:rPr lang="en-US" altLang="ko-KR" sz="2116" dirty="0">
                <a:solidFill>
                  <a:schemeClr val="tx1"/>
                </a:solidFill>
                <a:latin typeface="Tw Cen MT" panose="020B0602020104020603" pitchFamily="34" charset="0"/>
                <a:cs typeface="Calibri" panose="020F0502020204030204" pitchFamily="34" charset="0"/>
                <a:hlinkClick r:id="rId6"/>
              </a:rPr>
              <a:t>3</a:t>
            </a:r>
            <a:r>
              <a:rPr lang="en-US" altLang="ko-KR" sz="2116" dirty="0">
                <a:solidFill>
                  <a:schemeClr val="tx1"/>
                </a:solidFill>
                <a:latin typeface="Tw Cen MT" panose="020B0602020104020603" pitchFamily="34" charset="0"/>
                <a:cs typeface="Calibri" panose="020F0502020204030204" pitchFamily="34" charset="0"/>
              </a:rPr>
              <a:t>, </a:t>
            </a:r>
            <a:r>
              <a:rPr lang="en-US" altLang="ko-KR" sz="2116" dirty="0">
                <a:solidFill>
                  <a:schemeClr val="tx1"/>
                </a:solidFill>
                <a:latin typeface="Tw Cen MT" panose="020B0602020104020603" pitchFamily="34" charset="0"/>
                <a:cs typeface="Calibri" panose="020F0502020204030204" pitchFamily="34" charset="0"/>
                <a:hlinkClick r:id="rId7"/>
              </a:rPr>
              <a:t>4</a:t>
            </a:r>
            <a:r>
              <a:rPr lang="en-US" altLang="ko-KR" sz="2116" dirty="0">
                <a:solidFill>
                  <a:schemeClr val="tx1"/>
                </a:solidFill>
                <a:latin typeface="Tw Cen MT" panose="020B0602020104020603" pitchFamily="34" charset="0"/>
                <a:cs typeface="Calibri" panose="020F0502020204030204" pitchFamily="34" charset="0"/>
              </a:rPr>
              <a:t> &amp; </a:t>
            </a:r>
            <a:r>
              <a:rPr lang="en-US" altLang="ko-KR" sz="2116" dirty="0">
                <a:solidFill>
                  <a:schemeClr val="tx1"/>
                </a:solidFill>
                <a:latin typeface="Tw Cen MT" panose="020B0602020104020603" pitchFamily="34" charset="0"/>
                <a:cs typeface="Calibri" panose="020F0502020204030204" pitchFamily="34" charset="0"/>
                <a:hlinkClick r:id="rId8"/>
              </a:rPr>
              <a:t>5</a:t>
            </a:r>
            <a:r>
              <a:rPr lang="en-US" altLang="ko-KR" sz="2116" dirty="0">
                <a:solidFill>
                  <a:schemeClr val="tx1"/>
                </a:solidFill>
                <a:latin typeface="Tw Cen MT" panose="020B0602020104020603" pitchFamily="34" charset="0"/>
                <a:cs typeface="Calibri" panose="020F0502020204030204" pitchFamily="34" charset="0"/>
              </a:rPr>
              <a:t>)</a:t>
            </a:r>
            <a:endParaRPr lang="en-US" altLang="ko-KR" sz="2116" b="1" dirty="0">
              <a:solidFill>
                <a:schemeClr val="tx1"/>
              </a:solidFill>
              <a:latin typeface="Tw Cen MT" panose="020B0602020104020603" pitchFamily="34" charset="0"/>
              <a:cs typeface="Calibri" panose="020F0502020204030204" pitchFamily="34" charset="0"/>
            </a:endParaRPr>
          </a:p>
          <a:p>
            <a:pPr marL="601231" indent="-483672" algn="l">
              <a:lnSpc>
                <a:spcPct val="90000"/>
              </a:lnSpc>
              <a:buFont typeface="+mj-lt"/>
              <a:buAutoNum type="arabicPeriod"/>
            </a:pPr>
            <a:endParaRPr lang="en-US" altLang="ko-KR" sz="2116" b="1" dirty="0">
              <a:latin typeface="Tw Cen MT" panose="020B0602020104020603" pitchFamily="34" charset="0"/>
              <a:cs typeface="Calibri" panose="020F0502020204030204" pitchFamily="34" charset="0"/>
            </a:endParaRPr>
          </a:p>
          <a:p>
            <a:pPr marL="601231" indent="-483672" algn="l">
              <a:lnSpc>
                <a:spcPct val="90000"/>
              </a:lnSpc>
              <a:buFont typeface="+mj-lt"/>
              <a:buAutoNum type="arabicPeriod"/>
            </a:pPr>
            <a:r>
              <a:rPr lang="en-US" altLang="ko-KR" sz="2116" b="1" dirty="0">
                <a:solidFill>
                  <a:schemeClr val="tx1"/>
                </a:solidFill>
                <a:latin typeface="Tw Cen MT" panose="020B0602020104020603" pitchFamily="34" charset="0"/>
                <a:cs typeface="Calibri" panose="020F0502020204030204" pitchFamily="34" charset="0"/>
              </a:rPr>
              <a:t>UK</a:t>
            </a:r>
            <a:r>
              <a:rPr lang="en-US" altLang="ko-KR" sz="2116" dirty="0">
                <a:solidFill>
                  <a:schemeClr val="tx1"/>
                </a:solidFill>
                <a:latin typeface="Tw Cen MT" panose="020B0602020104020603" pitchFamily="34" charset="0"/>
                <a:cs typeface="Calibri" panose="020F0502020204030204" pitchFamily="34" charset="0"/>
              </a:rPr>
              <a:t> </a:t>
            </a:r>
            <a:r>
              <a:rPr lang="en-US" altLang="ko-KR" sz="2116" b="1" dirty="0">
                <a:solidFill>
                  <a:schemeClr val="tx1"/>
                </a:solidFill>
                <a:latin typeface="Tw Cen MT" panose="020B0602020104020603" pitchFamily="34" charset="0"/>
                <a:cs typeface="Calibri" panose="020F0502020204030204" pitchFamily="34" charset="0"/>
              </a:rPr>
              <a:t>Met Office</a:t>
            </a:r>
            <a:r>
              <a:rPr lang="en-US" altLang="ko-KR" sz="2116" dirty="0">
                <a:solidFill>
                  <a:schemeClr val="tx1"/>
                </a:solidFill>
                <a:latin typeface="Tw Cen MT" panose="020B0602020104020603" pitchFamily="34" charset="0"/>
                <a:cs typeface="Calibri" panose="020F0502020204030204" pitchFamily="34" charset="0"/>
              </a:rPr>
              <a:t>’s partnership with </a:t>
            </a:r>
            <a:r>
              <a:rPr lang="en-US" altLang="ko-KR" sz="2116" b="1" dirty="0">
                <a:solidFill>
                  <a:schemeClr val="tx1"/>
                </a:solidFill>
                <a:latin typeface="Tw Cen MT" panose="020B0602020104020603" pitchFamily="34" charset="0"/>
                <a:cs typeface="Calibri" panose="020F0502020204030204" pitchFamily="34" charset="0"/>
              </a:rPr>
              <a:t>Microsoft</a:t>
            </a:r>
            <a:r>
              <a:rPr lang="en-US" altLang="ko-KR" sz="2116" dirty="0">
                <a:solidFill>
                  <a:schemeClr val="tx1"/>
                </a:solidFill>
                <a:latin typeface="Tw Cen MT" panose="020B0602020104020603" pitchFamily="34" charset="0"/>
                <a:cs typeface="Calibri" panose="020F0502020204030204" pitchFamily="34" charset="0"/>
              </a:rPr>
              <a:t> to harness next generation of supercomputing capability and data technologies to deliver innovation for weather and climate forecasting (</a:t>
            </a:r>
            <a:r>
              <a:rPr lang="en-US" altLang="ko-KR" sz="2116" dirty="0">
                <a:solidFill>
                  <a:schemeClr val="tx1"/>
                </a:solidFill>
                <a:latin typeface="Tw Cen MT" panose="020B0602020104020603" pitchFamily="34" charset="0"/>
                <a:cs typeface="Calibri" panose="020F0502020204030204" pitchFamily="34" charset="0"/>
                <a:hlinkClick r:id="rId3"/>
              </a:rPr>
              <a:t>link 1</a:t>
            </a:r>
            <a:r>
              <a:rPr lang="en-US" altLang="ko-KR" sz="2116" dirty="0">
                <a:solidFill>
                  <a:schemeClr val="tx1"/>
                </a:solidFill>
                <a:latin typeface="Tw Cen MT" panose="020B0602020104020603" pitchFamily="34" charset="0"/>
                <a:cs typeface="Calibri" panose="020F0502020204030204" pitchFamily="34" charset="0"/>
              </a:rPr>
              <a:t> &amp; </a:t>
            </a:r>
            <a:r>
              <a:rPr lang="en-US" altLang="ko-KR" sz="2116" dirty="0">
                <a:solidFill>
                  <a:schemeClr val="tx1"/>
                </a:solidFill>
                <a:latin typeface="Tw Cen MT" panose="020B0602020104020603" pitchFamily="34" charset="0"/>
                <a:cs typeface="Calibri" panose="020F0502020204030204" pitchFamily="34" charset="0"/>
                <a:hlinkClick r:id="rId9"/>
              </a:rPr>
              <a:t>2</a:t>
            </a:r>
            <a:r>
              <a:rPr lang="en-US" altLang="ko-KR" sz="2116" dirty="0">
                <a:solidFill>
                  <a:schemeClr val="tx1"/>
                </a:solidFill>
                <a:latin typeface="Tw Cen MT" panose="020B0602020104020603" pitchFamily="34" charset="0"/>
                <a:cs typeface="Calibri" panose="020F0502020204030204" pitchFamily="34" charset="0"/>
              </a:rPr>
              <a:t>)</a:t>
            </a:r>
          </a:p>
        </p:txBody>
      </p:sp>
      <p:pic>
        <p:nvPicPr>
          <p:cNvPr id="5" name="Picture 4" descr="A picture containing text, nature, cloud&#10;&#10;Description automatically generated">
            <a:extLst>
              <a:ext uri="{FF2B5EF4-FFF2-40B4-BE49-F238E27FC236}">
                <a16:creationId xmlns:a16="http://schemas.microsoft.com/office/drawing/2014/main" id="{BACA8FF8-7123-4890-82E3-7223A775E0C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6798481" y="4114639"/>
            <a:ext cx="4355350" cy="2445353"/>
          </a:xfrm>
          <a:prstGeom prst="rect">
            <a:avLst/>
          </a:prstGeom>
        </p:spPr>
      </p:pic>
      <p:pic>
        <p:nvPicPr>
          <p:cNvPr id="11" name="Picture 10">
            <a:extLst>
              <a:ext uri="{FF2B5EF4-FFF2-40B4-BE49-F238E27FC236}">
                <a16:creationId xmlns:a16="http://schemas.microsoft.com/office/drawing/2014/main" id="{B0CA9BB4-DBC4-46EE-9C9E-2EC50801C663}"/>
              </a:ext>
            </a:extLst>
          </p:cNvPr>
          <p:cNvPicPr>
            <a:picLocks noChangeAspect="1"/>
          </p:cNvPicPr>
          <p:nvPr/>
        </p:nvPicPr>
        <p:blipFill rotWithShape="1">
          <a:blip r:embed="rId11"/>
          <a:srcRect l="16118" t="27031" r="17261" b="3653"/>
          <a:stretch/>
        </p:blipFill>
        <p:spPr>
          <a:xfrm>
            <a:off x="16798481" y="1399691"/>
            <a:ext cx="4355350" cy="2454584"/>
          </a:xfrm>
          <a:prstGeom prst="rect">
            <a:avLst/>
          </a:prstGeom>
        </p:spPr>
      </p:pic>
      <p:sp>
        <p:nvSpPr>
          <p:cNvPr id="14" name="TextBox 13">
            <a:extLst>
              <a:ext uri="{FF2B5EF4-FFF2-40B4-BE49-F238E27FC236}">
                <a16:creationId xmlns:a16="http://schemas.microsoft.com/office/drawing/2014/main" id="{79BA43D8-CCC7-41BC-8C6C-EF9B009C6FE4}"/>
              </a:ext>
            </a:extLst>
          </p:cNvPr>
          <p:cNvSpPr txBox="1"/>
          <p:nvPr/>
        </p:nvSpPr>
        <p:spPr>
          <a:xfrm>
            <a:off x="11935109" y="5929919"/>
            <a:ext cx="4839605" cy="1003865"/>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AutoNum type="arabicPeriod"/>
            </a:pPr>
            <a:r>
              <a:rPr lang="en-US" sz="1481" b="0" i="0" dirty="0">
                <a:solidFill>
                  <a:srgbClr val="444444"/>
                </a:solidFill>
                <a:effectLst/>
                <a:latin typeface="Tw Cen MT" panose="020B0602020104020603" pitchFamily="34" charset="0"/>
              </a:rPr>
              <a:t>From </a:t>
            </a:r>
            <a:r>
              <a:rPr lang="en-US" sz="1481" dirty="0">
                <a:solidFill>
                  <a:srgbClr val="444444"/>
                </a:solidFill>
                <a:latin typeface="Tw Cen MT" panose="020B0602020104020603" pitchFamily="34" charset="0"/>
                <a:hlinkClick r:id="rId12"/>
              </a:rPr>
              <a:t>the WMO Data Conference Preparatory Workshop on Theme 2: "Business models and data policy issues“ </a:t>
            </a:r>
            <a:r>
              <a:rPr lang="en-US" sz="1481" b="0" i="0" dirty="0">
                <a:solidFill>
                  <a:srgbClr val="444444"/>
                </a:solidFill>
                <a:effectLst/>
                <a:latin typeface="Tw Cen MT" panose="020B0602020104020603" pitchFamily="34" charset="0"/>
              </a:rPr>
              <a:t> (Oct 2020)</a:t>
            </a:r>
          </a:p>
          <a:p>
            <a:pPr marL="362754" indent="-362754">
              <a:buAutoNum type="arabicPeriod"/>
            </a:pPr>
            <a:r>
              <a:rPr lang="en-US" sz="1481" dirty="0">
                <a:solidFill>
                  <a:srgbClr val="444444"/>
                </a:solidFill>
                <a:latin typeface="Tw Cen MT" panose="020B0602020104020603" pitchFamily="34" charset="0"/>
              </a:rPr>
              <a:t>From a </a:t>
            </a:r>
            <a:r>
              <a:rPr lang="en-US" sz="1481" dirty="0">
                <a:solidFill>
                  <a:srgbClr val="444444"/>
                </a:solidFill>
                <a:latin typeface="Tw Cen MT" panose="020B0602020104020603" pitchFamily="34" charset="0"/>
                <a:hlinkClick r:id="rId9"/>
              </a:rPr>
              <a:t>WMO OCP Innovation Webinar</a:t>
            </a:r>
            <a:r>
              <a:rPr lang="en-US" sz="1481" dirty="0">
                <a:solidFill>
                  <a:srgbClr val="444444"/>
                </a:solidFill>
                <a:latin typeface="Tw Cen MT" panose="020B0602020104020603" pitchFamily="34" charset="0"/>
              </a:rPr>
              <a:t> (Oct 2021)</a:t>
            </a:r>
            <a:endParaRPr lang="en-US" sz="1481" dirty="0">
              <a:latin typeface="Tw Cen MT" panose="020B0602020104020603" pitchFamily="34" charset="0"/>
            </a:endParaRPr>
          </a:p>
        </p:txBody>
      </p:sp>
      <p:sp>
        <p:nvSpPr>
          <p:cNvPr id="9" name="Title 1">
            <a:extLst>
              <a:ext uri="{FF2B5EF4-FFF2-40B4-BE49-F238E27FC236}">
                <a16:creationId xmlns:a16="http://schemas.microsoft.com/office/drawing/2014/main" id="{093942BD-635D-415B-9AF9-61B7FF40AFA6}"/>
              </a:ext>
            </a:extLst>
          </p:cNvPr>
          <p:cNvSpPr txBox="1">
            <a:spLocks/>
          </p:cNvSpPr>
          <p:nvPr/>
        </p:nvSpPr>
        <p:spPr>
          <a:xfrm>
            <a:off x="1609208" y="56293"/>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altLang="ko-KR" sz="3808" dirty="0">
                <a:solidFill>
                  <a:srgbClr val="0070C0"/>
                </a:solidFill>
                <a:latin typeface="Tw Cen MT" panose="020B0602020104020603" pitchFamily="34" charset="0"/>
              </a:rPr>
              <a:t>Ejemplos de precedentes y prácticas</a:t>
            </a:r>
          </a:p>
          <a:p>
            <a:r>
              <a:rPr lang="es-ES" altLang="ko-KR" sz="3808" dirty="0">
                <a:solidFill>
                  <a:srgbClr val="0070C0"/>
                </a:solidFill>
                <a:latin typeface="Tw Cen MT" panose="020B0602020104020603" pitchFamily="34" charset="0"/>
              </a:rPr>
              <a:t>Innovación tecnológica</a:t>
            </a:r>
          </a:p>
        </p:txBody>
      </p:sp>
      <p:sp>
        <p:nvSpPr>
          <p:cNvPr id="12" name="TextBox 11">
            <a:extLst>
              <a:ext uri="{FF2B5EF4-FFF2-40B4-BE49-F238E27FC236}">
                <a16:creationId xmlns:a16="http://schemas.microsoft.com/office/drawing/2014/main" id="{DCCC0247-3D9D-41AE-82BC-3DCAEB5A2604}"/>
              </a:ext>
            </a:extLst>
          </p:cNvPr>
          <p:cNvSpPr txBox="1"/>
          <p:nvPr/>
        </p:nvSpPr>
        <p:spPr>
          <a:xfrm>
            <a:off x="4810928" y="6901747"/>
            <a:ext cx="7183598" cy="98001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hlinkClick r:id="rId3"/>
              </a:rPr>
              <a:t>Supercomputing leap in weather and climate forecasting - Met Office</a:t>
            </a:r>
            <a:endParaRPr lang="en-US" sz="2884" dirty="0">
              <a:latin typeface="Tw Cen MT" panose="020B0602020104020603" pitchFamily="34" charset="0"/>
            </a:endParaRPr>
          </a:p>
        </p:txBody>
      </p:sp>
      <p:sp>
        <p:nvSpPr>
          <p:cNvPr id="13" name="TextBox 12">
            <a:extLst>
              <a:ext uri="{FF2B5EF4-FFF2-40B4-BE49-F238E27FC236}">
                <a16:creationId xmlns:a16="http://schemas.microsoft.com/office/drawing/2014/main" id="{84C4AC16-99AF-488C-9ED7-763ACA0F511E}"/>
              </a:ext>
            </a:extLst>
          </p:cNvPr>
          <p:cNvSpPr txBox="1"/>
          <p:nvPr/>
        </p:nvSpPr>
        <p:spPr>
          <a:xfrm>
            <a:off x="496736" y="1154590"/>
            <a:ext cx="5266136" cy="4780796"/>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601231" indent="-483672" algn="l">
              <a:lnSpc>
                <a:spcPct val="90000"/>
              </a:lnSpc>
              <a:buFont typeface="+mj-lt"/>
              <a:buAutoNum type="arabicPeriod"/>
            </a:pPr>
            <a:r>
              <a:rPr lang="es-ES" altLang="ko-KR" sz="2116" b="1" dirty="0">
                <a:solidFill>
                  <a:schemeClr val="tx1"/>
                </a:solidFill>
                <a:latin typeface="Tw Cen MT" panose="020B0602020104020603" pitchFamily="34" charset="0"/>
                <a:cs typeface="Calibri" panose="020F0502020204030204" pitchFamily="34" charset="0"/>
              </a:rPr>
              <a:t>El ECMWF </a:t>
            </a:r>
            <a:r>
              <a:rPr lang="es-ES" altLang="ko-KR" sz="2116" dirty="0">
                <a:solidFill>
                  <a:schemeClr val="tx1"/>
                </a:solidFill>
                <a:latin typeface="Tw Cen MT" panose="020B0602020104020603" pitchFamily="34" charset="0"/>
                <a:cs typeface="Calibri" panose="020F0502020204030204" pitchFamily="34" charset="0"/>
              </a:rPr>
              <a:t>y </a:t>
            </a:r>
            <a:r>
              <a:rPr lang="es-ES" altLang="ko-KR" sz="2116" b="1" dirty="0">
                <a:solidFill>
                  <a:schemeClr val="tx1"/>
                </a:solidFill>
                <a:latin typeface="Tw Cen MT" panose="020B0602020104020603" pitchFamily="34" charset="0"/>
                <a:cs typeface="Calibri" panose="020F0502020204030204" pitchFamily="34" charset="0"/>
              </a:rPr>
              <a:t>ATOS </a:t>
            </a:r>
            <a:r>
              <a:rPr lang="es-ES" altLang="ko-KR" sz="2116" dirty="0">
                <a:solidFill>
                  <a:schemeClr val="tx1"/>
                </a:solidFill>
                <a:latin typeface="Tw Cen MT" panose="020B0602020104020603" pitchFamily="34" charset="0"/>
                <a:cs typeface="Calibri" panose="020F0502020204030204" pitchFamily="34" charset="0"/>
              </a:rPr>
              <a:t>lanzaron un Centro de Excelencia en Modelización del Tiempo y el Clima para apoyar la predicción meteorológica de medio a largo plazo del ECMWF y la modelización del clima mundial mejorando el acceso a las tecnologías de IA y computación cuántica (enlace 1, 2, 3, 4 y 5)</a:t>
            </a:r>
          </a:p>
          <a:p>
            <a:pPr marL="601231" indent="-483672" algn="l">
              <a:lnSpc>
                <a:spcPct val="90000"/>
              </a:lnSpc>
              <a:buFont typeface="+mj-lt"/>
              <a:buAutoNum type="arabicPeriod"/>
            </a:pPr>
            <a:endParaRPr lang="es-ES" altLang="ko-KR" sz="2116" b="1" dirty="0">
              <a:solidFill>
                <a:schemeClr val="tx1"/>
              </a:solidFill>
              <a:latin typeface="Tw Cen MT" panose="020B0602020104020603" pitchFamily="34" charset="0"/>
              <a:cs typeface="Calibri" panose="020F0502020204030204" pitchFamily="34" charset="0"/>
            </a:endParaRPr>
          </a:p>
          <a:p>
            <a:pPr marL="601231" indent="-483672" algn="l">
              <a:lnSpc>
                <a:spcPct val="90000"/>
              </a:lnSpc>
              <a:buFont typeface="+mj-lt"/>
              <a:buAutoNum type="arabicPeriod"/>
            </a:pPr>
            <a:r>
              <a:rPr lang="es-ES" altLang="ko-KR" sz="2116" dirty="0">
                <a:solidFill>
                  <a:schemeClr val="tx1"/>
                </a:solidFill>
                <a:latin typeface="Tw Cen MT" panose="020B0602020104020603" pitchFamily="34" charset="0"/>
                <a:cs typeface="Calibri" panose="020F0502020204030204" pitchFamily="34" charset="0"/>
              </a:rPr>
              <a:t>La asociación de </a:t>
            </a:r>
            <a:r>
              <a:rPr lang="es-ES" altLang="ko-KR" sz="2116" b="1" dirty="0">
                <a:solidFill>
                  <a:schemeClr val="tx1"/>
                </a:solidFill>
                <a:latin typeface="Tw Cen MT" panose="020B0602020104020603" pitchFamily="34" charset="0"/>
                <a:cs typeface="Calibri" panose="020F0502020204030204" pitchFamily="34" charset="0"/>
              </a:rPr>
              <a:t>la Oficina Meteorológica del Reino Unido </a:t>
            </a:r>
            <a:r>
              <a:rPr lang="es-ES" altLang="ko-KR" sz="2116" dirty="0">
                <a:solidFill>
                  <a:schemeClr val="tx1"/>
                </a:solidFill>
                <a:latin typeface="Tw Cen MT" panose="020B0602020104020603" pitchFamily="34" charset="0"/>
                <a:cs typeface="Calibri" panose="020F0502020204030204" pitchFamily="34" charset="0"/>
              </a:rPr>
              <a:t>con </a:t>
            </a:r>
            <a:r>
              <a:rPr lang="es-ES" altLang="ko-KR" sz="2116" b="1" dirty="0">
                <a:solidFill>
                  <a:schemeClr val="tx1"/>
                </a:solidFill>
                <a:latin typeface="Tw Cen MT" panose="020B0602020104020603" pitchFamily="34" charset="0"/>
                <a:cs typeface="Calibri" panose="020F0502020204030204" pitchFamily="34" charset="0"/>
              </a:rPr>
              <a:t>Microsoft</a:t>
            </a:r>
            <a:r>
              <a:rPr lang="es-ES" altLang="ko-KR" sz="2116" dirty="0">
                <a:solidFill>
                  <a:schemeClr val="tx1"/>
                </a:solidFill>
                <a:latin typeface="Tw Cen MT" panose="020B0602020104020603" pitchFamily="34" charset="0"/>
                <a:cs typeface="Calibri" panose="020F0502020204030204" pitchFamily="34" charset="0"/>
              </a:rPr>
              <a:t> para aprovechar la capacidad de supercomputación y las tecnologías de datos de la próxima generación con el fin de innovar en la predicción meteorológica y climática (enlaces 1 y 2).</a:t>
            </a:r>
            <a:endParaRPr lang="en-US" altLang="ko-KR" sz="2116" dirty="0">
              <a:solidFill>
                <a:schemeClr val="tx1"/>
              </a:solidFill>
              <a:latin typeface="Tw Cen MT" panose="020B0602020104020603" pitchFamily="34" charset="0"/>
              <a:cs typeface="Calibri" panose="020F0502020204030204" pitchFamily="34" charset="0"/>
            </a:endParaRPr>
          </a:p>
        </p:txBody>
      </p:sp>
      <p:pic>
        <p:nvPicPr>
          <p:cNvPr id="15" name="Picture 14" descr="A picture containing text, nature, cloud&#10;&#10;Description automatically generated">
            <a:extLst>
              <a:ext uri="{FF2B5EF4-FFF2-40B4-BE49-F238E27FC236}">
                <a16:creationId xmlns:a16="http://schemas.microsoft.com/office/drawing/2014/main" id="{CD5BDD5D-3BEF-4AA2-ABA5-A5A5D223978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030302" y="4110283"/>
            <a:ext cx="4355350" cy="2445353"/>
          </a:xfrm>
          <a:prstGeom prst="rect">
            <a:avLst/>
          </a:prstGeom>
        </p:spPr>
      </p:pic>
      <p:pic>
        <p:nvPicPr>
          <p:cNvPr id="16" name="Picture 15">
            <a:extLst>
              <a:ext uri="{FF2B5EF4-FFF2-40B4-BE49-F238E27FC236}">
                <a16:creationId xmlns:a16="http://schemas.microsoft.com/office/drawing/2014/main" id="{55AEE825-34AB-43E1-B456-634E06AAC22A}"/>
              </a:ext>
            </a:extLst>
          </p:cNvPr>
          <p:cNvPicPr>
            <a:picLocks noChangeAspect="1"/>
          </p:cNvPicPr>
          <p:nvPr/>
        </p:nvPicPr>
        <p:blipFill rotWithShape="1">
          <a:blip r:embed="rId11"/>
          <a:srcRect l="16118" t="27031" r="17261" b="3653"/>
          <a:stretch/>
        </p:blipFill>
        <p:spPr>
          <a:xfrm>
            <a:off x="6030302" y="1395335"/>
            <a:ext cx="4355350" cy="2454584"/>
          </a:xfrm>
          <a:prstGeom prst="rect">
            <a:avLst/>
          </a:prstGeom>
        </p:spPr>
      </p:pic>
      <p:sp>
        <p:nvSpPr>
          <p:cNvPr id="17" name="TextBox 16">
            <a:extLst>
              <a:ext uri="{FF2B5EF4-FFF2-40B4-BE49-F238E27FC236}">
                <a16:creationId xmlns:a16="http://schemas.microsoft.com/office/drawing/2014/main" id="{523A3B57-F30E-49E7-B43D-0F8755D0B479}"/>
              </a:ext>
            </a:extLst>
          </p:cNvPr>
          <p:cNvSpPr txBox="1"/>
          <p:nvPr/>
        </p:nvSpPr>
        <p:spPr>
          <a:xfrm>
            <a:off x="-13826" y="6023128"/>
            <a:ext cx="6020361" cy="1231747"/>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AutoNum type="arabicPeriod"/>
            </a:pPr>
            <a:r>
              <a:rPr lang="es-ES" sz="1481" b="0" i="0" dirty="0">
                <a:solidFill>
                  <a:srgbClr val="444444"/>
                </a:solidFill>
                <a:effectLst/>
                <a:latin typeface="Tw Cen MT" panose="020B0602020104020603" pitchFamily="34" charset="0"/>
              </a:rPr>
              <a:t>Del taller preparatorio de la Conferencia de Datos de la OMM sobre el tema 2: "Modelos de negocio y cuestiones de política de datos" (octubre de 2020)</a:t>
            </a:r>
          </a:p>
          <a:p>
            <a:pPr marL="362754" indent="-362754">
              <a:buAutoNum type="arabicPeriod"/>
            </a:pPr>
            <a:r>
              <a:rPr lang="es-ES" sz="1481" b="0" i="0" dirty="0">
                <a:solidFill>
                  <a:srgbClr val="444444"/>
                </a:solidFill>
                <a:effectLst/>
                <a:latin typeface="Tw Cen MT" panose="020B0602020104020603" pitchFamily="34" charset="0"/>
              </a:rPr>
              <a:t>De un seminario web sobre innovación de la OCP de la OMM (octubre de 2021)</a:t>
            </a:r>
            <a:endParaRPr lang="en-US" sz="1481" dirty="0">
              <a:latin typeface="Tw Cen MT" panose="020B0602020104020603" pitchFamily="34" charset="0"/>
            </a:endParaRPr>
          </a:p>
        </p:txBody>
      </p:sp>
    </p:spTree>
    <p:extLst>
      <p:ext uri="{BB962C8B-B14F-4D97-AF65-F5344CB8AC3E}">
        <p14:creationId xmlns:p14="http://schemas.microsoft.com/office/powerpoint/2010/main" val="178373305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1515238" y="8397"/>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Infrastructure and Operation as a Service</a:t>
            </a:r>
          </a:p>
        </p:txBody>
      </p:sp>
      <p:sp>
        <p:nvSpPr>
          <p:cNvPr id="13" name="TextBox 12">
            <a:extLst>
              <a:ext uri="{FF2B5EF4-FFF2-40B4-BE49-F238E27FC236}">
                <a16:creationId xmlns:a16="http://schemas.microsoft.com/office/drawing/2014/main" id="{F9E72D3F-B4D8-CD45-A0F0-D366F762A6B2}"/>
              </a:ext>
            </a:extLst>
          </p:cNvPr>
          <p:cNvSpPr txBox="1"/>
          <p:nvPr/>
        </p:nvSpPr>
        <p:spPr>
          <a:xfrm>
            <a:off x="11515238" y="1230363"/>
            <a:ext cx="9028289" cy="156282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nSpc>
                <a:spcPct val="90000"/>
              </a:lnSpc>
              <a:buFont typeface="Arial" panose="020B0604020202020204" pitchFamily="34" charset="0"/>
              <a:buChar char="•"/>
            </a:pPr>
            <a:r>
              <a:rPr lang="en-US" altLang="ko-KR" sz="2116" b="1" dirty="0">
                <a:solidFill>
                  <a:schemeClr val="tx1"/>
                </a:solidFill>
              </a:rPr>
              <a:t>A special-purpose private company </a:t>
            </a:r>
            <a:r>
              <a:rPr lang="en-US" altLang="ko-KR" sz="2116" dirty="0">
                <a:solidFill>
                  <a:schemeClr val="tx1"/>
                </a:solidFill>
              </a:rPr>
              <a:t>monitors and controls the Himawari 8/9 meteorological satellites, receives and processes observation data, and transmits it to the </a:t>
            </a:r>
            <a:r>
              <a:rPr lang="en-US" altLang="ko-KR" sz="2116" b="1" dirty="0">
                <a:solidFill>
                  <a:schemeClr val="tx1"/>
                </a:solidFill>
              </a:rPr>
              <a:t>Japan Meteorological Agency </a:t>
            </a:r>
            <a:r>
              <a:rPr lang="en-US" altLang="ko-KR" sz="2116" dirty="0">
                <a:solidFill>
                  <a:schemeClr val="tx1"/>
                </a:solidFill>
              </a:rPr>
              <a:t>(Japan’s NMHS) for its imagery processing and analysis.</a:t>
            </a:r>
          </a:p>
          <a:p>
            <a:pPr marL="362754" indent="-362754">
              <a:lnSpc>
                <a:spcPct val="90000"/>
              </a:lnSpc>
              <a:buFont typeface="Arial" panose="020B0604020202020204" pitchFamily="34" charset="0"/>
              <a:buChar char="•"/>
            </a:pPr>
            <a:endParaRPr lang="en-US" altLang="ko-KR" sz="2116" dirty="0">
              <a:solidFill>
                <a:schemeClr val="tx1"/>
              </a:solidFill>
            </a:endParaRPr>
          </a:p>
        </p:txBody>
      </p:sp>
      <p:pic>
        <p:nvPicPr>
          <p:cNvPr id="6" name="Picture 5" descr="A picture containing sky, outdoor, antenna, day&#10;&#10;Description automatically generated">
            <a:extLst>
              <a:ext uri="{FF2B5EF4-FFF2-40B4-BE49-F238E27FC236}">
                <a16:creationId xmlns:a16="http://schemas.microsoft.com/office/drawing/2014/main" id="{30E0DF66-B37C-488B-88E0-10D53919E093}"/>
              </a:ext>
            </a:extLst>
          </p:cNvPr>
          <p:cNvPicPr>
            <a:picLocks noChangeAspect="1"/>
          </p:cNvPicPr>
          <p:nvPr/>
        </p:nvPicPr>
        <p:blipFill rotWithShape="1">
          <a:blip r:embed="rId3">
            <a:extLst>
              <a:ext uri="{28A0092B-C50C-407E-A947-70E740481C1C}">
                <a14:useLocalDpi xmlns:a14="http://schemas.microsoft.com/office/drawing/2010/main" val="0"/>
              </a:ext>
            </a:extLst>
          </a:blip>
          <a:srcRect l="599" t="19530" r="15391" b="15385"/>
          <a:stretch/>
        </p:blipFill>
        <p:spPr>
          <a:xfrm>
            <a:off x="17253322" y="4175205"/>
            <a:ext cx="4340243" cy="1903070"/>
          </a:xfrm>
          <a:prstGeom prst="rect">
            <a:avLst/>
          </a:prstGeom>
        </p:spPr>
      </p:pic>
      <p:pic>
        <p:nvPicPr>
          <p:cNvPr id="10" name="Picture 9" descr="A picture containing grass, outdoor, tree, sky&#10;&#10;Description automatically generated">
            <a:extLst>
              <a:ext uri="{FF2B5EF4-FFF2-40B4-BE49-F238E27FC236}">
                <a16:creationId xmlns:a16="http://schemas.microsoft.com/office/drawing/2014/main" id="{E5A10D4C-4AEE-41C4-AADE-B27EFD06B966}"/>
              </a:ext>
            </a:extLst>
          </p:cNvPr>
          <p:cNvPicPr>
            <a:picLocks noChangeAspect="1"/>
          </p:cNvPicPr>
          <p:nvPr/>
        </p:nvPicPr>
        <p:blipFill rotWithShape="1">
          <a:blip r:embed="rId4">
            <a:extLst>
              <a:ext uri="{28A0092B-C50C-407E-A947-70E740481C1C}">
                <a14:useLocalDpi xmlns:a14="http://schemas.microsoft.com/office/drawing/2010/main" val="0"/>
              </a:ext>
            </a:extLst>
          </a:blip>
          <a:srcRect r="61336" b="46593"/>
          <a:stretch/>
        </p:blipFill>
        <p:spPr>
          <a:xfrm>
            <a:off x="11310410" y="2676644"/>
            <a:ext cx="2818340" cy="2916789"/>
          </a:xfrm>
          <a:prstGeom prst="rect">
            <a:avLst/>
          </a:prstGeom>
        </p:spPr>
      </p:pic>
      <p:sp>
        <p:nvSpPr>
          <p:cNvPr id="14" name="Arrow: Right 13">
            <a:extLst>
              <a:ext uri="{FF2B5EF4-FFF2-40B4-BE49-F238E27FC236}">
                <a16:creationId xmlns:a16="http://schemas.microsoft.com/office/drawing/2014/main" id="{6F7E93CA-F84F-42EB-A7E2-F0F98A4D333F}"/>
              </a:ext>
            </a:extLst>
          </p:cNvPr>
          <p:cNvSpPr/>
          <p:nvPr/>
        </p:nvSpPr>
        <p:spPr>
          <a:xfrm>
            <a:off x="14483006" y="3457520"/>
            <a:ext cx="2509480" cy="1418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116" dirty="0">
                <a:latin typeface="Tw Cen MT" panose="020B0602020104020603" pitchFamily="34" charset="0"/>
              </a:rPr>
              <a:t>More efficiency and resilience</a:t>
            </a:r>
          </a:p>
        </p:txBody>
      </p:sp>
      <p:sp>
        <p:nvSpPr>
          <p:cNvPr id="17" name="TextBox 16">
            <a:extLst>
              <a:ext uri="{FF2B5EF4-FFF2-40B4-BE49-F238E27FC236}">
                <a16:creationId xmlns:a16="http://schemas.microsoft.com/office/drawing/2014/main" id="{970AF554-45AD-4791-849D-5291E7118EC8}"/>
              </a:ext>
            </a:extLst>
          </p:cNvPr>
          <p:cNvSpPr txBox="1"/>
          <p:nvPr/>
        </p:nvSpPr>
        <p:spPr>
          <a:xfrm>
            <a:off x="16992486" y="5912500"/>
            <a:ext cx="5081692" cy="142385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rPr>
              <a:t>A group of antennas of the private company (main station and sub-station)</a:t>
            </a:r>
          </a:p>
        </p:txBody>
      </p:sp>
      <p:sp>
        <p:nvSpPr>
          <p:cNvPr id="19" name="TextBox 18">
            <a:extLst>
              <a:ext uri="{FF2B5EF4-FFF2-40B4-BE49-F238E27FC236}">
                <a16:creationId xmlns:a16="http://schemas.microsoft.com/office/drawing/2014/main" id="{33684AB8-9B92-40A6-B85D-976B3F57BF81}"/>
              </a:ext>
            </a:extLst>
          </p:cNvPr>
          <p:cNvSpPr txBox="1"/>
          <p:nvPr/>
        </p:nvSpPr>
        <p:spPr>
          <a:xfrm>
            <a:off x="11219725" y="5644414"/>
            <a:ext cx="2991061" cy="98001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latin typeface="Tw Cen MT" panose="020B0602020104020603" pitchFamily="34" charset="0"/>
              </a:rPr>
              <a:t>One of the former antennas</a:t>
            </a:r>
          </a:p>
        </p:txBody>
      </p:sp>
      <p:sp>
        <p:nvSpPr>
          <p:cNvPr id="23" name="TextBox 22">
            <a:extLst>
              <a:ext uri="{FF2B5EF4-FFF2-40B4-BE49-F238E27FC236}">
                <a16:creationId xmlns:a16="http://schemas.microsoft.com/office/drawing/2014/main" id="{D7AE7CB7-B1A5-41C1-B384-ABB6121A91F4}"/>
              </a:ext>
            </a:extLst>
          </p:cNvPr>
          <p:cNvSpPr txBox="1"/>
          <p:nvPr/>
        </p:nvSpPr>
        <p:spPr>
          <a:xfrm>
            <a:off x="10939269" y="6771628"/>
            <a:ext cx="6543034" cy="53617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a:t>Pictures taken from http://hope-pfi.jp/</a:t>
            </a:r>
          </a:p>
        </p:txBody>
      </p:sp>
      <p:pic>
        <p:nvPicPr>
          <p:cNvPr id="24" name="Picture 23" descr="A picture containing object, outdoor, tree, sky&#10;&#10;Description automatically generated">
            <a:extLst>
              <a:ext uri="{FF2B5EF4-FFF2-40B4-BE49-F238E27FC236}">
                <a16:creationId xmlns:a16="http://schemas.microsoft.com/office/drawing/2014/main" id="{0494D765-4256-42FB-B574-E3EFA6E66E7F}"/>
              </a:ext>
            </a:extLst>
          </p:cNvPr>
          <p:cNvPicPr>
            <a:picLocks noChangeAspect="1"/>
          </p:cNvPicPr>
          <p:nvPr/>
        </p:nvPicPr>
        <p:blipFill rotWithShape="1">
          <a:blip r:embed="rId5">
            <a:extLst>
              <a:ext uri="{28A0092B-C50C-407E-A947-70E740481C1C}">
                <a14:useLocalDpi xmlns:a14="http://schemas.microsoft.com/office/drawing/2010/main" val="0"/>
              </a:ext>
            </a:extLst>
          </a:blip>
          <a:srcRect l="13157" r="26826"/>
          <a:stretch/>
        </p:blipFill>
        <p:spPr>
          <a:xfrm>
            <a:off x="17253322" y="2272135"/>
            <a:ext cx="4340243" cy="1903070"/>
          </a:xfrm>
          <a:prstGeom prst="rect">
            <a:avLst/>
          </a:prstGeom>
        </p:spPr>
      </p:pic>
      <p:sp>
        <p:nvSpPr>
          <p:cNvPr id="12" name="Title 1">
            <a:extLst>
              <a:ext uri="{FF2B5EF4-FFF2-40B4-BE49-F238E27FC236}">
                <a16:creationId xmlns:a16="http://schemas.microsoft.com/office/drawing/2014/main" id="{A56557E7-109F-4E80-A7C0-CA9EBA5B446B}"/>
              </a:ext>
            </a:extLst>
          </p:cNvPr>
          <p:cNvSpPr txBox="1">
            <a:spLocks/>
          </p:cNvSpPr>
          <p:nvPr/>
        </p:nvSpPr>
        <p:spPr>
          <a:xfrm>
            <a:off x="485797" y="43230"/>
            <a:ext cx="8705850" cy="1218950"/>
          </a:xfrm>
          <a:prstGeom prst="rect">
            <a:avLst/>
          </a:prstGeom>
        </p:spPr>
        <p:txBody>
          <a:bodyPr vert="horz" lIns="96732" tIns="48366" rIns="96732" bIns="48366" rtlCol="0" anchor="ctr">
            <a:normAutofit fontScale="925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pPr algn="ctr"/>
            <a:r>
              <a:rPr lang="es-ES" altLang="ko-KR" sz="3808" dirty="0">
                <a:solidFill>
                  <a:srgbClr val="0070C0"/>
                </a:solidFill>
                <a:latin typeface="Tw Cen MT" panose="020B0602020104020603" pitchFamily="34" charset="0"/>
              </a:rPr>
              <a:t>Infraestructura y funcionamiento como servicio</a:t>
            </a:r>
          </a:p>
        </p:txBody>
      </p:sp>
      <p:sp>
        <p:nvSpPr>
          <p:cNvPr id="15" name="TextBox 14">
            <a:extLst>
              <a:ext uri="{FF2B5EF4-FFF2-40B4-BE49-F238E27FC236}">
                <a16:creationId xmlns:a16="http://schemas.microsoft.com/office/drawing/2014/main" id="{79EEABD0-7165-443A-B210-F5801118E41F}"/>
              </a:ext>
            </a:extLst>
          </p:cNvPr>
          <p:cNvSpPr txBox="1"/>
          <p:nvPr/>
        </p:nvSpPr>
        <p:spPr>
          <a:xfrm>
            <a:off x="485797" y="1239069"/>
            <a:ext cx="9028289" cy="1264449"/>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nSpc>
                <a:spcPct val="90000"/>
              </a:lnSpc>
              <a:buFont typeface="Arial" panose="020B0604020202020204" pitchFamily="34" charset="0"/>
              <a:buChar char="•"/>
            </a:pPr>
            <a:r>
              <a:rPr lang="es-ES" altLang="ko-KR" sz="2116" dirty="0">
                <a:solidFill>
                  <a:schemeClr val="tx1"/>
                </a:solidFill>
              </a:rPr>
              <a:t>supervisa y controla los satélites meteorológicos Himawari 8/9</a:t>
            </a:r>
            <a:r>
              <a:rPr lang="es-ES" altLang="ko-KR" sz="2116" b="1" dirty="0"/>
              <a:t>Una empresa privada especializada </a:t>
            </a:r>
            <a:r>
              <a:rPr lang="es-ES" altLang="ko-KR" sz="2116" dirty="0">
                <a:solidFill>
                  <a:schemeClr val="tx1"/>
                </a:solidFill>
              </a:rPr>
              <a:t>, recibe y procesa los datos de observación y los transmite a </a:t>
            </a:r>
            <a:r>
              <a:rPr lang="es-ES" altLang="ko-KR" sz="2116" b="1" dirty="0">
                <a:solidFill>
                  <a:schemeClr val="tx1"/>
                </a:solidFill>
              </a:rPr>
              <a:t>la Agencia Meteorológica de Japón (NMHS) </a:t>
            </a:r>
            <a:r>
              <a:rPr lang="es-ES" altLang="ko-KR" sz="2116" dirty="0">
                <a:solidFill>
                  <a:schemeClr val="tx1"/>
                </a:solidFill>
              </a:rPr>
              <a:t>para su procesamiento y análisis de imágenes.</a:t>
            </a:r>
            <a:endParaRPr lang="en-US" altLang="ko-KR" sz="2116" dirty="0">
              <a:solidFill>
                <a:schemeClr val="tx1"/>
              </a:solidFill>
            </a:endParaRPr>
          </a:p>
        </p:txBody>
      </p:sp>
      <p:pic>
        <p:nvPicPr>
          <p:cNvPr id="16" name="Picture 15" descr="A picture containing sky, outdoor, antenna, day&#10;&#10;Description automatically generated">
            <a:extLst>
              <a:ext uri="{FF2B5EF4-FFF2-40B4-BE49-F238E27FC236}">
                <a16:creationId xmlns:a16="http://schemas.microsoft.com/office/drawing/2014/main" id="{6BD89EDE-1DA0-4B25-9754-DE45C896F1DB}"/>
              </a:ext>
            </a:extLst>
          </p:cNvPr>
          <p:cNvPicPr>
            <a:picLocks noChangeAspect="1"/>
          </p:cNvPicPr>
          <p:nvPr/>
        </p:nvPicPr>
        <p:blipFill rotWithShape="1">
          <a:blip r:embed="rId3">
            <a:extLst>
              <a:ext uri="{28A0092B-C50C-407E-A947-70E740481C1C}">
                <a14:useLocalDpi xmlns:a14="http://schemas.microsoft.com/office/drawing/2010/main" val="0"/>
              </a:ext>
            </a:extLst>
          </a:blip>
          <a:srcRect l="599" t="19530" r="15391" b="15385"/>
          <a:stretch/>
        </p:blipFill>
        <p:spPr>
          <a:xfrm>
            <a:off x="6223881" y="4223103"/>
            <a:ext cx="4340243" cy="1903070"/>
          </a:xfrm>
          <a:prstGeom prst="rect">
            <a:avLst/>
          </a:prstGeom>
        </p:spPr>
      </p:pic>
      <p:pic>
        <p:nvPicPr>
          <p:cNvPr id="18" name="Picture 17" descr="A picture containing grass, outdoor, tree, sky&#10;&#10;Description automatically generated">
            <a:extLst>
              <a:ext uri="{FF2B5EF4-FFF2-40B4-BE49-F238E27FC236}">
                <a16:creationId xmlns:a16="http://schemas.microsoft.com/office/drawing/2014/main" id="{82A5E69A-2A35-4A28-A5EA-65FC43059730}"/>
              </a:ext>
            </a:extLst>
          </p:cNvPr>
          <p:cNvPicPr>
            <a:picLocks noChangeAspect="1"/>
          </p:cNvPicPr>
          <p:nvPr/>
        </p:nvPicPr>
        <p:blipFill rotWithShape="1">
          <a:blip r:embed="rId4">
            <a:extLst>
              <a:ext uri="{28A0092B-C50C-407E-A947-70E740481C1C}">
                <a14:useLocalDpi xmlns:a14="http://schemas.microsoft.com/office/drawing/2010/main" val="0"/>
              </a:ext>
            </a:extLst>
          </a:blip>
          <a:srcRect r="61336" b="46593"/>
          <a:stretch/>
        </p:blipFill>
        <p:spPr>
          <a:xfrm>
            <a:off x="280969" y="2554723"/>
            <a:ext cx="2818340" cy="2916789"/>
          </a:xfrm>
          <a:prstGeom prst="rect">
            <a:avLst/>
          </a:prstGeom>
        </p:spPr>
      </p:pic>
      <p:sp>
        <p:nvSpPr>
          <p:cNvPr id="20" name="Arrow: Right 19">
            <a:extLst>
              <a:ext uri="{FF2B5EF4-FFF2-40B4-BE49-F238E27FC236}">
                <a16:creationId xmlns:a16="http://schemas.microsoft.com/office/drawing/2014/main" id="{43C1594A-92BC-4560-BD87-53D2608693F2}"/>
              </a:ext>
            </a:extLst>
          </p:cNvPr>
          <p:cNvSpPr/>
          <p:nvPr/>
        </p:nvSpPr>
        <p:spPr>
          <a:xfrm>
            <a:off x="3453565" y="3492355"/>
            <a:ext cx="2509480" cy="141873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116" dirty="0">
                <a:latin typeface="Tw Cen MT" panose="020B0602020104020603" pitchFamily="34" charset="0"/>
              </a:rPr>
              <a:t>More efficiency and resilience</a:t>
            </a:r>
          </a:p>
        </p:txBody>
      </p:sp>
      <p:sp>
        <p:nvSpPr>
          <p:cNvPr id="21" name="TextBox 20">
            <a:extLst>
              <a:ext uri="{FF2B5EF4-FFF2-40B4-BE49-F238E27FC236}">
                <a16:creationId xmlns:a16="http://schemas.microsoft.com/office/drawing/2014/main" id="{016AA14C-D093-4745-875C-A18A9AD39AA2}"/>
              </a:ext>
            </a:extLst>
          </p:cNvPr>
          <p:cNvSpPr txBox="1"/>
          <p:nvPr/>
        </p:nvSpPr>
        <p:spPr>
          <a:xfrm>
            <a:off x="6401792" y="5943296"/>
            <a:ext cx="4423168" cy="142385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884" dirty="0">
                <a:latin typeface="Tw Cen MT" panose="020B0602020104020603" pitchFamily="34" charset="0"/>
              </a:rPr>
              <a:t>Un grupo de antenas de la empresa privada (estación principal y subestación)</a:t>
            </a:r>
            <a:endParaRPr lang="en-US" sz="2884" dirty="0">
              <a:latin typeface="Tw Cen MT" panose="020B0602020104020603" pitchFamily="34" charset="0"/>
            </a:endParaRPr>
          </a:p>
        </p:txBody>
      </p:sp>
      <p:sp>
        <p:nvSpPr>
          <p:cNvPr id="22" name="TextBox 21">
            <a:extLst>
              <a:ext uri="{FF2B5EF4-FFF2-40B4-BE49-F238E27FC236}">
                <a16:creationId xmlns:a16="http://schemas.microsoft.com/office/drawing/2014/main" id="{93E6139D-E3FD-427D-A087-0AC099E5ECE3}"/>
              </a:ext>
            </a:extLst>
          </p:cNvPr>
          <p:cNvSpPr txBox="1"/>
          <p:nvPr/>
        </p:nvSpPr>
        <p:spPr>
          <a:xfrm>
            <a:off x="386228" y="5509428"/>
            <a:ext cx="2991061" cy="98001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884" dirty="0">
                <a:latin typeface="Tw Cen MT" panose="020B0602020104020603" pitchFamily="34" charset="0"/>
              </a:rPr>
              <a:t>Una de las antiguas antenas</a:t>
            </a:r>
            <a:endParaRPr lang="en-US" sz="2884" dirty="0">
              <a:latin typeface="Tw Cen MT" panose="020B0602020104020603" pitchFamily="34" charset="0"/>
            </a:endParaRPr>
          </a:p>
        </p:txBody>
      </p:sp>
      <p:sp>
        <p:nvSpPr>
          <p:cNvPr id="25" name="TextBox 24">
            <a:extLst>
              <a:ext uri="{FF2B5EF4-FFF2-40B4-BE49-F238E27FC236}">
                <a16:creationId xmlns:a16="http://schemas.microsoft.com/office/drawing/2014/main" id="{0C6D12C9-35DE-4DCA-BB65-80C59A6943C3}"/>
              </a:ext>
            </a:extLst>
          </p:cNvPr>
          <p:cNvSpPr txBox="1"/>
          <p:nvPr/>
        </p:nvSpPr>
        <p:spPr>
          <a:xfrm>
            <a:off x="483939" y="6703547"/>
            <a:ext cx="7680344" cy="536172"/>
          </a:xfrm>
          <a:prstGeom prst="rect">
            <a:avLst/>
          </a:prstGeom>
          <a:noFill/>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dirty="0" err="1"/>
              <a:t>Fotos</a:t>
            </a:r>
            <a:r>
              <a:rPr lang="en-US" sz="2884" dirty="0"/>
              <a:t> </a:t>
            </a:r>
            <a:r>
              <a:rPr lang="en-US" sz="2884" dirty="0" err="1"/>
              <a:t>tomadas</a:t>
            </a:r>
            <a:r>
              <a:rPr lang="en-US" sz="2884" dirty="0"/>
              <a:t> de http://hope-pfi.jp/</a:t>
            </a:r>
          </a:p>
        </p:txBody>
      </p:sp>
      <p:pic>
        <p:nvPicPr>
          <p:cNvPr id="26" name="Picture 25" descr="A picture containing object, outdoor, tree, sky&#10;&#10;Description automatically generated">
            <a:extLst>
              <a:ext uri="{FF2B5EF4-FFF2-40B4-BE49-F238E27FC236}">
                <a16:creationId xmlns:a16="http://schemas.microsoft.com/office/drawing/2014/main" id="{E390A02F-E5FD-4DA3-B6CB-8C8137B82216}"/>
              </a:ext>
            </a:extLst>
          </p:cNvPr>
          <p:cNvPicPr>
            <a:picLocks noChangeAspect="1"/>
          </p:cNvPicPr>
          <p:nvPr/>
        </p:nvPicPr>
        <p:blipFill rotWithShape="1">
          <a:blip r:embed="rId5">
            <a:extLst>
              <a:ext uri="{28A0092B-C50C-407E-A947-70E740481C1C}">
                <a14:useLocalDpi xmlns:a14="http://schemas.microsoft.com/office/drawing/2010/main" val="0"/>
              </a:ext>
            </a:extLst>
          </a:blip>
          <a:srcRect l="13157" r="26826"/>
          <a:stretch/>
        </p:blipFill>
        <p:spPr>
          <a:xfrm>
            <a:off x="6223881" y="2320033"/>
            <a:ext cx="4340243" cy="1903070"/>
          </a:xfrm>
          <a:prstGeom prst="rect">
            <a:avLst/>
          </a:prstGeom>
        </p:spPr>
      </p:pic>
    </p:spTree>
    <p:extLst>
      <p:ext uri="{BB962C8B-B14F-4D97-AF65-F5344CB8AC3E}">
        <p14:creationId xmlns:p14="http://schemas.microsoft.com/office/powerpoint/2010/main" val="19194889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Graphical user interface, website&#10;&#10;Description automatically generated">
            <a:extLst>
              <a:ext uri="{FF2B5EF4-FFF2-40B4-BE49-F238E27FC236}">
                <a16:creationId xmlns:a16="http://schemas.microsoft.com/office/drawing/2014/main" id="{13C47FF3-4990-4116-9449-B16D9581882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270887" y="2418374"/>
            <a:ext cx="6420751" cy="3614025"/>
          </a:xfrm>
        </p:spPr>
      </p:pic>
      <p:sp>
        <p:nvSpPr>
          <p:cNvPr id="6" name="TextBox 5">
            <a:extLst>
              <a:ext uri="{FF2B5EF4-FFF2-40B4-BE49-F238E27FC236}">
                <a16:creationId xmlns:a16="http://schemas.microsoft.com/office/drawing/2014/main" id="{BE57CA13-D6A8-47FE-8940-DB3002830382}"/>
              </a:ext>
            </a:extLst>
          </p:cNvPr>
          <p:cNvSpPr txBox="1"/>
          <p:nvPr/>
        </p:nvSpPr>
        <p:spPr>
          <a:xfrm>
            <a:off x="15344263" y="3330506"/>
            <a:ext cx="5607985" cy="3614024"/>
          </a:xfrm>
          <a:prstGeom prst="rect">
            <a:avLst/>
          </a:prstGeom>
          <a:solidFill>
            <a:srgbClr val="00B0F0"/>
          </a:solid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904" b="1" dirty="0">
                <a:latin typeface="Tw Cen MT" panose="020B0602020104020603" pitchFamily="34" charset="0"/>
              </a:rPr>
              <a:t>Dr Craig McLean : </a:t>
            </a:r>
          </a:p>
          <a:p>
            <a:endParaRPr lang="en-US" sz="1904" b="1" dirty="0">
              <a:latin typeface="Tw Cen MT" panose="020B0602020104020603" pitchFamily="34" charset="0"/>
            </a:endParaRPr>
          </a:p>
          <a:p>
            <a:r>
              <a:rPr lang="en-US" sz="1904" dirty="0">
                <a:latin typeface="Tw Cen MT" panose="020B0602020104020603" pitchFamily="34" charset="0"/>
              </a:rPr>
              <a:t>NOAA’s </a:t>
            </a:r>
            <a:r>
              <a:rPr lang="en-US" sz="1904" b="1" dirty="0">
                <a:latin typeface="Tw Cen MT" panose="020B0602020104020603" pitchFamily="34" charset="0"/>
              </a:rPr>
              <a:t>Earth Prediction Innovation Center (EPIC) </a:t>
            </a:r>
            <a:r>
              <a:rPr lang="en-US" sz="1904" dirty="0">
                <a:latin typeface="Tw Cen MT" panose="020B0602020104020603" pitchFamily="34" charset="0"/>
              </a:rPr>
              <a:t>opens up with a unified forecast system that has </a:t>
            </a:r>
            <a:r>
              <a:rPr lang="en-US" sz="1904" b="1" dirty="0">
                <a:latin typeface="Tw Cen MT" panose="020B0602020104020603" pitchFamily="34" charset="0"/>
              </a:rPr>
              <a:t>all of the elements of the model available for academics or the commercial sector to come in and work through</a:t>
            </a:r>
            <a:r>
              <a:rPr lang="en-US" sz="1904" dirty="0">
                <a:latin typeface="Tw Cen MT" panose="020B0602020104020603" pitchFamily="34" charset="0"/>
              </a:rPr>
              <a:t>. Try to find the motivation, and </a:t>
            </a:r>
            <a:r>
              <a:rPr lang="en-US" sz="1904" b="1" dirty="0">
                <a:latin typeface="Tw Cen MT" panose="020B0602020104020603" pitchFamily="34" charset="0"/>
              </a:rPr>
              <a:t>then harvest from that suite of opportunities to properly motivated individuals to get the best possible product</a:t>
            </a:r>
            <a:r>
              <a:rPr lang="en-US" sz="1904" dirty="0">
                <a:latin typeface="Tw Cen MT" panose="020B0602020104020603" pitchFamily="34" charset="0"/>
              </a:rPr>
              <a:t>. There may be a profit motivation for a commercial company but that does not dissuade us. This is a very compatible methodology for us.</a:t>
            </a:r>
            <a:endParaRPr lang="en-CH" sz="1904" dirty="0">
              <a:latin typeface="Tw Cen MT" panose="020B0602020104020603" pitchFamily="34" charset="0"/>
            </a:endParaRPr>
          </a:p>
        </p:txBody>
      </p:sp>
      <p:pic>
        <p:nvPicPr>
          <p:cNvPr id="4" name="Picture 3" descr="A person wearing glasses and a suit&#10;&#10;Description automatically generated with low confidence">
            <a:extLst>
              <a:ext uri="{FF2B5EF4-FFF2-40B4-BE49-F238E27FC236}">
                <a16:creationId xmlns:a16="http://schemas.microsoft.com/office/drawing/2014/main" id="{8C6DB5CD-0F6D-460B-8B5E-3C67C6BE58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314300" y="1788531"/>
            <a:ext cx="2090996" cy="2090996"/>
          </a:xfrm>
          <a:prstGeom prst="rect">
            <a:avLst/>
          </a:prstGeom>
        </p:spPr>
      </p:pic>
      <p:sp>
        <p:nvSpPr>
          <p:cNvPr id="7" name="TextBox 6">
            <a:extLst>
              <a:ext uri="{FF2B5EF4-FFF2-40B4-BE49-F238E27FC236}">
                <a16:creationId xmlns:a16="http://schemas.microsoft.com/office/drawing/2014/main" id="{570F09B1-170B-4378-B9F0-EF65F2C54B2D}"/>
              </a:ext>
            </a:extLst>
          </p:cNvPr>
          <p:cNvSpPr txBox="1"/>
          <p:nvPr/>
        </p:nvSpPr>
        <p:spPr>
          <a:xfrm>
            <a:off x="12188761" y="1404540"/>
            <a:ext cx="6814209" cy="97676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904" dirty="0">
                <a:latin typeface="Tw Cen MT" panose="020B0602020104020603" pitchFamily="34" charset="0"/>
              </a:rPr>
              <a:t>Second High-Level Session of the Open Consultative Platform (OCP-HL-2) in May 2021; Day 1:  Launch of the first OCP White Paper on Future of Weather and Climate Forecasting (vision 2030+)</a:t>
            </a:r>
            <a:endParaRPr lang="en-CH" sz="1904" dirty="0">
              <a:latin typeface="Tw Cen MT" panose="020B0602020104020603" pitchFamily="34" charset="0"/>
            </a:endParaRPr>
          </a:p>
        </p:txBody>
      </p:sp>
      <p:sp>
        <p:nvSpPr>
          <p:cNvPr id="9" name="Title 1">
            <a:extLst>
              <a:ext uri="{FF2B5EF4-FFF2-40B4-BE49-F238E27FC236}">
                <a16:creationId xmlns:a16="http://schemas.microsoft.com/office/drawing/2014/main" id="{35426D3C-CD7D-4E8F-A97B-17AB640FDBFE}"/>
              </a:ext>
            </a:extLst>
          </p:cNvPr>
          <p:cNvSpPr txBox="1">
            <a:spLocks/>
          </p:cNvSpPr>
          <p:nvPr/>
        </p:nvSpPr>
        <p:spPr>
          <a:xfrm>
            <a:off x="12534144" y="8397"/>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R &amp; D</a:t>
            </a:r>
          </a:p>
        </p:txBody>
      </p:sp>
      <p:sp>
        <p:nvSpPr>
          <p:cNvPr id="3" name="TextBox 2">
            <a:extLst>
              <a:ext uri="{FF2B5EF4-FFF2-40B4-BE49-F238E27FC236}">
                <a16:creationId xmlns:a16="http://schemas.microsoft.com/office/drawing/2014/main" id="{E5A3402D-5FA9-4228-A421-8F95C1625402}"/>
              </a:ext>
            </a:extLst>
          </p:cNvPr>
          <p:cNvSpPr txBox="1"/>
          <p:nvPr/>
        </p:nvSpPr>
        <p:spPr>
          <a:xfrm>
            <a:off x="12305433" y="6202919"/>
            <a:ext cx="3220131"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b="0" i="0" u="none" strike="noStrike" dirty="0">
                <a:solidFill>
                  <a:srgbClr val="666666"/>
                </a:solidFill>
                <a:effectLst/>
                <a:latin typeface="Tw Cen MT" panose="020B0602020104020603" pitchFamily="34" charset="0"/>
                <a:hlinkClick r:id="rId5"/>
              </a:rPr>
              <a:t>Video</a:t>
            </a:r>
            <a:r>
              <a:rPr lang="en-US" sz="2884" b="0" i="0" dirty="0">
                <a:solidFill>
                  <a:srgbClr val="444444"/>
                </a:solidFill>
                <a:effectLst/>
                <a:latin typeface="Tw Cen MT" panose="020B0602020104020603" pitchFamily="34" charset="0"/>
              </a:rPr>
              <a:t> ¦ </a:t>
            </a:r>
            <a:r>
              <a:rPr lang="en-US" sz="2884" b="0" i="0" u="none" strike="noStrike" dirty="0">
                <a:solidFill>
                  <a:srgbClr val="666666"/>
                </a:solidFill>
                <a:effectLst/>
                <a:latin typeface="Tw Cen MT" panose="020B0602020104020603" pitchFamily="34" charset="0"/>
                <a:hlinkClick r:id="rId6"/>
              </a:rPr>
              <a:t>Summary</a:t>
            </a:r>
            <a:r>
              <a:rPr lang="en-US" sz="2884" b="0" i="0" dirty="0">
                <a:solidFill>
                  <a:srgbClr val="444444"/>
                </a:solidFill>
                <a:effectLst/>
                <a:latin typeface="Tw Cen MT" panose="020B0602020104020603" pitchFamily="34" charset="0"/>
              </a:rPr>
              <a:t> ¦ </a:t>
            </a:r>
            <a:r>
              <a:rPr lang="en-US" sz="2884" b="0" i="0" u="none" strike="noStrike" dirty="0">
                <a:solidFill>
                  <a:srgbClr val="666666"/>
                </a:solidFill>
                <a:effectLst/>
                <a:latin typeface="Tw Cen MT" panose="020B0602020104020603" pitchFamily="34" charset="0"/>
                <a:hlinkClick r:id="rId7"/>
              </a:rPr>
              <a:t>Discussion</a:t>
            </a:r>
            <a:endParaRPr lang="en-US" sz="2884" dirty="0">
              <a:latin typeface="Tw Cen MT" panose="020B0602020104020603" pitchFamily="34" charset="0"/>
            </a:endParaRPr>
          </a:p>
        </p:txBody>
      </p:sp>
      <p:sp>
        <p:nvSpPr>
          <p:cNvPr id="8" name="TextBox 7">
            <a:extLst>
              <a:ext uri="{FF2B5EF4-FFF2-40B4-BE49-F238E27FC236}">
                <a16:creationId xmlns:a16="http://schemas.microsoft.com/office/drawing/2014/main" id="{8A9CCA71-4301-4DE0-AB15-D6FB41F2E16E}"/>
              </a:ext>
            </a:extLst>
          </p:cNvPr>
          <p:cNvSpPr txBox="1"/>
          <p:nvPr/>
        </p:nvSpPr>
        <p:spPr>
          <a:xfrm rot="10800000" flipV="1">
            <a:off x="19395468" y="3358684"/>
            <a:ext cx="2028289" cy="586058"/>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587" dirty="0">
                <a:solidFill>
                  <a:schemeClr val="bg1"/>
                </a:solidFill>
                <a:latin typeface="Tw Cen MT" panose="020B0602020104020603" pitchFamily="34" charset="0"/>
              </a:rPr>
              <a:t>Acting Chief Scientist, NOAA</a:t>
            </a:r>
          </a:p>
        </p:txBody>
      </p:sp>
      <p:pic>
        <p:nvPicPr>
          <p:cNvPr id="10" name="Content Placeholder 4" descr="Graphical user interface, website&#10;&#10;Description automatically generated">
            <a:extLst>
              <a:ext uri="{FF2B5EF4-FFF2-40B4-BE49-F238E27FC236}">
                <a16:creationId xmlns:a16="http://schemas.microsoft.com/office/drawing/2014/main" id="{69FC31EF-19D9-495F-9820-D2EAFF7A1A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1812" y="2414018"/>
            <a:ext cx="6420751" cy="3614025"/>
          </a:xfrm>
          <a:prstGeom prst="rect">
            <a:avLst/>
          </a:prstGeom>
        </p:spPr>
      </p:pic>
      <p:sp>
        <p:nvSpPr>
          <p:cNvPr id="11" name="TextBox 10">
            <a:extLst>
              <a:ext uri="{FF2B5EF4-FFF2-40B4-BE49-F238E27FC236}">
                <a16:creationId xmlns:a16="http://schemas.microsoft.com/office/drawing/2014/main" id="{119F087C-13C5-4322-9C88-1D9888706F87}"/>
              </a:ext>
            </a:extLst>
          </p:cNvPr>
          <p:cNvSpPr txBox="1"/>
          <p:nvPr/>
        </p:nvSpPr>
        <p:spPr>
          <a:xfrm>
            <a:off x="3975188" y="3326150"/>
            <a:ext cx="5607985" cy="3901709"/>
          </a:xfrm>
          <a:prstGeom prst="rect">
            <a:avLst/>
          </a:prstGeom>
          <a:solidFill>
            <a:srgbClr val="00B0F0"/>
          </a:solid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904" b="1" dirty="0">
                <a:latin typeface="Tw Cen MT" panose="020B0602020104020603" pitchFamily="34" charset="0"/>
              </a:rPr>
              <a:t>Dr. Craig McLean : </a:t>
            </a:r>
          </a:p>
          <a:p>
            <a:endParaRPr lang="es-ES" sz="1904" b="1" dirty="0">
              <a:latin typeface="Tw Cen MT" panose="020B0602020104020603" pitchFamily="34" charset="0"/>
            </a:endParaRPr>
          </a:p>
          <a:p>
            <a:r>
              <a:rPr lang="es-ES" sz="1904" b="1" dirty="0">
                <a:latin typeface="Tw Cen MT" panose="020B0602020104020603" pitchFamily="34" charset="0"/>
              </a:rPr>
              <a:t>El Centro de Innovación para la Predicción de la Tierra (EPIC) </a:t>
            </a:r>
            <a:r>
              <a:rPr lang="es-ES" sz="1904" dirty="0">
                <a:latin typeface="Tw Cen MT" panose="020B0602020104020603" pitchFamily="34" charset="0"/>
              </a:rPr>
              <a:t>de la NOAA se abre con un sistema de previsión unificado que tiene todos los elementos del modelo disponibles para que los académicos o el sector comercial entren y trabajen. Hay que tratar de encontrar la motivación, y luego cosechar de ese conjunto de oportunidades a personas debidamente motivadas para obtener el mejor producto posible. Puede haber una motivación de lucro para una empresa comercial, pero eso no nos disuade. Es una metodología muy compatible para nosotros.</a:t>
            </a:r>
            <a:endParaRPr lang="en-CH" sz="1904" dirty="0">
              <a:latin typeface="Tw Cen MT" panose="020B0602020104020603" pitchFamily="34" charset="0"/>
            </a:endParaRPr>
          </a:p>
        </p:txBody>
      </p:sp>
      <p:pic>
        <p:nvPicPr>
          <p:cNvPr id="12" name="Picture 11" descr="A person wearing glasses and a suit&#10;&#10;Description automatically generated with low confidence">
            <a:extLst>
              <a:ext uri="{FF2B5EF4-FFF2-40B4-BE49-F238E27FC236}">
                <a16:creationId xmlns:a16="http://schemas.microsoft.com/office/drawing/2014/main" id="{1746C233-C11F-49BE-B586-D4D0174887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45225" y="1784175"/>
            <a:ext cx="2090996" cy="2090996"/>
          </a:xfrm>
          <a:prstGeom prst="rect">
            <a:avLst/>
          </a:prstGeom>
        </p:spPr>
      </p:pic>
      <p:sp>
        <p:nvSpPr>
          <p:cNvPr id="13" name="TextBox 12">
            <a:extLst>
              <a:ext uri="{FF2B5EF4-FFF2-40B4-BE49-F238E27FC236}">
                <a16:creationId xmlns:a16="http://schemas.microsoft.com/office/drawing/2014/main" id="{41E45968-538E-4036-B05F-01E770044142}"/>
              </a:ext>
            </a:extLst>
          </p:cNvPr>
          <p:cNvSpPr txBox="1"/>
          <p:nvPr/>
        </p:nvSpPr>
        <p:spPr>
          <a:xfrm>
            <a:off x="819686" y="1086674"/>
            <a:ext cx="6814209" cy="1264449"/>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904" dirty="0">
                <a:latin typeface="Tw Cen MT" panose="020B0602020104020603" pitchFamily="34" charset="0"/>
              </a:rPr>
              <a:t>Segunda Sesión de Alto Nivel de la Plataforma Consultiva Abierta (OCP-HL-2) en mayo de 2021; Día 1:  Lanzamiento del primer </a:t>
            </a:r>
            <a:r>
              <a:rPr lang="en-CH" sz="1904" dirty="0">
                <a:latin typeface="Tw Cen MT" panose="020B0602020104020603" pitchFamily="34" charset="0"/>
              </a:rPr>
              <a:t>White Paper</a:t>
            </a:r>
            <a:r>
              <a:rPr lang="es-ES" sz="1904" dirty="0">
                <a:latin typeface="Tw Cen MT" panose="020B0602020104020603" pitchFamily="34" charset="0"/>
              </a:rPr>
              <a:t> de la OCP sobre el futuro de la previsión meteorológica y climática (visión 2030+)</a:t>
            </a:r>
            <a:endParaRPr lang="en-CH" sz="1904" dirty="0">
              <a:latin typeface="Tw Cen MT" panose="020B0602020104020603" pitchFamily="34" charset="0"/>
            </a:endParaRPr>
          </a:p>
        </p:txBody>
      </p:sp>
      <p:sp>
        <p:nvSpPr>
          <p:cNvPr id="14" name="Title 1">
            <a:extLst>
              <a:ext uri="{FF2B5EF4-FFF2-40B4-BE49-F238E27FC236}">
                <a16:creationId xmlns:a16="http://schemas.microsoft.com/office/drawing/2014/main" id="{F8A3C69C-63B7-4083-BD25-DFAD692A9AF9}"/>
              </a:ext>
            </a:extLst>
          </p:cNvPr>
          <p:cNvSpPr txBox="1">
            <a:spLocks/>
          </p:cNvSpPr>
          <p:nvPr/>
        </p:nvSpPr>
        <p:spPr>
          <a:xfrm>
            <a:off x="1165069" y="4041"/>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pPr algn="ctr"/>
            <a:r>
              <a:rPr lang="en-CH" altLang="ko-KR" sz="3808" dirty="0">
                <a:solidFill>
                  <a:srgbClr val="0070C0"/>
                </a:solidFill>
                <a:latin typeface="Tw Cen MT" panose="020B0602020104020603" pitchFamily="34" charset="0"/>
              </a:rPr>
              <a:t>I</a:t>
            </a:r>
            <a:r>
              <a:rPr lang="es-ES" altLang="ko-KR" sz="3808" dirty="0">
                <a:solidFill>
                  <a:srgbClr val="0070C0"/>
                </a:solidFill>
                <a:latin typeface="Tw Cen MT" panose="020B0602020104020603" pitchFamily="34" charset="0"/>
              </a:rPr>
              <a:t>+D</a:t>
            </a:r>
            <a:endParaRPr lang="en-US" altLang="ko-KR" sz="3808" dirty="0">
              <a:solidFill>
                <a:srgbClr val="0070C0"/>
              </a:solidFill>
              <a:latin typeface="Tw Cen MT" panose="020B0602020104020603" pitchFamily="34" charset="0"/>
            </a:endParaRPr>
          </a:p>
        </p:txBody>
      </p:sp>
      <p:sp>
        <p:nvSpPr>
          <p:cNvPr id="15" name="TextBox 14">
            <a:extLst>
              <a:ext uri="{FF2B5EF4-FFF2-40B4-BE49-F238E27FC236}">
                <a16:creationId xmlns:a16="http://schemas.microsoft.com/office/drawing/2014/main" id="{FEA17D19-024B-46FC-BCBE-DEC6EB4640E4}"/>
              </a:ext>
            </a:extLst>
          </p:cNvPr>
          <p:cNvSpPr txBox="1"/>
          <p:nvPr/>
        </p:nvSpPr>
        <p:spPr>
          <a:xfrm>
            <a:off x="755057" y="6090938"/>
            <a:ext cx="3220131" cy="98001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884" b="0" i="0" u="none" strike="noStrike" dirty="0" err="1">
                <a:solidFill>
                  <a:srgbClr val="666666"/>
                </a:solidFill>
                <a:effectLst/>
                <a:latin typeface="Tw Cen MT" panose="020B0602020104020603" pitchFamily="34" charset="0"/>
              </a:rPr>
              <a:t>Vídeo</a:t>
            </a:r>
            <a:r>
              <a:rPr lang="en-US" sz="2884" b="0" i="0" u="none" strike="noStrike" dirty="0">
                <a:solidFill>
                  <a:srgbClr val="666666"/>
                </a:solidFill>
                <a:effectLst/>
                <a:latin typeface="Tw Cen MT" panose="020B0602020104020603" pitchFamily="34" charset="0"/>
              </a:rPr>
              <a:t> ¦ </a:t>
            </a:r>
            <a:r>
              <a:rPr lang="en-US" sz="2884" b="0" i="0" u="none" strike="noStrike" dirty="0" err="1">
                <a:solidFill>
                  <a:srgbClr val="666666"/>
                </a:solidFill>
                <a:effectLst/>
                <a:latin typeface="Tw Cen MT" panose="020B0602020104020603" pitchFamily="34" charset="0"/>
              </a:rPr>
              <a:t>Resumen</a:t>
            </a:r>
            <a:r>
              <a:rPr lang="en-US" sz="2884" b="0" i="0" u="none" strike="noStrike" dirty="0">
                <a:solidFill>
                  <a:srgbClr val="666666"/>
                </a:solidFill>
                <a:effectLst/>
                <a:latin typeface="Tw Cen MT" panose="020B0602020104020603" pitchFamily="34" charset="0"/>
              </a:rPr>
              <a:t> ¦ Debate</a:t>
            </a:r>
          </a:p>
        </p:txBody>
      </p:sp>
      <p:sp>
        <p:nvSpPr>
          <p:cNvPr id="16" name="TextBox 15">
            <a:extLst>
              <a:ext uri="{FF2B5EF4-FFF2-40B4-BE49-F238E27FC236}">
                <a16:creationId xmlns:a16="http://schemas.microsoft.com/office/drawing/2014/main" id="{4FA6A78A-58D2-4571-8CFA-0E1366846D67}"/>
              </a:ext>
            </a:extLst>
          </p:cNvPr>
          <p:cNvSpPr txBox="1"/>
          <p:nvPr/>
        </p:nvSpPr>
        <p:spPr>
          <a:xfrm rot="10800000" flipV="1">
            <a:off x="8026393" y="3354328"/>
            <a:ext cx="2028289" cy="586058"/>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587" dirty="0">
                <a:solidFill>
                  <a:schemeClr val="bg1"/>
                </a:solidFill>
                <a:latin typeface="Tw Cen MT" panose="020B0602020104020603" pitchFamily="34" charset="0"/>
              </a:rPr>
              <a:t>Acting Chief Scientist, NOAA</a:t>
            </a:r>
          </a:p>
        </p:txBody>
      </p:sp>
    </p:spTree>
    <p:extLst>
      <p:ext uri="{BB962C8B-B14F-4D97-AF65-F5344CB8AC3E}">
        <p14:creationId xmlns:p14="http://schemas.microsoft.com/office/powerpoint/2010/main" val="2124418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2481893" y="8397"/>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Revenue sharing supported by legislation</a:t>
            </a:r>
          </a:p>
        </p:txBody>
      </p:sp>
      <p:pic>
        <p:nvPicPr>
          <p:cNvPr id="3" name="Picture 2">
            <a:extLst>
              <a:ext uri="{FF2B5EF4-FFF2-40B4-BE49-F238E27FC236}">
                <a16:creationId xmlns:a16="http://schemas.microsoft.com/office/drawing/2014/main" id="{6E8DD778-2A07-41DD-8B0C-62C067A45672}"/>
              </a:ext>
            </a:extLst>
          </p:cNvPr>
          <p:cNvPicPr>
            <a:picLocks noChangeAspect="1"/>
          </p:cNvPicPr>
          <p:nvPr/>
        </p:nvPicPr>
        <p:blipFill rotWithShape="1">
          <a:blip r:embed="rId3"/>
          <a:srcRect l="16439" t="18922" r="17165" b="18528"/>
          <a:stretch/>
        </p:blipFill>
        <p:spPr>
          <a:xfrm>
            <a:off x="10941546" y="2352173"/>
            <a:ext cx="7633275" cy="3895151"/>
          </a:xfrm>
          <a:prstGeom prst="rect">
            <a:avLst/>
          </a:prstGeom>
        </p:spPr>
      </p:pic>
      <p:sp>
        <p:nvSpPr>
          <p:cNvPr id="10" name="TextBox 9">
            <a:extLst>
              <a:ext uri="{FF2B5EF4-FFF2-40B4-BE49-F238E27FC236}">
                <a16:creationId xmlns:a16="http://schemas.microsoft.com/office/drawing/2014/main" id="{1EA727CB-BC5E-481F-A59E-7A804C68F6A1}"/>
              </a:ext>
            </a:extLst>
          </p:cNvPr>
          <p:cNvSpPr txBox="1"/>
          <p:nvPr/>
        </p:nvSpPr>
        <p:spPr>
          <a:xfrm>
            <a:off x="15292012" y="3330506"/>
            <a:ext cx="6545215" cy="3614024"/>
          </a:xfrm>
          <a:prstGeom prst="rect">
            <a:avLst/>
          </a:prstGeom>
          <a:solidFill>
            <a:srgbClr val="00B0F0"/>
          </a:solid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904" b="1" dirty="0">
                <a:latin typeface="Tw Cen MT" panose="020B0602020104020603" pitchFamily="34" charset="0"/>
              </a:rPr>
              <a:t>Prof. Mansur Bako Matazu: </a:t>
            </a:r>
          </a:p>
          <a:p>
            <a:endParaRPr lang="en-US" sz="1904" b="1" dirty="0">
              <a:latin typeface="Tw Cen MT" panose="020B0602020104020603" pitchFamily="34" charset="0"/>
            </a:endParaRPr>
          </a:p>
          <a:p>
            <a:r>
              <a:rPr lang="en-US" sz="1904" dirty="0">
                <a:latin typeface="Tw Cen MT" panose="020B0602020104020603" pitchFamily="34" charset="0"/>
              </a:rPr>
              <a:t>The private sector engagement in public service delivery is well considered in Nigeria, and there is a governing law to guide partnership. Therefore, </a:t>
            </a:r>
            <a:r>
              <a:rPr lang="en-US" sz="1904" b="1" dirty="0">
                <a:latin typeface="Tw Cen MT" panose="020B0602020104020603" pitchFamily="34" charset="0"/>
              </a:rPr>
              <a:t>we are leveraging the use of the ICRC (Infrastructure Concession Regulatory Commission) modules regarding funding and revenue sharing and benefits realization</a:t>
            </a:r>
            <a:r>
              <a:rPr lang="en-US" sz="1904" dirty="0">
                <a:latin typeface="Tw Cen MT" panose="020B0602020104020603" pitchFamily="34" charset="0"/>
              </a:rPr>
              <a:t>. This quickly leads to technical partnership for good service delivery in Nigeria. We have learned some lessons from this experience. Partnership is a two-way venture, requesting us as meteorological services to do a lot in terms of technical, financial and procedural as well as administrative frameworks.</a:t>
            </a:r>
            <a:endParaRPr lang="en-CH" sz="1904" dirty="0">
              <a:latin typeface="Tw Cen MT" panose="020B0602020104020603" pitchFamily="34" charset="0"/>
            </a:endParaRPr>
          </a:p>
        </p:txBody>
      </p:sp>
      <p:pic>
        <p:nvPicPr>
          <p:cNvPr id="5" name="Picture 4" descr="A picture containing person, wall, person, clothing&#10;&#10;Description automatically generated">
            <a:extLst>
              <a:ext uri="{FF2B5EF4-FFF2-40B4-BE49-F238E27FC236}">
                <a16:creationId xmlns:a16="http://schemas.microsoft.com/office/drawing/2014/main" id="{BEB56FD4-9925-47A2-82BE-74E6AE0E50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278585" y="1820426"/>
            <a:ext cx="2089404" cy="2089404"/>
          </a:xfrm>
          <a:prstGeom prst="rect">
            <a:avLst/>
          </a:prstGeom>
        </p:spPr>
      </p:pic>
      <p:sp>
        <p:nvSpPr>
          <p:cNvPr id="13" name="TextBox 12">
            <a:extLst>
              <a:ext uri="{FF2B5EF4-FFF2-40B4-BE49-F238E27FC236}">
                <a16:creationId xmlns:a16="http://schemas.microsoft.com/office/drawing/2014/main" id="{F9E72D3F-B4D8-CD45-A0F0-D366F762A6B2}"/>
              </a:ext>
            </a:extLst>
          </p:cNvPr>
          <p:cNvSpPr txBox="1"/>
          <p:nvPr/>
        </p:nvSpPr>
        <p:spPr>
          <a:xfrm>
            <a:off x="11857745" y="1478560"/>
            <a:ext cx="10046275" cy="1290738"/>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4736" indent="-184736" algn="l">
              <a:lnSpc>
                <a:spcPct val="90000"/>
              </a:lnSpc>
              <a:buFont typeface="Arial" panose="020B0604020202020204" pitchFamily="34" charset="0"/>
              <a:buChar char="•"/>
            </a:pPr>
            <a:r>
              <a:rPr lang="en-US" altLang="ko-KR" sz="2884" dirty="0">
                <a:solidFill>
                  <a:schemeClr val="tx1"/>
                </a:solidFill>
              </a:rPr>
              <a:t>The Nigerian G</a:t>
            </a:r>
            <a:r>
              <a:rPr lang="en-US" sz="2884" dirty="0"/>
              <a:t>overnment has a unit called ICRC established in 2015, and there is a governing law to guide part</a:t>
            </a:r>
            <a:r>
              <a:rPr lang="en-US" sz="2884" dirty="0">
                <a:solidFill>
                  <a:schemeClr val="bg1"/>
                </a:solidFill>
              </a:rPr>
              <a:t>nership, and</a:t>
            </a:r>
            <a:r>
              <a:rPr lang="en-US" sz="2884" dirty="0"/>
              <a:t> there is a governing law to guide partnership</a:t>
            </a:r>
            <a:r>
              <a:rPr lang="en-US" sz="2884" dirty="0">
                <a:solidFill>
                  <a:schemeClr val="tx1"/>
                </a:solidFill>
              </a:rPr>
              <a:t>.</a:t>
            </a:r>
            <a:r>
              <a:rPr lang="en-US" sz="2884" dirty="0">
                <a:solidFill>
                  <a:schemeClr val="bg1"/>
                </a:solidFill>
              </a:rPr>
              <a:t>.</a:t>
            </a:r>
            <a:endParaRPr lang="en-US" altLang="ko-KR" sz="2116" dirty="0">
              <a:solidFill>
                <a:schemeClr val="bg1"/>
              </a:solidFill>
            </a:endParaRPr>
          </a:p>
        </p:txBody>
      </p:sp>
      <p:sp>
        <p:nvSpPr>
          <p:cNvPr id="11" name="TextBox 10">
            <a:extLst>
              <a:ext uri="{FF2B5EF4-FFF2-40B4-BE49-F238E27FC236}">
                <a16:creationId xmlns:a16="http://schemas.microsoft.com/office/drawing/2014/main" id="{479F0CE5-8FC6-420D-BB4F-E776002D11AB}"/>
              </a:ext>
            </a:extLst>
          </p:cNvPr>
          <p:cNvSpPr txBox="1"/>
          <p:nvPr/>
        </p:nvSpPr>
        <p:spPr>
          <a:xfrm>
            <a:off x="11114448" y="6163119"/>
            <a:ext cx="3838836" cy="78141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l"/>
            <a:r>
              <a:rPr lang="en-US" sz="1481" b="0" i="0" u="none" strike="noStrike" dirty="0">
                <a:solidFill>
                  <a:srgbClr val="666666"/>
                </a:solidFill>
                <a:effectLst/>
                <a:latin typeface="Tw Cen MT" panose="020B0602020104020603" pitchFamily="34" charset="0"/>
                <a:hlinkClick r:id="rId5"/>
              </a:rPr>
              <a:t>Presentation</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6"/>
              </a:rPr>
              <a:t>Video</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7"/>
              </a:rPr>
              <a:t>Summary</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8"/>
              </a:rPr>
              <a:t>Details</a:t>
            </a:r>
            <a:endParaRPr lang="en-US" sz="1481" b="0" i="0" dirty="0">
              <a:solidFill>
                <a:srgbClr val="444444"/>
              </a:solidFill>
              <a:effectLst/>
              <a:latin typeface="Tw Cen MT" panose="020B0602020104020603" pitchFamily="34" charset="0"/>
            </a:endParaRPr>
          </a:p>
          <a:p>
            <a:r>
              <a:rPr lang="en-US" sz="1481" b="0" i="0" dirty="0">
                <a:solidFill>
                  <a:srgbClr val="444444"/>
                </a:solidFill>
                <a:effectLst/>
                <a:latin typeface="Tw Cen MT" panose="020B0602020104020603" pitchFamily="34" charset="0"/>
              </a:rPr>
              <a:t>from </a:t>
            </a:r>
            <a:r>
              <a:rPr lang="en-US" sz="1481" b="0" i="0" dirty="0">
                <a:solidFill>
                  <a:srgbClr val="444444"/>
                </a:solidFill>
                <a:effectLst/>
                <a:latin typeface="Tw Cen MT" panose="020B0602020104020603" pitchFamily="34" charset="0"/>
                <a:hlinkClick r:id="rId9"/>
              </a:rPr>
              <a:t>the Second High-level Session of the Open Consultative Platform (OCP-HL-2)</a:t>
            </a:r>
            <a:endParaRPr lang="en-US" sz="1481" dirty="0">
              <a:latin typeface="Tw Cen MT" panose="020B0602020104020603" pitchFamily="34" charset="0"/>
            </a:endParaRPr>
          </a:p>
        </p:txBody>
      </p:sp>
      <p:sp>
        <p:nvSpPr>
          <p:cNvPr id="12" name="TextBox 11">
            <a:extLst>
              <a:ext uri="{FF2B5EF4-FFF2-40B4-BE49-F238E27FC236}">
                <a16:creationId xmlns:a16="http://schemas.microsoft.com/office/drawing/2014/main" id="{42C11D1E-BE8E-4F83-8668-B699601AE094}"/>
              </a:ext>
            </a:extLst>
          </p:cNvPr>
          <p:cNvSpPr txBox="1"/>
          <p:nvPr/>
        </p:nvSpPr>
        <p:spPr>
          <a:xfrm rot="10800000" flipV="1">
            <a:off x="13196180" y="3584265"/>
            <a:ext cx="3098119" cy="341867"/>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587" dirty="0">
                <a:solidFill>
                  <a:schemeClr val="bg1"/>
                </a:solidFill>
              </a:rPr>
              <a:t>PR of Nigeria with WMO</a:t>
            </a:r>
          </a:p>
        </p:txBody>
      </p:sp>
      <p:sp>
        <p:nvSpPr>
          <p:cNvPr id="9" name="Title 1">
            <a:extLst>
              <a:ext uri="{FF2B5EF4-FFF2-40B4-BE49-F238E27FC236}">
                <a16:creationId xmlns:a16="http://schemas.microsoft.com/office/drawing/2014/main" id="{63474918-083C-4810-B6DE-7D465E9ABEAF}"/>
              </a:ext>
            </a:extLst>
          </p:cNvPr>
          <p:cNvSpPr txBox="1">
            <a:spLocks/>
          </p:cNvSpPr>
          <p:nvPr/>
        </p:nvSpPr>
        <p:spPr>
          <a:xfrm>
            <a:off x="1530832" y="4041"/>
            <a:ext cx="8705850" cy="1218950"/>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r>
              <a:rPr lang="es-ES" altLang="ko-KR" sz="3808" dirty="0">
                <a:solidFill>
                  <a:srgbClr val="0070C0"/>
                </a:solidFill>
                <a:latin typeface="Tw Cen MT" panose="020B0602020104020603" pitchFamily="34" charset="0"/>
              </a:rPr>
              <a:t>Reparto de los ingresos apoyado por la legislación</a:t>
            </a:r>
            <a:endParaRPr lang="en-US" altLang="ko-KR" sz="3808" dirty="0">
              <a:solidFill>
                <a:srgbClr val="0070C0"/>
              </a:solidFill>
              <a:latin typeface="Tw Cen MT" panose="020B0602020104020603" pitchFamily="34" charset="0"/>
            </a:endParaRPr>
          </a:p>
        </p:txBody>
      </p:sp>
      <p:pic>
        <p:nvPicPr>
          <p:cNvPr id="14" name="Picture 13">
            <a:extLst>
              <a:ext uri="{FF2B5EF4-FFF2-40B4-BE49-F238E27FC236}">
                <a16:creationId xmlns:a16="http://schemas.microsoft.com/office/drawing/2014/main" id="{AD34366C-11C5-4B50-BABC-3976C6F8AA16}"/>
              </a:ext>
            </a:extLst>
          </p:cNvPr>
          <p:cNvPicPr>
            <a:picLocks noChangeAspect="1"/>
          </p:cNvPicPr>
          <p:nvPr/>
        </p:nvPicPr>
        <p:blipFill rotWithShape="1">
          <a:blip r:embed="rId3"/>
          <a:srcRect l="16439" t="18922" r="17165" b="18528"/>
          <a:stretch/>
        </p:blipFill>
        <p:spPr>
          <a:xfrm>
            <a:off x="-9515" y="2347817"/>
            <a:ext cx="7633275" cy="3895151"/>
          </a:xfrm>
          <a:prstGeom prst="rect">
            <a:avLst/>
          </a:prstGeom>
        </p:spPr>
      </p:pic>
      <p:sp>
        <p:nvSpPr>
          <p:cNvPr id="15" name="TextBox 14">
            <a:extLst>
              <a:ext uri="{FF2B5EF4-FFF2-40B4-BE49-F238E27FC236}">
                <a16:creationId xmlns:a16="http://schemas.microsoft.com/office/drawing/2014/main" id="{9A6A41A9-1D28-450E-B2FE-23EDA9143829}"/>
              </a:ext>
            </a:extLst>
          </p:cNvPr>
          <p:cNvSpPr txBox="1"/>
          <p:nvPr/>
        </p:nvSpPr>
        <p:spPr>
          <a:xfrm>
            <a:off x="4340951" y="3326150"/>
            <a:ext cx="6545215" cy="3901709"/>
          </a:xfrm>
          <a:prstGeom prst="rect">
            <a:avLst/>
          </a:prstGeom>
          <a:solidFill>
            <a:srgbClr val="00B0F0"/>
          </a:solid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904" b="1" dirty="0">
                <a:latin typeface="Tw Cen MT" panose="020B0602020104020603" pitchFamily="34" charset="0"/>
              </a:rPr>
              <a:t>Prof. Mansur </a:t>
            </a:r>
            <a:r>
              <a:rPr lang="es-ES" sz="1904" b="1" dirty="0" err="1">
                <a:latin typeface="Tw Cen MT" panose="020B0602020104020603" pitchFamily="34" charset="0"/>
              </a:rPr>
              <a:t>Bako</a:t>
            </a:r>
            <a:r>
              <a:rPr lang="es-ES" sz="1904" b="1" dirty="0">
                <a:latin typeface="Tw Cen MT" panose="020B0602020104020603" pitchFamily="34" charset="0"/>
              </a:rPr>
              <a:t> Matazu: </a:t>
            </a:r>
          </a:p>
          <a:p>
            <a:r>
              <a:rPr lang="es-ES" sz="1904" dirty="0">
                <a:latin typeface="Tw Cen MT" panose="020B0602020104020603" pitchFamily="34" charset="0"/>
              </a:rPr>
              <a:t>La participación del sector privado en la prestación de servicios públicos está bien considerada en Nigeria, y existe una ley que regula la asociación. Por lo tanto, estamos aprovechando el uso de los módulos de la CICR (Comisión Reguladora de Concesiones de Infraestructuras) en lo que respecta a la financiación y el reparto de ingresos y la obtención de beneficios. Esto conduce rápidamente a una asociación técnica para una buena prestación de servicios en Nigeria. Hemos aprendido algunas lecciones de esta experiencia. La asociación es una empresa de doble sentido, que nos exige, como servicios meteorológicos, mucho en términos de marcos técnicos, financieros y de procedimiento, así como administrativos.</a:t>
            </a:r>
          </a:p>
        </p:txBody>
      </p:sp>
      <p:pic>
        <p:nvPicPr>
          <p:cNvPr id="16" name="Picture 15" descr="A picture containing person, wall, person, clothing&#10;&#10;Description automatically generated">
            <a:extLst>
              <a:ext uri="{FF2B5EF4-FFF2-40B4-BE49-F238E27FC236}">
                <a16:creationId xmlns:a16="http://schemas.microsoft.com/office/drawing/2014/main" id="{8F2A8511-0368-4DA5-B345-03793366F7C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168" y="1368200"/>
            <a:ext cx="2089404" cy="2089404"/>
          </a:xfrm>
          <a:prstGeom prst="rect">
            <a:avLst/>
          </a:prstGeom>
        </p:spPr>
      </p:pic>
      <p:sp>
        <p:nvSpPr>
          <p:cNvPr id="17" name="TextBox 16">
            <a:extLst>
              <a:ext uri="{FF2B5EF4-FFF2-40B4-BE49-F238E27FC236}">
                <a16:creationId xmlns:a16="http://schemas.microsoft.com/office/drawing/2014/main" id="{41CF7FF3-8E85-4648-90D9-F54B855B2AC5}"/>
              </a:ext>
            </a:extLst>
          </p:cNvPr>
          <p:cNvSpPr txBox="1"/>
          <p:nvPr/>
        </p:nvSpPr>
        <p:spPr>
          <a:xfrm>
            <a:off x="906684" y="1317448"/>
            <a:ext cx="7518859" cy="1290738"/>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4736" indent="-184736" algn="l">
              <a:lnSpc>
                <a:spcPct val="90000"/>
              </a:lnSpc>
              <a:buFont typeface="Arial" panose="020B0604020202020204" pitchFamily="34" charset="0"/>
              <a:buChar char="•"/>
            </a:pPr>
            <a:r>
              <a:rPr lang="es-ES" altLang="ko-KR" sz="2884" dirty="0">
                <a:solidFill>
                  <a:schemeClr val="tx1"/>
                </a:solidFill>
              </a:rPr>
              <a:t>El Gobierno nigeriano tiene una unidad llamada CICR creada en 2015, y hay una ley que rige </a:t>
            </a:r>
            <a:r>
              <a:rPr lang="en-CH" altLang="ko-KR" sz="2884" dirty="0">
                <a:solidFill>
                  <a:schemeClr val="tx1"/>
                </a:solidFill>
              </a:rPr>
              <a:t>y </a:t>
            </a:r>
            <a:r>
              <a:rPr lang="en-CH" altLang="ko-KR" sz="2884" dirty="0" err="1">
                <a:solidFill>
                  <a:schemeClr val="tx1"/>
                </a:solidFill>
              </a:rPr>
              <a:t>guía</a:t>
            </a:r>
            <a:r>
              <a:rPr lang="en-CH" altLang="ko-KR" sz="2884" dirty="0">
                <a:solidFill>
                  <a:schemeClr val="tx1"/>
                </a:solidFill>
              </a:rPr>
              <a:t> </a:t>
            </a:r>
            <a:r>
              <a:rPr lang="es-ES" altLang="ko-KR" sz="2884" dirty="0">
                <a:solidFill>
                  <a:schemeClr val="tx1"/>
                </a:solidFill>
              </a:rPr>
              <a:t>la</a:t>
            </a:r>
            <a:r>
              <a:rPr lang="en-CH" altLang="ko-KR" sz="2884" dirty="0">
                <a:solidFill>
                  <a:schemeClr val="tx1"/>
                </a:solidFill>
              </a:rPr>
              <a:t>s </a:t>
            </a:r>
            <a:r>
              <a:rPr lang="en-CH" altLang="ko-KR" sz="2884" dirty="0" err="1">
                <a:solidFill>
                  <a:schemeClr val="tx1"/>
                </a:solidFill>
              </a:rPr>
              <a:t>asociaciones</a:t>
            </a:r>
            <a:r>
              <a:rPr lang="en-CH" altLang="ko-KR" sz="2884" dirty="0">
                <a:solidFill>
                  <a:schemeClr val="tx1"/>
                </a:solidFill>
              </a:rPr>
              <a:t>/</a:t>
            </a:r>
            <a:r>
              <a:rPr lang="en-CH" altLang="ko-KR" sz="2884" dirty="0" err="1">
                <a:solidFill>
                  <a:schemeClr val="tx1"/>
                </a:solidFill>
              </a:rPr>
              <a:t>colaboraciones</a:t>
            </a:r>
            <a:r>
              <a:rPr lang="en-CH" altLang="ko-KR" sz="2884" dirty="0">
                <a:solidFill>
                  <a:schemeClr val="tx1"/>
                </a:solidFill>
              </a:rPr>
              <a:t>.</a:t>
            </a:r>
            <a:endParaRPr lang="es-ES" altLang="ko-KR" sz="2884" dirty="0">
              <a:solidFill>
                <a:schemeClr val="tx1"/>
              </a:solidFill>
            </a:endParaRPr>
          </a:p>
        </p:txBody>
      </p:sp>
      <p:sp>
        <p:nvSpPr>
          <p:cNvPr id="18" name="TextBox 17">
            <a:extLst>
              <a:ext uri="{FF2B5EF4-FFF2-40B4-BE49-F238E27FC236}">
                <a16:creationId xmlns:a16="http://schemas.microsoft.com/office/drawing/2014/main" id="{D175DE58-04BF-4C47-8462-4F2FAF27F26F}"/>
              </a:ext>
            </a:extLst>
          </p:cNvPr>
          <p:cNvSpPr txBox="1"/>
          <p:nvPr/>
        </p:nvSpPr>
        <p:spPr>
          <a:xfrm>
            <a:off x="163387" y="6158763"/>
            <a:ext cx="3838836" cy="78141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l"/>
            <a:r>
              <a:rPr lang="en-US" sz="1481" b="0" i="0" u="none" strike="noStrike" dirty="0">
                <a:solidFill>
                  <a:srgbClr val="666666"/>
                </a:solidFill>
                <a:effectLst/>
                <a:latin typeface="Tw Cen MT" panose="020B0602020104020603" pitchFamily="34" charset="0"/>
                <a:hlinkClick r:id="rId5"/>
              </a:rPr>
              <a:t>Presentation</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6"/>
              </a:rPr>
              <a:t>Video</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7"/>
              </a:rPr>
              <a:t>Summary</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8"/>
              </a:rPr>
              <a:t>Details</a:t>
            </a:r>
            <a:endParaRPr lang="en-US" sz="1481" b="0" i="0" dirty="0">
              <a:solidFill>
                <a:srgbClr val="444444"/>
              </a:solidFill>
              <a:effectLst/>
              <a:latin typeface="Tw Cen MT" panose="020B0602020104020603" pitchFamily="34" charset="0"/>
            </a:endParaRPr>
          </a:p>
          <a:p>
            <a:r>
              <a:rPr lang="en-US" sz="1481" b="0" i="0" dirty="0">
                <a:solidFill>
                  <a:srgbClr val="444444"/>
                </a:solidFill>
                <a:effectLst/>
                <a:latin typeface="Tw Cen MT" panose="020B0602020104020603" pitchFamily="34" charset="0"/>
              </a:rPr>
              <a:t>from </a:t>
            </a:r>
            <a:r>
              <a:rPr lang="en-US" sz="1481" b="0" i="0" dirty="0">
                <a:solidFill>
                  <a:srgbClr val="444444"/>
                </a:solidFill>
                <a:effectLst/>
                <a:latin typeface="Tw Cen MT" panose="020B0602020104020603" pitchFamily="34" charset="0"/>
                <a:hlinkClick r:id="rId9"/>
              </a:rPr>
              <a:t>the Second High-level Session of the Open Consultative Platform (OCP-HL-2)</a:t>
            </a:r>
            <a:endParaRPr lang="en-US" sz="1481" dirty="0">
              <a:latin typeface="Tw Cen MT" panose="020B0602020104020603" pitchFamily="34" charset="0"/>
            </a:endParaRPr>
          </a:p>
        </p:txBody>
      </p:sp>
    </p:spTree>
    <p:extLst>
      <p:ext uri="{BB962C8B-B14F-4D97-AF65-F5344CB8AC3E}">
        <p14:creationId xmlns:p14="http://schemas.microsoft.com/office/powerpoint/2010/main" val="3188981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1430665" y="112900"/>
            <a:ext cx="8705850" cy="1218950"/>
          </a:xfrm>
          <a:prstGeom prst="rect">
            <a:avLst/>
          </a:prstGeom>
        </p:spPr>
        <p:txBody>
          <a:bodyPr vert="horz" lIns="96732" tIns="48366" rIns="96732" bIns="48366" rtlCol="0" anchor="ct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Evolving roles and responsibilities of NMHSs</a:t>
            </a:r>
          </a:p>
        </p:txBody>
      </p:sp>
      <p:sp>
        <p:nvSpPr>
          <p:cNvPr id="6" name="TextBox 5">
            <a:extLst>
              <a:ext uri="{FF2B5EF4-FFF2-40B4-BE49-F238E27FC236}">
                <a16:creationId xmlns:a16="http://schemas.microsoft.com/office/drawing/2014/main" id="{C70D8C65-AC9B-4206-BAE6-597B5A56199B}"/>
              </a:ext>
            </a:extLst>
          </p:cNvPr>
          <p:cNvSpPr txBox="1"/>
          <p:nvPr/>
        </p:nvSpPr>
        <p:spPr>
          <a:xfrm>
            <a:off x="10685420" y="1687945"/>
            <a:ext cx="4097862" cy="527221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544131" indent="-362754" algn="l">
              <a:lnSpc>
                <a:spcPct val="90000"/>
              </a:lnSpc>
              <a:buFont typeface="+mj-lt"/>
              <a:buAutoNum type="arabicPeriod"/>
            </a:pPr>
            <a:r>
              <a:rPr lang="en-US" altLang="ko-KR" sz="2000" b="1" dirty="0">
                <a:solidFill>
                  <a:schemeClr val="tx1"/>
                </a:solidFill>
                <a:cs typeface="Calibri" panose="020F0502020204030204" pitchFamily="34" charset="0"/>
              </a:rPr>
              <a:t>Hungarian Meteorological Service (OMSZ) </a:t>
            </a:r>
            <a:r>
              <a:rPr lang="en-US" altLang="ko-KR" sz="2000" dirty="0">
                <a:solidFill>
                  <a:schemeClr val="tx1"/>
                </a:solidFill>
                <a:cs typeface="Calibri" panose="020F0502020204030204" pitchFamily="34" charset="0"/>
              </a:rPr>
              <a:t>successfully got significant budget compensation from government by consolidating its legal mandate to make weather and climate information available through an open data server (</a:t>
            </a:r>
            <a:r>
              <a:rPr lang="en-US" altLang="ko-KR" sz="2000" dirty="0">
                <a:solidFill>
                  <a:schemeClr val="tx1"/>
                </a:solidFill>
                <a:cs typeface="Calibri" panose="020F0502020204030204" pitchFamily="34" charset="0"/>
                <a:hlinkClick r:id="rId3"/>
              </a:rPr>
              <a:t>link 1</a:t>
            </a:r>
            <a:r>
              <a:rPr lang="en-US" altLang="ko-KR" sz="2000" dirty="0">
                <a:solidFill>
                  <a:schemeClr val="tx1"/>
                </a:solidFill>
                <a:cs typeface="Calibri" panose="020F0502020204030204" pitchFamily="34" charset="0"/>
              </a:rPr>
              <a:t>, </a:t>
            </a:r>
            <a:r>
              <a:rPr lang="en-US" altLang="ko-KR" sz="2000" dirty="0">
                <a:solidFill>
                  <a:schemeClr val="tx1"/>
                </a:solidFill>
                <a:cs typeface="Calibri" panose="020F0502020204030204" pitchFamily="34" charset="0"/>
                <a:hlinkClick r:id="rId4"/>
              </a:rPr>
              <a:t>2</a:t>
            </a:r>
            <a:r>
              <a:rPr lang="en-US" altLang="ko-KR" sz="2000" dirty="0">
                <a:solidFill>
                  <a:schemeClr val="tx1"/>
                </a:solidFill>
                <a:cs typeface="Calibri" panose="020F0502020204030204" pitchFamily="34" charset="0"/>
              </a:rPr>
              <a:t>; </a:t>
            </a:r>
            <a:r>
              <a:rPr lang="en-US" altLang="ko-KR" sz="2000" dirty="0">
                <a:solidFill>
                  <a:schemeClr val="tx1"/>
                </a:solidFill>
                <a:cs typeface="Calibri" panose="020F0502020204030204" pitchFamily="34" charset="0"/>
                <a:hlinkClick r:id="rId5"/>
              </a:rPr>
              <a:t>3</a:t>
            </a:r>
            <a:r>
              <a:rPr lang="en-US" altLang="ko-KR" sz="2000" dirty="0">
                <a:solidFill>
                  <a:schemeClr val="tx1"/>
                </a:solidFill>
                <a:cs typeface="Calibri" panose="020F0502020204030204" pitchFamily="34" charset="0"/>
              </a:rPr>
              <a:t>, </a:t>
            </a:r>
            <a:r>
              <a:rPr lang="en-US" altLang="ko-KR" sz="2000" dirty="0">
                <a:solidFill>
                  <a:schemeClr val="tx1"/>
                </a:solidFill>
                <a:cs typeface="Calibri" panose="020F0502020204030204" pitchFamily="34" charset="0"/>
                <a:hlinkClick r:id="rId6"/>
              </a:rPr>
              <a:t>4</a:t>
            </a:r>
            <a:r>
              <a:rPr lang="en-US" altLang="ko-KR" sz="2000" dirty="0">
                <a:solidFill>
                  <a:schemeClr val="tx1"/>
                </a:solidFill>
                <a:cs typeface="Calibri" panose="020F0502020204030204" pitchFamily="34" charset="0"/>
              </a:rPr>
              <a:t> &amp; </a:t>
            </a:r>
            <a:r>
              <a:rPr lang="en-US" altLang="ko-KR" sz="2000" dirty="0">
                <a:solidFill>
                  <a:schemeClr val="tx1"/>
                </a:solidFill>
                <a:cs typeface="Calibri" panose="020F0502020204030204" pitchFamily="34" charset="0"/>
                <a:hlinkClick r:id="rId7"/>
              </a:rPr>
              <a:t>5</a:t>
            </a:r>
            <a:r>
              <a:rPr lang="en-US" altLang="ko-KR" sz="2000" dirty="0">
                <a:solidFill>
                  <a:schemeClr val="tx1"/>
                </a:solidFill>
                <a:cs typeface="Calibri" panose="020F0502020204030204" pitchFamily="34" charset="0"/>
              </a:rPr>
              <a:t>)</a:t>
            </a:r>
          </a:p>
          <a:p>
            <a:pPr marL="544131" indent="-362754" algn="l">
              <a:lnSpc>
                <a:spcPct val="90000"/>
              </a:lnSpc>
              <a:buFont typeface="+mj-lt"/>
              <a:buAutoNum type="arabicPeriod"/>
            </a:pPr>
            <a:endParaRPr lang="en-US" altLang="ko-KR" sz="2000" dirty="0">
              <a:solidFill>
                <a:schemeClr val="tx1"/>
              </a:solidFill>
              <a:cs typeface="Calibri" panose="020F0502020204030204" pitchFamily="34" charset="0"/>
            </a:endParaRPr>
          </a:p>
          <a:p>
            <a:pPr marL="544131" indent="-362754" algn="l">
              <a:lnSpc>
                <a:spcPct val="90000"/>
              </a:lnSpc>
              <a:buFont typeface="+mj-lt"/>
              <a:buAutoNum type="arabicPeriod"/>
            </a:pPr>
            <a:r>
              <a:rPr lang="en-US" altLang="ko-KR" sz="2000" b="1" dirty="0">
                <a:solidFill>
                  <a:schemeClr val="tx1"/>
                </a:solidFill>
                <a:cs typeface="Calibri" panose="020F0502020204030204" pitchFamily="34" charset="0"/>
              </a:rPr>
              <a:t>Danish Meteorological Institute (DMI)</a:t>
            </a:r>
            <a:r>
              <a:rPr lang="en-US" altLang="ko-KR" sz="2000" dirty="0">
                <a:solidFill>
                  <a:schemeClr val="tx1"/>
                </a:solidFill>
                <a:cs typeface="Calibri" panose="020F0502020204030204" pitchFamily="34" charset="0"/>
              </a:rPr>
              <a:t> transformed from product-oriented institute to a more society-oriented one through making data open and free for everyone to use and improving societal values of DMI (</a:t>
            </a:r>
            <a:r>
              <a:rPr lang="en-US" altLang="ko-KR" sz="2000" dirty="0">
                <a:solidFill>
                  <a:schemeClr val="tx1"/>
                </a:solidFill>
                <a:cs typeface="Calibri" panose="020F0502020204030204" pitchFamily="34" charset="0"/>
                <a:hlinkClick r:id="rId8"/>
              </a:rPr>
              <a:t>link 1</a:t>
            </a:r>
            <a:r>
              <a:rPr lang="en-US" altLang="ko-KR" sz="2000" dirty="0">
                <a:solidFill>
                  <a:schemeClr val="tx1"/>
                </a:solidFill>
                <a:cs typeface="Calibri" panose="020F0502020204030204" pitchFamily="34" charset="0"/>
              </a:rPr>
              <a:t>, </a:t>
            </a:r>
            <a:r>
              <a:rPr lang="en-US" altLang="ko-KR" sz="2000" dirty="0">
                <a:solidFill>
                  <a:schemeClr val="tx1"/>
                </a:solidFill>
                <a:cs typeface="Calibri" panose="020F0502020204030204" pitchFamily="34" charset="0"/>
                <a:hlinkClick r:id="rId9"/>
              </a:rPr>
              <a:t>2</a:t>
            </a:r>
            <a:r>
              <a:rPr lang="en-US" altLang="ko-KR" sz="2000" dirty="0">
                <a:solidFill>
                  <a:schemeClr val="tx1"/>
                </a:solidFill>
                <a:cs typeface="Calibri" panose="020F0502020204030204" pitchFamily="34" charset="0"/>
              </a:rPr>
              <a:t>, &amp; </a:t>
            </a:r>
            <a:r>
              <a:rPr lang="en-US" altLang="ko-KR" sz="2000" dirty="0">
                <a:solidFill>
                  <a:schemeClr val="tx1"/>
                </a:solidFill>
                <a:cs typeface="Calibri" panose="020F0502020204030204" pitchFamily="34" charset="0"/>
                <a:hlinkClick r:id="rId10"/>
              </a:rPr>
              <a:t>3</a:t>
            </a:r>
            <a:r>
              <a:rPr lang="en-US" altLang="ko-KR" sz="2000" dirty="0">
                <a:solidFill>
                  <a:schemeClr val="tx1"/>
                </a:solidFill>
                <a:cs typeface="Calibri" panose="020F0502020204030204" pitchFamily="34" charset="0"/>
              </a:rPr>
              <a:t>)</a:t>
            </a:r>
          </a:p>
          <a:p>
            <a:pPr marL="544131" indent="-362754" algn="l">
              <a:lnSpc>
                <a:spcPct val="90000"/>
              </a:lnSpc>
              <a:buFont typeface="+mj-lt"/>
              <a:buAutoNum type="arabicPeriod"/>
            </a:pPr>
            <a:endParaRPr lang="en-US" altLang="ko-KR" sz="1400" b="1" dirty="0">
              <a:solidFill>
                <a:schemeClr val="tx1"/>
              </a:solidFill>
              <a:cs typeface="Calibri" panose="020F0502020204030204" pitchFamily="34" charset="0"/>
            </a:endParaRPr>
          </a:p>
        </p:txBody>
      </p:sp>
      <p:pic>
        <p:nvPicPr>
          <p:cNvPr id="3" name="Picture 2">
            <a:extLst>
              <a:ext uri="{FF2B5EF4-FFF2-40B4-BE49-F238E27FC236}">
                <a16:creationId xmlns:a16="http://schemas.microsoft.com/office/drawing/2014/main" id="{5251022B-6C13-40A1-9AD4-A098C9E75509}"/>
              </a:ext>
            </a:extLst>
          </p:cNvPr>
          <p:cNvPicPr>
            <a:picLocks noChangeAspect="1"/>
          </p:cNvPicPr>
          <p:nvPr/>
        </p:nvPicPr>
        <p:blipFill rotWithShape="1">
          <a:blip r:embed="rId11"/>
          <a:srcRect l="35028" t="42357" r="35300" b="23035"/>
          <a:stretch/>
        </p:blipFill>
        <p:spPr>
          <a:xfrm>
            <a:off x="14843344" y="4462854"/>
            <a:ext cx="3907155" cy="2468418"/>
          </a:xfrm>
          <a:prstGeom prst="rect">
            <a:avLst/>
          </a:prstGeom>
        </p:spPr>
      </p:pic>
      <p:pic>
        <p:nvPicPr>
          <p:cNvPr id="7" name="Picture 6">
            <a:extLst>
              <a:ext uri="{FF2B5EF4-FFF2-40B4-BE49-F238E27FC236}">
                <a16:creationId xmlns:a16="http://schemas.microsoft.com/office/drawing/2014/main" id="{B7B878ED-F662-4814-B584-019BC3E252E4}"/>
              </a:ext>
            </a:extLst>
          </p:cNvPr>
          <p:cNvPicPr>
            <a:picLocks noChangeAspect="1"/>
          </p:cNvPicPr>
          <p:nvPr/>
        </p:nvPicPr>
        <p:blipFill rotWithShape="1">
          <a:blip r:embed="rId12"/>
          <a:srcRect l="16246" t="19173" r="17365" b="12082"/>
          <a:stretch/>
        </p:blipFill>
        <p:spPr>
          <a:xfrm>
            <a:off x="14843345" y="1989458"/>
            <a:ext cx="2904221" cy="1628954"/>
          </a:xfrm>
          <a:prstGeom prst="rect">
            <a:avLst/>
          </a:prstGeom>
        </p:spPr>
      </p:pic>
      <p:sp>
        <p:nvSpPr>
          <p:cNvPr id="12" name="TextBox 11">
            <a:extLst>
              <a:ext uri="{FF2B5EF4-FFF2-40B4-BE49-F238E27FC236}">
                <a16:creationId xmlns:a16="http://schemas.microsoft.com/office/drawing/2014/main" id="{AB445285-D63C-4FBB-9FDF-42D4A000A1EF}"/>
              </a:ext>
            </a:extLst>
          </p:cNvPr>
          <p:cNvSpPr txBox="1"/>
          <p:nvPr/>
        </p:nvSpPr>
        <p:spPr>
          <a:xfrm>
            <a:off x="18698247" y="4836548"/>
            <a:ext cx="2961142" cy="2143279"/>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AutoNum type="arabicPeriod"/>
            </a:pPr>
            <a:r>
              <a:rPr lang="en-US" sz="1481" b="0" i="0" dirty="0">
                <a:solidFill>
                  <a:srgbClr val="444444"/>
                </a:solidFill>
                <a:effectLst/>
                <a:latin typeface="Tw Cen MT" panose="020B0602020104020603" pitchFamily="34" charset="0"/>
              </a:rPr>
              <a:t>From (1) </a:t>
            </a:r>
            <a:r>
              <a:rPr lang="en-US" sz="1481" b="0" i="0" dirty="0">
                <a:solidFill>
                  <a:srgbClr val="444444"/>
                </a:solidFill>
                <a:effectLst/>
                <a:latin typeface="Tw Cen MT" panose="020B0602020104020603" pitchFamily="34" charset="0"/>
                <a:hlinkClick r:id="rId13"/>
              </a:rPr>
              <a:t>the Second High-level Session of the Open Consultative Platform (OCP-HL-2)</a:t>
            </a:r>
            <a:r>
              <a:rPr lang="en-US" sz="1481" b="0" i="0" dirty="0">
                <a:solidFill>
                  <a:srgbClr val="444444"/>
                </a:solidFill>
                <a:effectLst/>
                <a:latin typeface="Tw Cen MT" panose="020B0602020104020603" pitchFamily="34" charset="0"/>
              </a:rPr>
              <a:t> and (2) </a:t>
            </a:r>
            <a:r>
              <a:rPr lang="en-US" sz="1481" b="0" i="0" dirty="0">
                <a:solidFill>
                  <a:srgbClr val="444444"/>
                </a:solidFill>
                <a:effectLst/>
                <a:latin typeface="Tw Cen MT" panose="020B0602020104020603" pitchFamily="34" charset="0"/>
                <a:hlinkClick r:id="rId14"/>
              </a:rPr>
              <a:t>the WMO Data Conference Preparatory Workshop on Theme 2: "Business models and data policy issues“ </a:t>
            </a:r>
            <a:r>
              <a:rPr lang="en-US" sz="1481" b="0" i="0" dirty="0">
                <a:solidFill>
                  <a:srgbClr val="444444"/>
                </a:solidFill>
                <a:effectLst/>
                <a:latin typeface="Tw Cen MT" panose="020B0602020104020603" pitchFamily="34" charset="0"/>
              </a:rPr>
              <a:t>(Oct 2020)</a:t>
            </a:r>
          </a:p>
          <a:p>
            <a:pPr marL="362754" indent="-362754">
              <a:buAutoNum type="arabicPeriod"/>
            </a:pPr>
            <a:r>
              <a:rPr lang="en-US" sz="1481" dirty="0">
                <a:solidFill>
                  <a:srgbClr val="444444"/>
                </a:solidFill>
                <a:latin typeface="Tw Cen MT" panose="020B0602020104020603" pitchFamily="34" charset="0"/>
              </a:rPr>
              <a:t>From </a:t>
            </a:r>
            <a:r>
              <a:rPr lang="en-US" sz="1481" dirty="0">
                <a:solidFill>
                  <a:srgbClr val="444444"/>
                </a:solidFill>
                <a:latin typeface="Tw Cen MT" panose="020B0602020104020603" pitchFamily="34" charset="0"/>
                <a:hlinkClick r:id="rId13"/>
              </a:rPr>
              <a:t>OCP-HL-2</a:t>
            </a:r>
            <a:endParaRPr lang="en-US" sz="1481" dirty="0">
              <a:latin typeface="Tw Cen MT" panose="020B0602020104020603" pitchFamily="34" charset="0"/>
            </a:endParaRPr>
          </a:p>
        </p:txBody>
      </p:sp>
      <p:pic>
        <p:nvPicPr>
          <p:cNvPr id="14" name="Picture 13" descr="A picture containing person, clothing, black, posing&#10;&#10;Description automatically generated">
            <a:extLst>
              <a:ext uri="{FF2B5EF4-FFF2-40B4-BE49-F238E27FC236}">
                <a16:creationId xmlns:a16="http://schemas.microsoft.com/office/drawing/2014/main" id="{71C62930-99FC-450C-94AE-2CEF7C6C6009}"/>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7796555" y="1986909"/>
            <a:ext cx="1628954" cy="1628954"/>
          </a:xfrm>
          <a:prstGeom prst="rect">
            <a:avLst/>
          </a:prstGeom>
        </p:spPr>
      </p:pic>
      <p:sp>
        <p:nvSpPr>
          <p:cNvPr id="17" name="TextBox 16">
            <a:extLst>
              <a:ext uri="{FF2B5EF4-FFF2-40B4-BE49-F238E27FC236}">
                <a16:creationId xmlns:a16="http://schemas.microsoft.com/office/drawing/2014/main" id="{9DBFD3BA-3C7B-44C1-AC4D-C962ED493B8B}"/>
              </a:ext>
            </a:extLst>
          </p:cNvPr>
          <p:cNvSpPr txBox="1"/>
          <p:nvPr/>
        </p:nvSpPr>
        <p:spPr>
          <a:xfrm>
            <a:off x="14734900" y="3640193"/>
            <a:ext cx="6740434" cy="36933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800" b="0" i="0" dirty="0">
                <a:effectLst/>
                <a:latin typeface="OpenSansRegular"/>
              </a:rPr>
              <a:t>Dr Kornélia Radics, RA VI president and PR of Hungary with WMO</a:t>
            </a:r>
            <a:endParaRPr lang="en-US" sz="1800" dirty="0"/>
          </a:p>
        </p:txBody>
      </p:sp>
      <p:sp>
        <p:nvSpPr>
          <p:cNvPr id="11" name="Title 1">
            <a:extLst>
              <a:ext uri="{FF2B5EF4-FFF2-40B4-BE49-F238E27FC236}">
                <a16:creationId xmlns:a16="http://schemas.microsoft.com/office/drawing/2014/main" id="{39AC4321-78FA-411B-9FA8-7CB32DC8762B}"/>
              </a:ext>
            </a:extLst>
          </p:cNvPr>
          <p:cNvSpPr txBox="1">
            <a:spLocks/>
          </p:cNvSpPr>
          <p:nvPr/>
        </p:nvSpPr>
        <p:spPr>
          <a:xfrm>
            <a:off x="492670" y="112900"/>
            <a:ext cx="9526542" cy="1218950"/>
          </a:xfrm>
          <a:prstGeom prst="rect">
            <a:avLst/>
          </a:prstGeom>
        </p:spPr>
        <p:txBody>
          <a:bodyPr vert="horz" lIns="96732" tIns="48366" rIns="96732" bIns="48366" rtlCol="0" anchor="ctr">
            <a:normAutofit fontScale="775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pPr algn="ctr"/>
            <a:r>
              <a:rPr lang="es-ES" altLang="ko-KR" sz="3808" dirty="0">
                <a:solidFill>
                  <a:srgbClr val="0070C0"/>
                </a:solidFill>
                <a:latin typeface="Tw Cen MT" panose="020B0602020104020603" pitchFamily="34" charset="0"/>
              </a:rPr>
              <a:t>Evolución de las funciones y responsabilidades de los SMHN</a:t>
            </a:r>
            <a:endParaRPr lang="en-US" altLang="ko-KR" sz="3808" dirty="0">
              <a:solidFill>
                <a:srgbClr val="0070C0"/>
              </a:solidFill>
              <a:latin typeface="Tw Cen MT" panose="020B0602020104020603" pitchFamily="34" charset="0"/>
            </a:endParaRPr>
          </a:p>
        </p:txBody>
      </p:sp>
      <p:sp>
        <p:nvSpPr>
          <p:cNvPr id="13" name="TextBox 12">
            <a:extLst>
              <a:ext uri="{FF2B5EF4-FFF2-40B4-BE49-F238E27FC236}">
                <a16:creationId xmlns:a16="http://schemas.microsoft.com/office/drawing/2014/main" id="{28760140-02DB-464E-8D64-1CA39F20B8D1}"/>
              </a:ext>
            </a:extLst>
          </p:cNvPr>
          <p:cNvSpPr txBox="1"/>
          <p:nvPr/>
        </p:nvSpPr>
        <p:spPr>
          <a:xfrm>
            <a:off x="-226452" y="1683589"/>
            <a:ext cx="4097862" cy="563231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544131" indent="-362754" algn="l">
              <a:lnSpc>
                <a:spcPct val="90000"/>
              </a:lnSpc>
              <a:buFont typeface="+mj-lt"/>
              <a:buAutoNum type="arabicPeriod"/>
            </a:pPr>
            <a:r>
              <a:rPr lang="es-ES" altLang="ko-KR" sz="2000" b="1" dirty="0">
                <a:solidFill>
                  <a:schemeClr val="tx1"/>
                </a:solidFill>
                <a:cs typeface="Calibri" panose="020F0502020204030204" pitchFamily="34" charset="0"/>
              </a:rPr>
              <a:t>El Servicio Meteorológico Húngaro (OMSZ) </a:t>
            </a:r>
            <a:r>
              <a:rPr lang="es-ES" altLang="ko-KR" sz="2000" dirty="0">
                <a:solidFill>
                  <a:schemeClr val="tx1"/>
                </a:solidFill>
                <a:cs typeface="Calibri" panose="020F0502020204030204" pitchFamily="34" charset="0"/>
              </a:rPr>
              <a:t>consiguió una importante compensación presupuestaria del gobierno al consolidar su mandato legal de poner a disposición la información meteorológica y climática a través de un servidor de datos abiertos (enlace 1, 2; 3, 4 y 5)</a:t>
            </a:r>
          </a:p>
          <a:p>
            <a:pPr marL="544131" indent="-362754" algn="l">
              <a:lnSpc>
                <a:spcPct val="90000"/>
              </a:lnSpc>
              <a:buFont typeface="+mj-lt"/>
              <a:buAutoNum type="arabicPeriod"/>
            </a:pPr>
            <a:endParaRPr lang="es-ES" altLang="ko-KR" sz="2000" dirty="0">
              <a:solidFill>
                <a:schemeClr val="tx1"/>
              </a:solidFill>
              <a:cs typeface="Calibri" panose="020F0502020204030204" pitchFamily="34" charset="0"/>
            </a:endParaRPr>
          </a:p>
          <a:p>
            <a:pPr marL="544131" indent="-362754" algn="l">
              <a:lnSpc>
                <a:spcPct val="90000"/>
              </a:lnSpc>
              <a:buFont typeface="+mj-lt"/>
              <a:buAutoNum type="arabicPeriod"/>
            </a:pPr>
            <a:r>
              <a:rPr lang="es-ES" altLang="ko-KR" sz="2000" b="1" dirty="0">
                <a:solidFill>
                  <a:schemeClr val="tx1"/>
                </a:solidFill>
                <a:cs typeface="Calibri" panose="020F0502020204030204" pitchFamily="34" charset="0"/>
              </a:rPr>
              <a:t>El Instituto Meteorológico Danés (DMI) </a:t>
            </a:r>
            <a:r>
              <a:rPr lang="es-ES" altLang="ko-KR" sz="2000" dirty="0">
                <a:solidFill>
                  <a:schemeClr val="tx1"/>
                </a:solidFill>
                <a:cs typeface="Calibri" panose="020F0502020204030204" pitchFamily="34" charset="0"/>
              </a:rPr>
              <a:t>pasó de ser un instituto orientado al producto a uno más orientado a la sociedad, haciendo que los datos sean abiertos y gratuitos para que todos los usen y mejorando los valores sociales del DMI (enlaces 1, 2 y 3)</a:t>
            </a:r>
            <a:endParaRPr lang="en-US" altLang="ko-KR" sz="1400" dirty="0">
              <a:solidFill>
                <a:schemeClr val="tx1"/>
              </a:solidFill>
              <a:cs typeface="Calibri" panose="020F0502020204030204" pitchFamily="34" charset="0"/>
            </a:endParaRPr>
          </a:p>
        </p:txBody>
      </p:sp>
      <p:pic>
        <p:nvPicPr>
          <p:cNvPr id="15" name="Picture 14">
            <a:extLst>
              <a:ext uri="{FF2B5EF4-FFF2-40B4-BE49-F238E27FC236}">
                <a16:creationId xmlns:a16="http://schemas.microsoft.com/office/drawing/2014/main" id="{CBE63CF5-75D0-4B4C-805D-DDB533475FB5}"/>
              </a:ext>
            </a:extLst>
          </p:cNvPr>
          <p:cNvPicPr>
            <a:picLocks noChangeAspect="1"/>
          </p:cNvPicPr>
          <p:nvPr/>
        </p:nvPicPr>
        <p:blipFill rotWithShape="1">
          <a:blip r:embed="rId11"/>
          <a:srcRect l="35028" t="42357" r="35300" b="23035"/>
          <a:stretch/>
        </p:blipFill>
        <p:spPr>
          <a:xfrm>
            <a:off x="4153543" y="4458498"/>
            <a:ext cx="3907155" cy="2468418"/>
          </a:xfrm>
          <a:prstGeom prst="rect">
            <a:avLst/>
          </a:prstGeom>
        </p:spPr>
      </p:pic>
      <p:pic>
        <p:nvPicPr>
          <p:cNvPr id="18" name="Picture 17">
            <a:extLst>
              <a:ext uri="{FF2B5EF4-FFF2-40B4-BE49-F238E27FC236}">
                <a16:creationId xmlns:a16="http://schemas.microsoft.com/office/drawing/2014/main" id="{7E37092D-3B7D-4A2F-86A3-D0F03B103268}"/>
              </a:ext>
            </a:extLst>
          </p:cNvPr>
          <p:cNvPicPr>
            <a:picLocks noChangeAspect="1"/>
          </p:cNvPicPr>
          <p:nvPr/>
        </p:nvPicPr>
        <p:blipFill rotWithShape="1">
          <a:blip r:embed="rId12"/>
          <a:srcRect l="16246" t="19173" r="17365" b="12082"/>
          <a:stretch/>
        </p:blipFill>
        <p:spPr>
          <a:xfrm>
            <a:off x="4153544" y="1985102"/>
            <a:ext cx="2904221" cy="1628954"/>
          </a:xfrm>
          <a:prstGeom prst="rect">
            <a:avLst/>
          </a:prstGeom>
        </p:spPr>
      </p:pic>
      <p:sp>
        <p:nvSpPr>
          <p:cNvPr id="19" name="TextBox 18">
            <a:extLst>
              <a:ext uri="{FF2B5EF4-FFF2-40B4-BE49-F238E27FC236}">
                <a16:creationId xmlns:a16="http://schemas.microsoft.com/office/drawing/2014/main" id="{EBD02D3F-B4F0-4455-9450-0FE69B5FF61C}"/>
              </a:ext>
            </a:extLst>
          </p:cNvPr>
          <p:cNvSpPr txBox="1"/>
          <p:nvPr/>
        </p:nvSpPr>
        <p:spPr>
          <a:xfrm>
            <a:off x="8060698" y="4832192"/>
            <a:ext cx="2961142" cy="237116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AutoNum type="arabicPeriod"/>
            </a:pPr>
            <a:r>
              <a:rPr lang="es-ES" sz="1481" b="0" i="0" dirty="0">
                <a:solidFill>
                  <a:srgbClr val="444444"/>
                </a:solidFill>
                <a:effectLst/>
                <a:latin typeface="Tw Cen MT" panose="020B0602020104020603" pitchFamily="34" charset="0"/>
              </a:rPr>
              <a:t>De (1) la Segunda Sesión de Alto Nivel de la Plataforma Consultiva Abierta (OCP-HL-2) y (2) el Taller Preparatorio de la Conferencia de Datos de la OMM sobre el Tema 2: "Modelos de negocio y cuestiones de política de datos" (octubre de 2020)</a:t>
            </a:r>
          </a:p>
          <a:p>
            <a:pPr marL="362754" indent="-362754">
              <a:buAutoNum type="arabicPeriod"/>
            </a:pPr>
            <a:r>
              <a:rPr lang="es-ES" sz="1481" b="0" i="0" dirty="0">
                <a:solidFill>
                  <a:srgbClr val="444444"/>
                </a:solidFill>
                <a:effectLst/>
                <a:latin typeface="Tw Cen MT" panose="020B0602020104020603" pitchFamily="34" charset="0"/>
              </a:rPr>
              <a:t>De OCP-HL-2</a:t>
            </a:r>
          </a:p>
        </p:txBody>
      </p:sp>
      <p:pic>
        <p:nvPicPr>
          <p:cNvPr id="20" name="Picture 19" descr="A picture containing person, clothing, black, posing&#10;&#10;Description automatically generated">
            <a:extLst>
              <a:ext uri="{FF2B5EF4-FFF2-40B4-BE49-F238E27FC236}">
                <a16:creationId xmlns:a16="http://schemas.microsoft.com/office/drawing/2014/main" id="{793E6474-5874-49AB-A98A-EEFE33A23DB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106754" y="1982553"/>
            <a:ext cx="1628954" cy="1628954"/>
          </a:xfrm>
          <a:prstGeom prst="rect">
            <a:avLst/>
          </a:prstGeom>
        </p:spPr>
      </p:pic>
      <p:sp>
        <p:nvSpPr>
          <p:cNvPr id="21" name="TextBox 20">
            <a:extLst>
              <a:ext uri="{FF2B5EF4-FFF2-40B4-BE49-F238E27FC236}">
                <a16:creationId xmlns:a16="http://schemas.microsoft.com/office/drawing/2014/main" id="{DBDA80D6-41C7-4C9C-8723-539F8E26F5CF}"/>
              </a:ext>
            </a:extLst>
          </p:cNvPr>
          <p:cNvSpPr txBox="1"/>
          <p:nvPr/>
        </p:nvSpPr>
        <p:spPr>
          <a:xfrm>
            <a:off x="4045099" y="3635837"/>
            <a:ext cx="6740434" cy="646331"/>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800" b="0" i="0" dirty="0">
                <a:effectLst/>
                <a:latin typeface="OpenSansRegular"/>
              </a:rPr>
              <a:t>Dra. Kornélia Radics, presidenta de la AR VI y RP de Hungría con la OMM</a:t>
            </a:r>
            <a:endParaRPr lang="en-US" sz="1800" dirty="0"/>
          </a:p>
        </p:txBody>
      </p:sp>
    </p:spTree>
    <p:extLst>
      <p:ext uri="{BB962C8B-B14F-4D97-AF65-F5344CB8AC3E}">
        <p14:creationId xmlns:p14="http://schemas.microsoft.com/office/powerpoint/2010/main" val="4802568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379FC459-026D-7643-A3CF-92F9ED462F78}"/>
              </a:ext>
            </a:extLst>
          </p:cNvPr>
          <p:cNvSpPr txBox="1">
            <a:spLocks/>
          </p:cNvSpPr>
          <p:nvPr/>
        </p:nvSpPr>
        <p:spPr>
          <a:xfrm>
            <a:off x="11149476" y="8397"/>
            <a:ext cx="8705850" cy="1218950"/>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Examples of precedents and practices</a:t>
            </a:r>
          </a:p>
          <a:p>
            <a:pPr algn="ctr"/>
            <a:r>
              <a:rPr lang="en-US" altLang="ko-KR" sz="3808" dirty="0">
                <a:solidFill>
                  <a:srgbClr val="0070C0"/>
                </a:solidFill>
                <a:latin typeface="Tw Cen MT" panose="020B0602020104020603" pitchFamily="34" charset="0"/>
              </a:rPr>
              <a:t>Framework for licensing private-sector forecasting</a:t>
            </a:r>
          </a:p>
        </p:txBody>
      </p:sp>
      <p:sp>
        <p:nvSpPr>
          <p:cNvPr id="13" name="TextBox 12">
            <a:extLst>
              <a:ext uri="{FF2B5EF4-FFF2-40B4-BE49-F238E27FC236}">
                <a16:creationId xmlns:a16="http://schemas.microsoft.com/office/drawing/2014/main" id="{F9E72D3F-B4D8-CD45-A0F0-D366F762A6B2}"/>
              </a:ext>
            </a:extLst>
          </p:cNvPr>
          <p:cNvSpPr txBox="1"/>
          <p:nvPr/>
        </p:nvSpPr>
        <p:spPr>
          <a:xfrm>
            <a:off x="11149476" y="1478560"/>
            <a:ext cx="9028289" cy="97676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nSpc>
                <a:spcPct val="90000"/>
              </a:lnSpc>
              <a:buFont typeface="Arial" panose="020B0604020202020204" pitchFamily="34" charset="0"/>
              <a:buChar char="•"/>
            </a:pPr>
            <a:r>
              <a:rPr lang="en-US" altLang="ko-KR" sz="2116" dirty="0">
                <a:solidFill>
                  <a:schemeClr val="tx1"/>
                </a:solidFill>
              </a:rPr>
              <a:t>By law, companies licensed to provide weather forecasts in Japan must employ Certified Weather Forecasters with the level of expertise required to perform the core part of the forecast (i.e., prediction of phenomenon).</a:t>
            </a:r>
          </a:p>
        </p:txBody>
      </p:sp>
      <p:pic>
        <p:nvPicPr>
          <p:cNvPr id="12" name="Picture 3" descr="C:\Users\JMA299E\Desktop\リーフレット表紙と裏表紙イラスト\天気予報.png">
            <a:extLst>
              <a:ext uri="{FF2B5EF4-FFF2-40B4-BE49-F238E27FC236}">
                <a16:creationId xmlns:a16="http://schemas.microsoft.com/office/drawing/2014/main" id="{060D976B-C2A9-4E79-AE1E-1290764AF9E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418702" y="2791166"/>
            <a:ext cx="5264559" cy="3509705"/>
          </a:xfrm>
          <a:prstGeom prst="rect">
            <a:avLst/>
          </a:prstGeom>
          <a:noFill/>
          <a:extLst>
            <a:ext uri="{909E8E84-426E-40DD-AFC4-6F175D3DCCD1}">
              <a14:hiddenFill xmlns:a14="http://schemas.microsoft.com/office/drawing/2010/main">
                <a:solidFill>
                  <a:srgbClr val="FFFFFF"/>
                </a:solidFill>
              </a14:hiddenFill>
            </a:ext>
          </a:extLst>
        </p:spPr>
      </p:pic>
      <p:sp>
        <p:nvSpPr>
          <p:cNvPr id="15" name="角丸四角形吹き出し 9">
            <a:extLst>
              <a:ext uri="{FF2B5EF4-FFF2-40B4-BE49-F238E27FC236}">
                <a16:creationId xmlns:a16="http://schemas.microsoft.com/office/drawing/2014/main" id="{2B4188BD-4B44-4681-9CBC-9374A64040EA}"/>
              </a:ext>
            </a:extLst>
          </p:cNvPr>
          <p:cNvSpPr/>
          <p:nvPr/>
        </p:nvSpPr>
        <p:spPr>
          <a:xfrm>
            <a:off x="16063589" y="5806322"/>
            <a:ext cx="5264559" cy="830392"/>
          </a:xfrm>
          <a:prstGeom prst="wedgeRoundRectCallout">
            <a:avLst>
              <a:gd name="adj1" fmla="val -38850"/>
              <a:gd name="adj2" fmla="val -1309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defRPr/>
            </a:pPr>
            <a:r>
              <a:rPr lang="en-US" altLang="ja-JP" sz="2116" dirty="0">
                <a:solidFill>
                  <a:schemeClr val="bg1"/>
                </a:solidFill>
                <a:latin typeface="Tw Cen MT" panose="020B0602020104020603" pitchFamily="34" charset="0"/>
              </a:rPr>
              <a:t>Most of the broadcast meteorologists</a:t>
            </a:r>
            <a:r>
              <a:rPr lang="ja-JP" altLang="en-US" sz="2116" dirty="0">
                <a:solidFill>
                  <a:schemeClr val="bg1"/>
                </a:solidFill>
                <a:latin typeface="Tw Cen MT" panose="020B0602020104020603" pitchFamily="34" charset="0"/>
              </a:rPr>
              <a:t> </a:t>
            </a:r>
            <a:r>
              <a:rPr lang="en-US" altLang="ja-JP" sz="2116" dirty="0">
                <a:solidFill>
                  <a:schemeClr val="bg1"/>
                </a:solidFill>
                <a:latin typeface="Tw Cen MT" panose="020B0602020104020603" pitchFamily="34" charset="0"/>
              </a:rPr>
              <a:t>in Japan are qualified as Certified Weather Forecaster.</a:t>
            </a:r>
            <a:endParaRPr lang="ja-JP" altLang="en-US" sz="2116" dirty="0">
              <a:solidFill>
                <a:schemeClr val="bg1"/>
              </a:solidFill>
              <a:latin typeface="Tw Cen MT" panose="020B0602020104020603" pitchFamily="34" charset="0"/>
            </a:endParaRPr>
          </a:p>
        </p:txBody>
      </p:sp>
      <p:sp>
        <p:nvSpPr>
          <p:cNvPr id="7" name="TextBox 6">
            <a:extLst>
              <a:ext uri="{FF2B5EF4-FFF2-40B4-BE49-F238E27FC236}">
                <a16:creationId xmlns:a16="http://schemas.microsoft.com/office/drawing/2014/main" id="{A655B0BF-79A2-422D-9A3A-C13881CA3305}"/>
              </a:ext>
            </a:extLst>
          </p:cNvPr>
          <p:cNvSpPr txBox="1"/>
          <p:nvPr/>
        </p:nvSpPr>
        <p:spPr>
          <a:xfrm>
            <a:off x="10985863" y="5082186"/>
            <a:ext cx="1957715" cy="168751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1481" b="0" i="0" dirty="0">
                <a:solidFill>
                  <a:srgbClr val="444444"/>
                </a:solidFill>
                <a:effectLst/>
                <a:latin typeface="Tw Cen MT" panose="020B0602020104020603" pitchFamily="34" charset="0"/>
              </a:rPr>
              <a:t>From (1) </a:t>
            </a:r>
            <a:r>
              <a:rPr lang="en-US" sz="1481" b="0" i="0" dirty="0">
                <a:solidFill>
                  <a:srgbClr val="444444"/>
                </a:solidFill>
                <a:effectLst/>
                <a:latin typeface="Tw Cen MT" panose="020B0602020104020603" pitchFamily="34" charset="0"/>
                <a:hlinkClick r:id="rId4"/>
              </a:rPr>
              <a:t>the Second High-level Session of the Open Consultative Platform (OCP-HL-2)</a:t>
            </a:r>
            <a:r>
              <a:rPr lang="en-US" sz="1481" b="0" i="0" dirty="0">
                <a:solidFill>
                  <a:srgbClr val="444444"/>
                </a:solidFill>
                <a:effectLst/>
                <a:latin typeface="Tw Cen MT" panose="020B0602020104020603" pitchFamily="34" charset="0"/>
              </a:rPr>
              <a:t> (</a:t>
            </a:r>
            <a:r>
              <a:rPr lang="en-US" sz="1481" b="0" i="0" u="none" strike="noStrike" dirty="0">
                <a:solidFill>
                  <a:srgbClr val="1268B8"/>
                </a:solidFill>
                <a:effectLst/>
                <a:latin typeface="Tw Cen MT" panose="020B0602020104020603" pitchFamily="34" charset="0"/>
                <a:hlinkClick r:id="rId5"/>
              </a:rPr>
              <a:t>Presentation</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6"/>
              </a:rPr>
              <a:t>Video</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7"/>
              </a:rPr>
              <a:t>Summary</a:t>
            </a:r>
            <a:r>
              <a:rPr lang="en-US" sz="1481" b="0" i="0" dirty="0">
                <a:solidFill>
                  <a:srgbClr val="444444"/>
                </a:solidFill>
                <a:effectLst/>
                <a:latin typeface="Tw Cen MT" panose="020B0602020104020603" pitchFamily="34" charset="0"/>
              </a:rPr>
              <a:t> ¦ </a:t>
            </a:r>
            <a:r>
              <a:rPr lang="en-US" sz="1481" b="0" i="0" u="none" strike="noStrike" dirty="0">
                <a:solidFill>
                  <a:srgbClr val="666666"/>
                </a:solidFill>
                <a:effectLst/>
                <a:latin typeface="Tw Cen MT" panose="020B0602020104020603" pitchFamily="34" charset="0"/>
                <a:hlinkClick r:id="rId8"/>
              </a:rPr>
              <a:t>Details</a:t>
            </a:r>
            <a:r>
              <a:rPr lang="en-US" sz="1481" b="0" i="0" dirty="0">
                <a:solidFill>
                  <a:srgbClr val="444444"/>
                </a:solidFill>
                <a:effectLst/>
                <a:latin typeface="Tw Cen MT" panose="020B0602020104020603" pitchFamily="34" charset="0"/>
              </a:rPr>
              <a:t>) and a </a:t>
            </a:r>
            <a:r>
              <a:rPr lang="en-US" sz="1481" b="0" i="0" dirty="0">
                <a:solidFill>
                  <a:srgbClr val="444444"/>
                </a:solidFill>
                <a:effectLst/>
                <a:latin typeface="Tw Cen MT" panose="020B0602020104020603" pitchFamily="34" charset="0"/>
                <a:hlinkClick r:id="rId9"/>
              </a:rPr>
              <a:t>good practice</a:t>
            </a:r>
            <a:endParaRPr lang="en-US" sz="1481" b="0" i="0" dirty="0">
              <a:solidFill>
                <a:srgbClr val="444444"/>
              </a:solidFill>
              <a:effectLst/>
              <a:latin typeface="Tw Cen MT" panose="020B0602020104020603" pitchFamily="34" charset="0"/>
            </a:endParaRPr>
          </a:p>
        </p:txBody>
      </p:sp>
      <p:pic>
        <p:nvPicPr>
          <p:cNvPr id="3" name="Picture 2" descr="A person wearing glasses&#10;&#10;Description automatically generated with low confidence">
            <a:extLst>
              <a:ext uri="{FF2B5EF4-FFF2-40B4-BE49-F238E27FC236}">
                <a16:creationId xmlns:a16="http://schemas.microsoft.com/office/drawing/2014/main" id="{F98E690B-77E2-4163-A9D4-3694F1F546F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8519009" y="2706536"/>
            <a:ext cx="1202156" cy="1200451"/>
          </a:xfrm>
          <a:prstGeom prst="rect">
            <a:avLst/>
          </a:prstGeom>
        </p:spPr>
      </p:pic>
      <p:pic>
        <p:nvPicPr>
          <p:cNvPr id="14" name="Picture 13">
            <a:extLst>
              <a:ext uri="{FF2B5EF4-FFF2-40B4-BE49-F238E27FC236}">
                <a16:creationId xmlns:a16="http://schemas.microsoft.com/office/drawing/2014/main" id="{2C7394C4-C2E4-4EEE-A25D-7C3054D358F3}"/>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19845661" y="2697486"/>
            <a:ext cx="1151559" cy="1218550"/>
          </a:xfrm>
          <a:prstGeom prst="rect">
            <a:avLst/>
          </a:prstGeom>
          <a:noFill/>
          <a:ln>
            <a:noFill/>
          </a:ln>
        </p:spPr>
      </p:pic>
      <p:sp>
        <p:nvSpPr>
          <p:cNvPr id="4" name="TextBox 3">
            <a:extLst>
              <a:ext uri="{FF2B5EF4-FFF2-40B4-BE49-F238E27FC236}">
                <a16:creationId xmlns:a16="http://schemas.microsoft.com/office/drawing/2014/main" id="{F7BBCDA2-799E-4672-A46A-500B2090C3E7}"/>
              </a:ext>
            </a:extLst>
          </p:cNvPr>
          <p:cNvSpPr txBox="1"/>
          <p:nvPr/>
        </p:nvSpPr>
        <p:spPr>
          <a:xfrm>
            <a:off x="18434453" y="3916036"/>
            <a:ext cx="3207816" cy="1459630"/>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GB" sz="1481" b="1" kern="0" dirty="0">
                <a:effectLst/>
                <a:latin typeface="Tw Cen MT" panose="020B0602020104020603" pitchFamily="34" charset="0"/>
                <a:ea typeface="SimSun" panose="02010600030101010101" pitchFamily="2" charset="-122"/>
                <a:cs typeface="Arial" panose="020B0604020202020204" pitchFamily="34" charset="0"/>
              </a:rPr>
              <a:t>Mr Naoyuki Hasegawa</a:t>
            </a:r>
            <a:r>
              <a:rPr lang="en-GB" sz="1481" kern="0" dirty="0">
                <a:effectLst/>
                <a:latin typeface="Tw Cen MT" panose="020B0602020104020603" pitchFamily="34" charset="0"/>
                <a:ea typeface="SimSun" panose="02010600030101010101" pitchFamily="2" charset="-122"/>
                <a:cs typeface="Arial" panose="020B0604020202020204" pitchFamily="34" charset="0"/>
              </a:rPr>
              <a:t>, PR of Japan with WMO along with </a:t>
            </a:r>
            <a:r>
              <a:rPr lang="en-GB" sz="1481" b="1" kern="0" dirty="0">
                <a:effectLst/>
                <a:latin typeface="Tw Cen MT" panose="020B0602020104020603" pitchFamily="34" charset="0"/>
                <a:ea typeface="SimSun" panose="02010600030101010101" pitchFamily="2" charset="-122"/>
                <a:cs typeface="Arial" panose="020B0604020202020204" pitchFamily="34" charset="0"/>
              </a:rPr>
              <a:t>Mr Masanori Obayashi</a:t>
            </a:r>
            <a:r>
              <a:rPr lang="en-GB" sz="1481" kern="0" dirty="0">
                <a:effectLst/>
                <a:latin typeface="Tw Cen MT" panose="020B0602020104020603" pitchFamily="34" charset="0"/>
                <a:ea typeface="SimSun" panose="02010600030101010101" pitchFamily="2" charset="-122"/>
                <a:cs typeface="Arial" panose="020B0604020202020204" pitchFamily="34" charset="0"/>
              </a:rPr>
              <a:t>, the Director-General of the Atmosphere and Ocean Department of the Japan Meteorological Agency (JMA)</a:t>
            </a:r>
            <a:endParaRPr lang="en-US" sz="1481" kern="100" dirty="0">
              <a:effectLst/>
              <a:latin typeface="Tw Cen MT" panose="020B0602020104020603" pitchFamily="34" charset="0"/>
              <a:ea typeface="Malgun Gothic" panose="020B0503020000020004" pitchFamily="34" charset="-127"/>
              <a:cs typeface="Arial" panose="020B0604020202020204" pitchFamily="34" charset="0"/>
            </a:endParaRPr>
          </a:p>
          <a:p>
            <a:endParaRPr lang="en-US" sz="1481" dirty="0">
              <a:latin typeface="Tw Cen MT" panose="020B0602020104020603" pitchFamily="34" charset="0"/>
            </a:endParaRPr>
          </a:p>
        </p:txBody>
      </p:sp>
      <p:sp>
        <p:nvSpPr>
          <p:cNvPr id="11" name="Title 1">
            <a:extLst>
              <a:ext uri="{FF2B5EF4-FFF2-40B4-BE49-F238E27FC236}">
                <a16:creationId xmlns:a16="http://schemas.microsoft.com/office/drawing/2014/main" id="{C3999939-5213-438B-89AC-AB10A6FB729F}"/>
              </a:ext>
            </a:extLst>
          </p:cNvPr>
          <p:cNvSpPr txBox="1">
            <a:spLocks/>
          </p:cNvSpPr>
          <p:nvPr/>
        </p:nvSpPr>
        <p:spPr>
          <a:xfrm>
            <a:off x="159227" y="17104"/>
            <a:ext cx="8705850" cy="1218950"/>
          </a:xfrm>
          <a:prstGeom prst="rect">
            <a:avLst/>
          </a:prstGeom>
        </p:spPr>
        <p:txBody>
          <a:bodyPr vert="horz" lIns="96732" tIns="48366" rIns="96732" bIns="48366" rtlCol="0" anchor="ctr">
            <a:normAutofit fontScale="775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Ejemplos de precedentes y prácticas</a:t>
            </a:r>
          </a:p>
          <a:p>
            <a:pPr algn="ctr"/>
            <a:r>
              <a:rPr lang="es-ES" altLang="ko-KR" sz="3808" dirty="0">
                <a:solidFill>
                  <a:srgbClr val="0070C0"/>
                </a:solidFill>
                <a:latin typeface="Tw Cen MT" panose="020B0602020104020603" pitchFamily="34" charset="0"/>
              </a:rPr>
              <a:t>Marco para la concesión de licencias de previsión en el sector privado</a:t>
            </a:r>
            <a:endParaRPr lang="en-US" altLang="ko-KR" sz="3808" dirty="0">
              <a:solidFill>
                <a:srgbClr val="0070C0"/>
              </a:solidFill>
              <a:latin typeface="Tw Cen MT" panose="020B0602020104020603" pitchFamily="34" charset="0"/>
            </a:endParaRPr>
          </a:p>
        </p:txBody>
      </p:sp>
      <p:sp>
        <p:nvSpPr>
          <p:cNvPr id="16" name="TextBox 15">
            <a:extLst>
              <a:ext uri="{FF2B5EF4-FFF2-40B4-BE49-F238E27FC236}">
                <a16:creationId xmlns:a16="http://schemas.microsoft.com/office/drawing/2014/main" id="{A37E60D3-7BFA-453D-9BBE-91973505A327}"/>
              </a:ext>
            </a:extLst>
          </p:cNvPr>
          <p:cNvSpPr txBox="1"/>
          <p:nvPr/>
        </p:nvSpPr>
        <p:spPr>
          <a:xfrm>
            <a:off x="159227" y="1487267"/>
            <a:ext cx="9028289" cy="1264449"/>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181377" indent="-181377">
              <a:lnSpc>
                <a:spcPct val="90000"/>
              </a:lnSpc>
              <a:buFont typeface="Arial" panose="020B0604020202020204" pitchFamily="34" charset="0"/>
              <a:buChar char="•"/>
            </a:pPr>
            <a:r>
              <a:rPr lang="es-ES" altLang="ko-KR" sz="2116" dirty="0">
                <a:solidFill>
                  <a:schemeClr val="tx1"/>
                </a:solidFill>
              </a:rPr>
              <a:t>Por ley, las empresas con licencia para ofrecer previsiones meteorológicas en Japón deben emplear a pronosticadores meteorológicos certificados con el nivel de experiencia necesario para realizar la parte principal de la previsión (es decir, la predicción del fenómeno).</a:t>
            </a:r>
            <a:endParaRPr lang="en-US" altLang="ko-KR" sz="2116" dirty="0">
              <a:solidFill>
                <a:schemeClr val="tx1"/>
              </a:solidFill>
            </a:endParaRPr>
          </a:p>
        </p:txBody>
      </p:sp>
      <p:pic>
        <p:nvPicPr>
          <p:cNvPr id="17" name="Picture 3" descr="C:\Users\JMA299E\Desktop\リーフレット表紙と裏表紙イラスト\天気予報.png">
            <a:extLst>
              <a:ext uri="{FF2B5EF4-FFF2-40B4-BE49-F238E27FC236}">
                <a16:creationId xmlns:a16="http://schemas.microsoft.com/office/drawing/2014/main" id="{0FD53272-B078-464A-9E4F-45EB4913A760}"/>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28453" y="2799873"/>
            <a:ext cx="5264559" cy="3509705"/>
          </a:xfrm>
          <a:prstGeom prst="rect">
            <a:avLst/>
          </a:prstGeom>
          <a:noFill/>
          <a:extLst>
            <a:ext uri="{909E8E84-426E-40DD-AFC4-6F175D3DCCD1}">
              <a14:hiddenFill xmlns:a14="http://schemas.microsoft.com/office/drawing/2010/main">
                <a:solidFill>
                  <a:srgbClr val="FFFFFF"/>
                </a:solidFill>
              </a14:hiddenFill>
            </a:ext>
          </a:extLst>
        </p:spPr>
      </p:pic>
      <p:sp>
        <p:nvSpPr>
          <p:cNvPr id="18" name="角丸四角形吹き出し 9">
            <a:extLst>
              <a:ext uri="{FF2B5EF4-FFF2-40B4-BE49-F238E27FC236}">
                <a16:creationId xmlns:a16="http://schemas.microsoft.com/office/drawing/2014/main" id="{118688D7-F6AC-4ACC-B65E-DF508230201C}"/>
              </a:ext>
            </a:extLst>
          </p:cNvPr>
          <p:cNvSpPr/>
          <p:nvPr/>
        </p:nvSpPr>
        <p:spPr>
          <a:xfrm>
            <a:off x="5073340" y="5815028"/>
            <a:ext cx="5076775" cy="1264449"/>
          </a:xfrm>
          <a:prstGeom prst="wedgeRoundRectCallout">
            <a:avLst>
              <a:gd name="adj1" fmla="val -38850"/>
              <a:gd name="adj2" fmla="val -130958"/>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defRPr/>
            </a:pPr>
            <a:r>
              <a:rPr lang="es-ES" altLang="ja-JP" sz="2116" dirty="0">
                <a:solidFill>
                  <a:schemeClr val="bg1"/>
                </a:solidFill>
                <a:latin typeface="Tw Cen MT" panose="020B0602020104020603" pitchFamily="34" charset="0"/>
              </a:rPr>
              <a:t>La mayoría de los meteorólogos de radiodifusión de Japón están cualificados como pronosticadores meteorológicos certificados.</a:t>
            </a:r>
            <a:endParaRPr lang="ja-JP" altLang="en-US" sz="2116" dirty="0">
              <a:solidFill>
                <a:schemeClr val="bg1"/>
              </a:solidFill>
              <a:latin typeface="Tw Cen MT" panose="020B0602020104020603" pitchFamily="34" charset="0"/>
            </a:endParaRPr>
          </a:p>
        </p:txBody>
      </p:sp>
      <p:sp>
        <p:nvSpPr>
          <p:cNvPr id="19" name="TextBox 18">
            <a:extLst>
              <a:ext uri="{FF2B5EF4-FFF2-40B4-BE49-F238E27FC236}">
                <a16:creationId xmlns:a16="http://schemas.microsoft.com/office/drawing/2014/main" id="{4AF93BD9-28D3-4569-B821-43C3440A9998}"/>
              </a:ext>
            </a:extLst>
          </p:cNvPr>
          <p:cNvSpPr txBox="1"/>
          <p:nvPr/>
        </p:nvSpPr>
        <p:spPr>
          <a:xfrm>
            <a:off x="-4386" y="5090893"/>
            <a:ext cx="1957715" cy="1915396"/>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481" b="0" i="0" dirty="0">
                <a:solidFill>
                  <a:srgbClr val="444444"/>
                </a:solidFill>
                <a:effectLst/>
                <a:latin typeface="Tw Cen MT" panose="020B0602020104020603" pitchFamily="34" charset="0"/>
              </a:rPr>
              <a:t>De (1) la Segunda Sesión de Alto Nivel de la Plataforma Consultiva Abierta (OCP-HL-2) (Presentación ¦ Vídeo ¦ Resumen ¦ Detalles) y una buena práctica</a:t>
            </a:r>
            <a:endParaRPr lang="en-US" sz="1481" b="0" i="0" dirty="0">
              <a:solidFill>
                <a:srgbClr val="444444"/>
              </a:solidFill>
              <a:effectLst/>
              <a:latin typeface="Tw Cen MT" panose="020B0602020104020603" pitchFamily="34" charset="0"/>
            </a:endParaRPr>
          </a:p>
        </p:txBody>
      </p:sp>
      <p:pic>
        <p:nvPicPr>
          <p:cNvPr id="20" name="Picture 19" descr="A person wearing glasses&#10;&#10;Description automatically generated with low confidence">
            <a:extLst>
              <a:ext uri="{FF2B5EF4-FFF2-40B4-BE49-F238E27FC236}">
                <a16:creationId xmlns:a16="http://schemas.microsoft.com/office/drawing/2014/main" id="{3E28CCCB-F851-492B-A9A4-4AFCBCD5974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528760" y="2715243"/>
            <a:ext cx="1202156" cy="1200451"/>
          </a:xfrm>
          <a:prstGeom prst="rect">
            <a:avLst/>
          </a:prstGeom>
        </p:spPr>
      </p:pic>
      <p:pic>
        <p:nvPicPr>
          <p:cNvPr id="21" name="Picture 20">
            <a:extLst>
              <a:ext uri="{FF2B5EF4-FFF2-40B4-BE49-F238E27FC236}">
                <a16:creationId xmlns:a16="http://schemas.microsoft.com/office/drawing/2014/main" id="{A62DB54F-AA20-488A-8478-358DE090151F}"/>
              </a:ext>
            </a:extLst>
          </p:cNvPr>
          <p:cNvPicPr/>
          <p:nvPr/>
        </p:nvPicPr>
        <p:blipFill>
          <a:blip r:embed="rId11">
            <a:extLst>
              <a:ext uri="{28A0092B-C50C-407E-A947-70E740481C1C}">
                <a14:useLocalDpi xmlns:a14="http://schemas.microsoft.com/office/drawing/2010/main" val="0"/>
              </a:ext>
            </a:extLst>
          </a:blip>
          <a:srcRect/>
          <a:stretch>
            <a:fillRect/>
          </a:stretch>
        </p:blipFill>
        <p:spPr bwMode="auto">
          <a:xfrm>
            <a:off x="8855412" y="2706193"/>
            <a:ext cx="1151559" cy="1218550"/>
          </a:xfrm>
          <a:prstGeom prst="rect">
            <a:avLst/>
          </a:prstGeom>
          <a:noFill/>
          <a:ln>
            <a:noFill/>
          </a:ln>
        </p:spPr>
      </p:pic>
      <p:sp>
        <p:nvSpPr>
          <p:cNvPr id="22" name="TextBox 21">
            <a:extLst>
              <a:ext uri="{FF2B5EF4-FFF2-40B4-BE49-F238E27FC236}">
                <a16:creationId xmlns:a16="http://schemas.microsoft.com/office/drawing/2014/main" id="{1873D560-2B69-4F92-B6DB-715A0848BD5A}"/>
              </a:ext>
            </a:extLst>
          </p:cNvPr>
          <p:cNvSpPr txBox="1"/>
          <p:nvPr/>
        </p:nvSpPr>
        <p:spPr>
          <a:xfrm>
            <a:off x="7444204" y="3924743"/>
            <a:ext cx="3207816" cy="1459630"/>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1481" b="1" kern="0" dirty="0">
                <a:effectLst/>
                <a:latin typeface="Tw Cen MT" panose="020B0602020104020603" pitchFamily="34" charset="0"/>
                <a:ea typeface="SimSun" panose="02010600030101010101" pitchFamily="2" charset="-122"/>
                <a:cs typeface="Arial" panose="020B0604020202020204" pitchFamily="34" charset="0"/>
              </a:rPr>
              <a:t>El Sr. Naoyuki Hasegawa,</a:t>
            </a:r>
            <a:r>
              <a:rPr lang="es-ES" sz="1481" kern="0" dirty="0">
                <a:effectLst/>
                <a:latin typeface="Tw Cen MT" panose="020B0602020104020603" pitchFamily="34" charset="0"/>
                <a:ea typeface="SimSun" panose="02010600030101010101" pitchFamily="2" charset="-122"/>
                <a:cs typeface="Arial" panose="020B0604020202020204" pitchFamily="34" charset="0"/>
              </a:rPr>
              <a:t> RP de Japón ante la OMM, junto con el </a:t>
            </a:r>
            <a:r>
              <a:rPr lang="es-ES" sz="1481" b="1" kern="0" dirty="0">
                <a:effectLst/>
                <a:latin typeface="Tw Cen MT" panose="020B0602020104020603" pitchFamily="34" charset="0"/>
                <a:ea typeface="SimSun" panose="02010600030101010101" pitchFamily="2" charset="-122"/>
                <a:cs typeface="Arial" panose="020B0604020202020204" pitchFamily="34" charset="0"/>
              </a:rPr>
              <a:t>Sr. </a:t>
            </a:r>
            <a:r>
              <a:rPr lang="es-ES" sz="1481" b="1" kern="0" dirty="0" err="1">
                <a:effectLst/>
                <a:latin typeface="Tw Cen MT" panose="020B0602020104020603" pitchFamily="34" charset="0"/>
                <a:ea typeface="SimSun" panose="02010600030101010101" pitchFamily="2" charset="-122"/>
                <a:cs typeface="Arial" panose="020B0604020202020204" pitchFamily="34" charset="0"/>
              </a:rPr>
              <a:t>Masanori</a:t>
            </a:r>
            <a:r>
              <a:rPr lang="es-ES" sz="1481" b="1" kern="0" dirty="0">
                <a:effectLst/>
                <a:latin typeface="Tw Cen MT" panose="020B0602020104020603" pitchFamily="34" charset="0"/>
                <a:ea typeface="SimSun" panose="02010600030101010101" pitchFamily="2" charset="-122"/>
                <a:cs typeface="Arial" panose="020B0604020202020204" pitchFamily="34" charset="0"/>
              </a:rPr>
              <a:t> </a:t>
            </a:r>
            <a:r>
              <a:rPr lang="es-ES" sz="1481" b="1" kern="0" dirty="0" err="1">
                <a:effectLst/>
                <a:latin typeface="Tw Cen MT" panose="020B0602020104020603" pitchFamily="34" charset="0"/>
                <a:ea typeface="SimSun" panose="02010600030101010101" pitchFamily="2" charset="-122"/>
                <a:cs typeface="Arial" panose="020B0604020202020204" pitchFamily="34" charset="0"/>
              </a:rPr>
              <a:t>Obayashi</a:t>
            </a:r>
            <a:r>
              <a:rPr lang="es-ES" sz="1481" b="1" kern="0" dirty="0">
                <a:effectLst/>
                <a:latin typeface="Tw Cen MT" panose="020B0602020104020603" pitchFamily="34" charset="0"/>
                <a:ea typeface="SimSun" panose="02010600030101010101" pitchFamily="2" charset="-122"/>
                <a:cs typeface="Arial" panose="020B0604020202020204" pitchFamily="34" charset="0"/>
              </a:rPr>
              <a:t>,</a:t>
            </a:r>
            <a:r>
              <a:rPr lang="es-ES" sz="1481" kern="0" dirty="0">
                <a:effectLst/>
                <a:latin typeface="Tw Cen MT" panose="020B0602020104020603" pitchFamily="34" charset="0"/>
                <a:ea typeface="SimSun" panose="02010600030101010101" pitchFamily="2" charset="-122"/>
                <a:cs typeface="Arial" panose="020B0604020202020204" pitchFamily="34" charset="0"/>
              </a:rPr>
              <a:t> Director General del Departamento de la Atmósfera y los Océanos de la Agencia Meteorológica de Japón (JMA)</a:t>
            </a:r>
            <a:endParaRPr lang="en-US" sz="1481" dirty="0">
              <a:latin typeface="Tw Cen MT" panose="020B0602020104020603" pitchFamily="34" charset="0"/>
            </a:endParaRPr>
          </a:p>
        </p:txBody>
      </p:sp>
    </p:spTree>
    <p:extLst>
      <p:ext uri="{BB962C8B-B14F-4D97-AF65-F5344CB8AC3E}">
        <p14:creationId xmlns:p14="http://schemas.microsoft.com/office/powerpoint/2010/main" val="14851722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50D7D615-A0F9-4F8A-A885-48A9A215E0F9}"/>
              </a:ext>
            </a:extLst>
          </p:cNvPr>
          <p:cNvSpPr txBox="1"/>
          <p:nvPr/>
        </p:nvSpPr>
        <p:spPr>
          <a:xfrm>
            <a:off x="838200" y="1327846"/>
            <a:ext cx="8789126" cy="5262979"/>
          </a:xfrm>
          <a:prstGeom prst="rect">
            <a:avLst/>
          </a:prstGeom>
          <a:noFill/>
        </p:spPr>
        <p:txBody>
          <a:bodyPr wrap="square">
            <a:spAutoFit/>
          </a:bodyPr>
          <a:lstStyle/>
          <a:p>
            <a:r>
              <a:rPr lang="en-US" sz="2800" b="1" i="1" dirty="0">
                <a:solidFill>
                  <a:srgbClr val="00B050"/>
                </a:solidFill>
              </a:rPr>
              <a:t>ACOGEMOS CON SATISFACCIÓN:</a:t>
            </a:r>
          </a:p>
          <a:p>
            <a:pPr marL="234950" indent="-234950"/>
            <a:r>
              <a:rPr lang="en-US" sz="2800" i="1" dirty="0">
                <a:solidFill>
                  <a:srgbClr val="00B050"/>
                </a:solidFill>
              </a:rPr>
              <a:t>- </a:t>
            </a:r>
            <a:r>
              <a:rPr lang="es-ES" sz="2800" i="1" dirty="0">
                <a:solidFill>
                  <a:srgbClr val="00B050"/>
                </a:solidFill>
              </a:rPr>
              <a:t> las </a:t>
            </a:r>
            <a:r>
              <a:rPr lang="es-ES" sz="2800" b="1" i="1" dirty="0">
                <a:solidFill>
                  <a:srgbClr val="00B050"/>
                </a:solidFill>
              </a:rPr>
              <a:t>oportunidades que se derivarán para todas las partes interesadas, y para la comunidad de usuarios en sentido amplio, de una colaboración más estrecha entre </a:t>
            </a:r>
            <a:r>
              <a:rPr lang="es-ES" sz="2800" i="1" dirty="0">
                <a:solidFill>
                  <a:srgbClr val="00B050"/>
                </a:solidFill>
              </a:rPr>
              <a:t>los sectores público, privado y académico;</a:t>
            </a:r>
          </a:p>
          <a:p>
            <a:pPr marL="234950" indent="-234950"/>
            <a:r>
              <a:rPr lang="en-US" sz="2800" i="1" dirty="0">
                <a:solidFill>
                  <a:srgbClr val="00B050"/>
                </a:solidFill>
              </a:rPr>
              <a:t>- </a:t>
            </a:r>
            <a:r>
              <a:rPr lang="es-ES" sz="2800" i="1" dirty="0">
                <a:solidFill>
                  <a:srgbClr val="00B050"/>
                </a:solidFill>
              </a:rPr>
              <a:t> la </a:t>
            </a:r>
            <a:r>
              <a:rPr lang="es-ES" sz="2800" b="1" i="1" dirty="0">
                <a:solidFill>
                  <a:srgbClr val="00B050"/>
                </a:solidFill>
              </a:rPr>
              <a:t>implicación de todos los sectores en las iniciativas para satisfacer las necesidades de la sociedad a través del suministro de información y servicios </a:t>
            </a:r>
            <a:r>
              <a:rPr lang="es-ES" sz="2800" i="1" dirty="0">
                <a:solidFill>
                  <a:srgbClr val="00B050"/>
                </a:solidFill>
              </a:rPr>
              <a:t>meteorológicos, climáticos, hidrológicos y medioambientales;</a:t>
            </a:r>
            <a:endParaRPr lang="en-US" sz="2800" i="1" dirty="0">
              <a:solidFill>
                <a:srgbClr val="00B050"/>
              </a:solidFill>
            </a:endParaRPr>
          </a:p>
          <a:p>
            <a:pPr algn="r"/>
            <a:r>
              <a:rPr lang="en-US" sz="2800" i="1" dirty="0">
                <a:solidFill>
                  <a:srgbClr val="00B050"/>
                </a:solidFill>
              </a:rPr>
              <a:t> </a:t>
            </a:r>
          </a:p>
          <a:p>
            <a:pPr algn="r"/>
            <a:r>
              <a:rPr lang="es-ES" sz="2400" i="1" dirty="0">
                <a:solidFill>
                  <a:srgbClr val="00B050"/>
                </a:solidFill>
              </a:rPr>
              <a:t>DECLARACIÓN DEL DECIMOCTAVO </a:t>
            </a:r>
          </a:p>
          <a:p>
            <a:pPr algn="r"/>
            <a:r>
              <a:rPr lang="es-ES" sz="2400" i="1" dirty="0">
                <a:solidFill>
                  <a:srgbClr val="00B050"/>
                </a:solidFill>
              </a:rPr>
              <a:t>CONGRESO METEOROLÓGICO MUNDIAL</a:t>
            </a:r>
            <a:r>
              <a:rPr lang="en-US" sz="2400" i="1" dirty="0">
                <a:solidFill>
                  <a:srgbClr val="00B050"/>
                </a:solidFill>
              </a:rPr>
              <a:t> – 2019</a:t>
            </a:r>
            <a:endParaRPr lang="en-US" sz="3200" i="1" dirty="0">
              <a:solidFill>
                <a:srgbClr val="00B050"/>
              </a:solidFill>
            </a:endParaRPr>
          </a:p>
        </p:txBody>
      </p:sp>
      <p:sp>
        <p:nvSpPr>
          <p:cNvPr id="9" name="TextBox 8">
            <a:extLst>
              <a:ext uri="{FF2B5EF4-FFF2-40B4-BE49-F238E27FC236}">
                <a16:creationId xmlns:a16="http://schemas.microsoft.com/office/drawing/2014/main" id="{7DEAA1AD-ECC5-4D71-82E6-364E9F01B7C1}"/>
              </a:ext>
            </a:extLst>
          </p:cNvPr>
          <p:cNvSpPr txBox="1"/>
          <p:nvPr/>
        </p:nvSpPr>
        <p:spPr>
          <a:xfrm>
            <a:off x="11989558" y="1323490"/>
            <a:ext cx="8789126" cy="3970318"/>
          </a:xfrm>
          <a:prstGeom prst="rect">
            <a:avLst/>
          </a:prstGeom>
          <a:noFill/>
        </p:spPr>
        <p:txBody>
          <a:bodyPr wrap="square">
            <a:spAutoFit/>
          </a:bodyPr>
          <a:lstStyle/>
          <a:p>
            <a:r>
              <a:rPr lang="en-US" sz="2800" i="1" dirty="0">
                <a:solidFill>
                  <a:srgbClr val="00B050"/>
                </a:solidFill>
              </a:rPr>
              <a:t>“</a:t>
            </a:r>
            <a:r>
              <a:rPr lang="en-US" sz="2800" b="1" i="1" dirty="0">
                <a:solidFill>
                  <a:srgbClr val="00B050"/>
                </a:solidFill>
              </a:rPr>
              <a:t>We WELCOME</a:t>
            </a:r>
          </a:p>
          <a:p>
            <a:pPr marL="287338" indent="-174625"/>
            <a:r>
              <a:rPr lang="en-US" sz="2800" i="1" dirty="0">
                <a:solidFill>
                  <a:srgbClr val="00B050"/>
                </a:solidFill>
              </a:rPr>
              <a:t>- The </a:t>
            </a:r>
            <a:r>
              <a:rPr lang="en-US" sz="2800" b="1" i="1" dirty="0">
                <a:solidFill>
                  <a:srgbClr val="00B050"/>
                </a:solidFill>
              </a:rPr>
              <a:t>opportunities for all stakeholders and the broader user community</a:t>
            </a:r>
            <a:r>
              <a:rPr lang="en-US" sz="2800" i="1" dirty="0">
                <a:solidFill>
                  <a:srgbClr val="00B050"/>
                </a:solidFill>
              </a:rPr>
              <a:t> </a:t>
            </a:r>
            <a:r>
              <a:rPr lang="en-US" sz="2800" b="1" i="1" dirty="0">
                <a:solidFill>
                  <a:srgbClr val="00B050"/>
                </a:solidFill>
              </a:rPr>
              <a:t>that will result from a closer collaboration </a:t>
            </a:r>
            <a:r>
              <a:rPr lang="en-US" sz="2800" i="1" dirty="0">
                <a:solidFill>
                  <a:srgbClr val="00B050"/>
                </a:solidFill>
              </a:rPr>
              <a:t>among public, private and academic sectors;</a:t>
            </a:r>
          </a:p>
          <a:p>
            <a:pPr marL="287338" indent="-174625"/>
            <a:r>
              <a:rPr lang="en-US" sz="2800" i="1" dirty="0">
                <a:solidFill>
                  <a:srgbClr val="00B050"/>
                </a:solidFill>
              </a:rPr>
              <a:t>- </a:t>
            </a:r>
            <a:r>
              <a:rPr lang="en-US" sz="2800" b="1" i="1" dirty="0">
                <a:solidFill>
                  <a:srgbClr val="00B050"/>
                </a:solidFill>
              </a:rPr>
              <a:t>The engagement of all sectors in addressing the societal needs through</a:t>
            </a:r>
            <a:r>
              <a:rPr lang="en-US" sz="2800" i="1" dirty="0">
                <a:solidFill>
                  <a:srgbClr val="00B050"/>
                </a:solidFill>
              </a:rPr>
              <a:t> weather, climate, water and other environmental </a:t>
            </a:r>
            <a:r>
              <a:rPr lang="en-US" sz="2800" b="1" i="1" dirty="0">
                <a:solidFill>
                  <a:srgbClr val="00B050"/>
                </a:solidFill>
              </a:rPr>
              <a:t>information and services</a:t>
            </a:r>
            <a:r>
              <a:rPr lang="en-US" sz="2800" i="1" dirty="0">
                <a:solidFill>
                  <a:srgbClr val="00B050"/>
                </a:solidFill>
              </a:rPr>
              <a:t>;”</a:t>
            </a:r>
          </a:p>
          <a:p>
            <a:pPr algn="r"/>
            <a:r>
              <a:rPr lang="en-US" sz="2800" i="1" dirty="0">
                <a:solidFill>
                  <a:srgbClr val="00B050"/>
                </a:solidFill>
              </a:rPr>
              <a:t>                                                         Geneva Declaration – 2019</a:t>
            </a:r>
          </a:p>
        </p:txBody>
      </p:sp>
    </p:spTree>
    <p:extLst>
      <p:ext uri="{BB962C8B-B14F-4D97-AF65-F5344CB8AC3E}">
        <p14:creationId xmlns:p14="http://schemas.microsoft.com/office/powerpoint/2010/main" val="41067623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31820" y="1881226"/>
            <a:ext cx="8222192" cy="2525771"/>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600" dirty="0">
                <a:solidFill>
                  <a:srgbClr val="0070C0"/>
                </a:solidFill>
                <a:latin typeface="Tw Cen MT" panose="020B0602020104020603" pitchFamily="34" charset="0"/>
              </a:rPr>
              <a:t>WMO Public-Private Engagement (PPE) Activities</a:t>
            </a:r>
            <a:br>
              <a:rPr lang="en-US" sz="3600" dirty="0">
                <a:solidFill>
                  <a:srgbClr val="0070C0"/>
                </a:solidFill>
                <a:latin typeface="Tw Cen MT" panose="020B0602020104020603" pitchFamily="34" charset="0"/>
              </a:rPr>
            </a:br>
            <a:br>
              <a:rPr lang="en-US" sz="3600" dirty="0">
                <a:solidFill>
                  <a:srgbClr val="0070C0"/>
                </a:solidFill>
                <a:latin typeface="Tw Cen MT" panose="020B0602020104020603" pitchFamily="34" charset="0"/>
              </a:rPr>
            </a:br>
            <a:endParaRPr lang="en-US" sz="3600" dirty="0">
              <a:solidFill>
                <a:srgbClr val="0070C0"/>
              </a:solidFill>
              <a:latin typeface="Tw Cen MT" panose="020B0602020104020603" pitchFamily="34" charset="0"/>
            </a:endParaRPr>
          </a:p>
        </p:txBody>
      </p:sp>
      <p:sp>
        <p:nvSpPr>
          <p:cNvPr id="3" name="Title 1">
            <a:extLst>
              <a:ext uri="{FF2B5EF4-FFF2-40B4-BE49-F238E27FC236}">
                <a16:creationId xmlns:a16="http://schemas.microsoft.com/office/drawing/2014/main" id="{FCA2C23E-C5ED-4E88-BD22-07E03068553A}"/>
              </a:ext>
            </a:extLst>
          </p:cNvPr>
          <p:cNvSpPr txBox="1">
            <a:spLocks/>
          </p:cNvSpPr>
          <p:nvPr/>
        </p:nvSpPr>
        <p:spPr>
          <a:xfrm>
            <a:off x="819054" y="1876870"/>
            <a:ext cx="8222192" cy="2525771"/>
          </a:xfrm>
          <a:prstGeom prst="rect">
            <a:avLst/>
          </a:prstGeom>
        </p:spPr>
        <p:txBody>
          <a:bodyPr vert="horz" lIns="91440" tIns="45720" rIns="91440" bIns="45720" rtlCol="0" anchor="b">
            <a:norm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sz="3600" dirty="0">
                <a:solidFill>
                  <a:srgbClr val="0070C0"/>
                </a:solidFill>
                <a:latin typeface="Tw Cen MT" panose="020B0602020104020603" pitchFamily="34" charset="0"/>
              </a:rPr>
              <a:t>Actividades de la OMM de participación público-privada (PPE)</a:t>
            </a:r>
            <a:br>
              <a:rPr lang="en-US" sz="3600" dirty="0">
                <a:solidFill>
                  <a:srgbClr val="0070C0"/>
                </a:solidFill>
                <a:latin typeface="Tw Cen MT" panose="020B0602020104020603" pitchFamily="34" charset="0"/>
              </a:rPr>
            </a:br>
            <a:br>
              <a:rPr lang="en-US" sz="3600" dirty="0">
                <a:solidFill>
                  <a:srgbClr val="0070C0"/>
                </a:solidFill>
                <a:latin typeface="Tw Cen MT" panose="020B0602020104020603" pitchFamily="34" charset="0"/>
              </a:rPr>
            </a:br>
            <a:endParaRPr lang="en-US" sz="3600"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3110184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991A8A1E-7B15-414D-A5D9-BA1FD77A1047}"/>
              </a:ext>
            </a:extLst>
          </p:cNvPr>
          <p:cNvSpPr/>
          <p:nvPr/>
        </p:nvSpPr>
        <p:spPr>
          <a:xfrm>
            <a:off x="6179400" y="6400075"/>
            <a:ext cx="2424297" cy="846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732" tIns="48366" rIns="96732" bIns="48366" numCol="1" spcCol="0" rtlCol="0" fromWordArt="0" anchor="ctr" anchorCtr="0" forceAA="0" compatLnSpc="1">
            <a:prstTxWarp prst="textNoShape">
              <a:avLst/>
            </a:prstTxWarp>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1904"/>
          </a:p>
        </p:txBody>
      </p:sp>
      <p:sp>
        <p:nvSpPr>
          <p:cNvPr id="6" name="Rectangle 5"/>
          <p:cNvSpPr/>
          <p:nvPr/>
        </p:nvSpPr>
        <p:spPr>
          <a:xfrm>
            <a:off x="11922058" y="4674865"/>
            <a:ext cx="8231846" cy="2246555"/>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just"/>
            <a:r>
              <a:rPr lang="en-US" sz="2327">
                <a:solidFill>
                  <a:sysClr val="windowText" lastClr="000000"/>
                </a:solidFill>
                <a:latin typeface="Tw Cen MT" panose="020B0602020104020603" pitchFamily="34" charset="0"/>
              </a:rPr>
              <a:t>A policy act that reflects the </a:t>
            </a:r>
            <a:r>
              <a:rPr lang="en-US" sz="2327" b="1">
                <a:solidFill>
                  <a:srgbClr val="0070C0"/>
                </a:solidFill>
                <a:latin typeface="Tw Cen MT" panose="020B0602020104020603" pitchFamily="34" charset="0"/>
              </a:rPr>
              <a:t>new paradigm of cooperation and partnership</a:t>
            </a:r>
            <a:r>
              <a:rPr lang="en-US" sz="2327">
                <a:solidFill>
                  <a:sysClr val="windowText" lastClr="000000"/>
                </a:solidFill>
                <a:latin typeface="Tw Cen MT" panose="020B0602020104020603" pitchFamily="34" charset="0"/>
              </a:rPr>
              <a:t> between stakeholders from all sectors of the weather enterprise </a:t>
            </a:r>
            <a:r>
              <a:rPr lang="en-US" sz="2327" b="1">
                <a:solidFill>
                  <a:srgbClr val="0070C0"/>
                </a:solidFill>
                <a:latin typeface="Tw Cen MT" panose="020B0602020104020603" pitchFamily="34" charset="0"/>
              </a:rPr>
              <a:t>needed as a collective response to global societal risks </a:t>
            </a:r>
            <a:r>
              <a:rPr lang="en-US" sz="2327">
                <a:solidFill>
                  <a:sysClr val="windowText" lastClr="000000"/>
                </a:solidFill>
                <a:latin typeface="Tw Cen MT" panose="020B0602020104020603" pitchFamily="34" charset="0"/>
              </a:rPr>
              <a:t>related to extreme weather, climate change, water scarcity and other environmental hazards.</a:t>
            </a:r>
          </a:p>
          <a:p>
            <a:pPr algn="just"/>
            <a:endParaRPr lang="en-US" sz="2327" dirty="0">
              <a:solidFill>
                <a:sysClr val="windowText" lastClr="000000"/>
              </a:solidFill>
              <a:latin typeface="Tw Cen MT" panose="020B0602020104020603" pitchFamily="34" charset="0"/>
            </a:endParaRPr>
          </a:p>
        </p:txBody>
      </p:sp>
      <p:sp>
        <p:nvSpPr>
          <p:cNvPr id="8" name="Title 1">
            <a:extLst>
              <a:ext uri="{FF2B5EF4-FFF2-40B4-BE49-F238E27FC236}">
                <a16:creationId xmlns:a16="http://schemas.microsoft.com/office/drawing/2014/main" id="{379FC459-026D-7643-A3CF-92F9ED462F78}"/>
              </a:ext>
            </a:extLst>
          </p:cNvPr>
          <p:cNvSpPr txBox="1">
            <a:spLocks/>
          </p:cNvSpPr>
          <p:nvPr/>
        </p:nvSpPr>
        <p:spPr>
          <a:xfrm>
            <a:off x="11685056" y="820050"/>
            <a:ext cx="8705850" cy="1489383"/>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b="1" dirty="0">
                <a:solidFill>
                  <a:srgbClr val="0070C0"/>
                </a:solidFill>
                <a:latin typeface="Tw Cen MT" panose="020B0602020104020603" pitchFamily="34" charset="0"/>
              </a:rPr>
              <a:t>Geneva Declaration 2019: </a:t>
            </a:r>
          </a:p>
          <a:p>
            <a:pPr algn="ctr"/>
            <a:r>
              <a:rPr lang="en-US" altLang="ko-KR" sz="2539" b="1" dirty="0">
                <a:solidFill>
                  <a:srgbClr val="FFC000"/>
                </a:solidFill>
                <a:latin typeface="Tw Cen MT" panose="020B0602020104020603" pitchFamily="34" charset="0"/>
              </a:rPr>
              <a:t>Building Community for Weather, Climate and Water Actions </a:t>
            </a:r>
            <a:endParaRPr lang="en-US" sz="2539" b="1" dirty="0">
              <a:solidFill>
                <a:srgbClr val="FFC000"/>
              </a:solidFill>
              <a:latin typeface="Tw Cen MT" panose="020B0602020104020603" pitchFamily="34" charset="0"/>
              <a:ea typeface="+mn-ea"/>
              <a:cs typeface="+mn-cs"/>
            </a:endParaRPr>
          </a:p>
        </p:txBody>
      </p:sp>
      <p:pic>
        <p:nvPicPr>
          <p:cNvPr id="7" name="Picture 6">
            <a:extLst>
              <a:ext uri="{FF2B5EF4-FFF2-40B4-BE49-F238E27FC236}">
                <a16:creationId xmlns:a16="http://schemas.microsoft.com/office/drawing/2014/main" id="{1CB21BE5-3016-4416-BAA6-A538066226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117614" y="2314623"/>
            <a:ext cx="5245751" cy="2126261"/>
          </a:xfrm>
          <a:prstGeom prst="rect">
            <a:avLst/>
          </a:prstGeom>
          <a:ln>
            <a:noFill/>
          </a:ln>
          <a:effectLst>
            <a:outerShdw blurRad="190500" algn="tl" rotWithShape="0">
              <a:srgbClr val="000000">
                <a:alpha val="70000"/>
              </a:srgbClr>
            </a:outerShdw>
          </a:effectLst>
        </p:spPr>
      </p:pic>
      <p:pic>
        <p:nvPicPr>
          <p:cNvPr id="9" name="Picture 8">
            <a:extLst>
              <a:ext uri="{FF2B5EF4-FFF2-40B4-BE49-F238E27FC236}">
                <a16:creationId xmlns:a16="http://schemas.microsoft.com/office/drawing/2014/main" id="{D0EAADE1-E51C-4A5C-A17F-7AE396A92A1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3" t="40828" r="16259"/>
          <a:stretch/>
        </p:blipFill>
        <p:spPr>
          <a:xfrm>
            <a:off x="16385534" y="2314623"/>
            <a:ext cx="4548371" cy="2126261"/>
          </a:xfrm>
          <a:prstGeom prst="rect">
            <a:avLst/>
          </a:prstGeom>
          <a:ln>
            <a:noFill/>
          </a:ln>
          <a:effectLst>
            <a:outerShdw blurRad="190500" algn="tl" rotWithShape="0">
              <a:srgbClr val="000000">
                <a:alpha val="70000"/>
              </a:srgbClr>
            </a:outerShdw>
          </a:effectLst>
        </p:spPr>
      </p:pic>
      <p:sp>
        <p:nvSpPr>
          <p:cNvPr id="11" name="Title 1">
            <a:extLst>
              <a:ext uri="{FF2B5EF4-FFF2-40B4-BE49-F238E27FC236}">
                <a16:creationId xmlns:a16="http://schemas.microsoft.com/office/drawing/2014/main" id="{2B0DC328-71A5-4A6B-B272-FB22D43D5B66}"/>
              </a:ext>
            </a:extLst>
          </p:cNvPr>
          <p:cNvSpPr txBox="1">
            <a:spLocks/>
          </p:cNvSpPr>
          <p:nvPr/>
        </p:nvSpPr>
        <p:spPr>
          <a:xfrm>
            <a:off x="11645536" y="-1"/>
            <a:ext cx="9673167" cy="1209146"/>
          </a:xfrm>
          <a:prstGeom prst="rect">
            <a:avLst/>
          </a:prstGeom>
        </p:spPr>
        <p:txBody>
          <a:bodyPr anchor="ct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a:solidFill>
                  <a:srgbClr val="0070C0"/>
                </a:solidFill>
                <a:latin typeface="Tw Cen MT" panose="020B0602020104020603" pitchFamily="34" charset="0"/>
              </a:rPr>
              <a:t>WMO PPE policy</a:t>
            </a:r>
          </a:p>
        </p:txBody>
      </p:sp>
      <p:sp>
        <p:nvSpPr>
          <p:cNvPr id="2" name="Slide Number Placeholder 1">
            <a:extLst>
              <a:ext uri="{FF2B5EF4-FFF2-40B4-BE49-F238E27FC236}">
                <a16:creationId xmlns:a16="http://schemas.microsoft.com/office/drawing/2014/main" id="{0C15C6AB-73E7-4868-98DC-40B8FE60BA0C}"/>
              </a:ext>
            </a:extLst>
          </p:cNvPr>
          <p:cNvSpPr>
            <a:spLocks noGrp="1"/>
          </p:cNvSpPr>
          <p:nvPr>
            <p:ph type="sldNum" sz="quarter" idx="12"/>
          </p:nvPr>
        </p:nvSpPr>
        <p:spPr/>
        <p:txBody>
          <a:bodyPr/>
          <a:lstStyle>
            <a:defPPr>
              <a:defRPr lang="en-US"/>
            </a:defPPr>
            <a:lvl1pPr marL="0" algn="l" defTabSz="732569" rtl="0" eaLnBrk="1" latinLnBrk="0" hangingPunct="1">
              <a:defRPr sz="2884" kern="1200">
                <a:solidFill>
                  <a:schemeClr val="tx1"/>
                </a:solidFill>
                <a:latin typeface="+mn-lt"/>
                <a:ea typeface="+mn-ea"/>
                <a:cs typeface="+mn-cs"/>
              </a:defRPr>
            </a:lvl1pPr>
            <a:lvl2pPr marL="732569" algn="l" defTabSz="732569" rtl="0" eaLnBrk="1" latinLnBrk="0" hangingPunct="1">
              <a:defRPr sz="2884" kern="1200">
                <a:solidFill>
                  <a:schemeClr val="tx1"/>
                </a:solidFill>
                <a:latin typeface="+mn-lt"/>
                <a:ea typeface="+mn-ea"/>
                <a:cs typeface="+mn-cs"/>
              </a:defRPr>
            </a:lvl2pPr>
            <a:lvl3pPr marL="1465139" algn="l" defTabSz="732569" rtl="0" eaLnBrk="1" latinLnBrk="0" hangingPunct="1">
              <a:defRPr sz="2884" kern="1200">
                <a:solidFill>
                  <a:schemeClr val="tx1"/>
                </a:solidFill>
                <a:latin typeface="+mn-lt"/>
                <a:ea typeface="+mn-ea"/>
                <a:cs typeface="+mn-cs"/>
              </a:defRPr>
            </a:lvl3pPr>
            <a:lvl4pPr marL="2197708" algn="l" defTabSz="732569" rtl="0" eaLnBrk="1" latinLnBrk="0" hangingPunct="1">
              <a:defRPr sz="2884" kern="1200">
                <a:solidFill>
                  <a:schemeClr val="tx1"/>
                </a:solidFill>
                <a:latin typeface="+mn-lt"/>
                <a:ea typeface="+mn-ea"/>
                <a:cs typeface="+mn-cs"/>
              </a:defRPr>
            </a:lvl4pPr>
            <a:lvl5pPr marL="2930277" algn="l" defTabSz="732569" rtl="0" eaLnBrk="1" latinLnBrk="0" hangingPunct="1">
              <a:defRPr sz="2884" kern="1200">
                <a:solidFill>
                  <a:schemeClr val="tx1"/>
                </a:solidFill>
                <a:latin typeface="+mn-lt"/>
                <a:ea typeface="+mn-ea"/>
                <a:cs typeface="+mn-cs"/>
              </a:defRPr>
            </a:lvl5pPr>
            <a:lvl6pPr marL="3662848" algn="l" defTabSz="732569" rtl="0" eaLnBrk="1" latinLnBrk="0" hangingPunct="1">
              <a:defRPr sz="2884" kern="1200">
                <a:solidFill>
                  <a:schemeClr val="tx1"/>
                </a:solidFill>
                <a:latin typeface="+mn-lt"/>
                <a:ea typeface="+mn-ea"/>
                <a:cs typeface="+mn-cs"/>
              </a:defRPr>
            </a:lvl6pPr>
            <a:lvl7pPr marL="4395417" algn="l" defTabSz="732569" rtl="0" eaLnBrk="1" latinLnBrk="0" hangingPunct="1">
              <a:defRPr sz="2884" kern="1200">
                <a:solidFill>
                  <a:schemeClr val="tx1"/>
                </a:solidFill>
                <a:latin typeface="+mn-lt"/>
                <a:ea typeface="+mn-ea"/>
                <a:cs typeface="+mn-cs"/>
              </a:defRPr>
            </a:lvl7pPr>
            <a:lvl8pPr marL="5127986" algn="l" defTabSz="732569" rtl="0" eaLnBrk="1" latinLnBrk="0" hangingPunct="1">
              <a:defRPr sz="2884" kern="1200">
                <a:solidFill>
                  <a:schemeClr val="tx1"/>
                </a:solidFill>
                <a:latin typeface="+mn-lt"/>
                <a:ea typeface="+mn-ea"/>
                <a:cs typeface="+mn-cs"/>
              </a:defRPr>
            </a:lvl8pPr>
            <a:lvl9pPr marL="5860555" algn="l" defTabSz="732569" rtl="0" eaLnBrk="1" latinLnBrk="0" hangingPunct="1">
              <a:defRPr sz="2884" kern="1200">
                <a:solidFill>
                  <a:schemeClr val="tx1"/>
                </a:solidFill>
                <a:latin typeface="+mn-lt"/>
                <a:ea typeface="+mn-ea"/>
                <a:cs typeface="+mn-cs"/>
              </a:defRPr>
            </a:lvl9pPr>
          </a:lstStyle>
          <a:p>
            <a:fld id="{9259AF2F-52C6-9B46-B8B2-0579234AE62E}" type="slidenum">
              <a:rPr lang="en-US" sz="2962" smtClean="0"/>
              <a:t>21</a:t>
            </a:fld>
            <a:endParaRPr lang="en-US" sz="2962"/>
          </a:p>
        </p:txBody>
      </p:sp>
      <p:pic>
        <p:nvPicPr>
          <p:cNvPr id="12" name="Picture 11">
            <a:hlinkClick r:id="rId5"/>
            <a:extLst>
              <a:ext uri="{FF2B5EF4-FFF2-40B4-BE49-F238E27FC236}">
                <a16:creationId xmlns:a16="http://schemas.microsoft.com/office/drawing/2014/main" id="{EB0C2E09-EAC9-415A-B24A-17C98CD00946}"/>
              </a:ext>
            </a:extLst>
          </p:cNvPr>
          <p:cNvPicPr>
            <a:picLocks noChangeAspect="1"/>
          </p:cNvPicPr>
          <p:nvPr/>
        </p:nvPicPr>
        <p:blipFill>
          <a:blip r:embed="rId6"/>
          <a:stretch>
            <a:fillRect/>
          </a:stretch>
        </p:blipFill>
        <p:spPr>
          <a:xfrm>
            <a:off x="20100080" y="200091"/>
            <a:ext cx="1477244" cy="2018108"/>
          </a:xfrm>
          <a:prstGeom prst="rect">
            <a:avLst/>
          </a:prstGeom>
          <a:ln w="19050">
            <a:solidFill>
              <a:srgbClr val="0070C0"/>
            </a:solidFill>
          </a:ln>
        </p:spPr>
      </p:pic>
      <p:sp>
        <p:nvSpPr>
          <p:cNvPr id="13" name="Rectangle 12">
            <a:extLst>
              <a:ext uri="{FF2B5EF4-FFF2-40B4-BE49-F238E27FC236}">
                <a16:creationId xmlns:a16="http://schemas.microsoft.com/office/drawing/2014/main" id="{E6A8FC00-4B11-4DDE-B682-FCECDECB1184}"/>
              </a:ext>
            </a:extLst>
          </p:cNvPr>
          <p:cNvSpPr/>
          <p:nvPr/>
        </p:nvSpPr>
        <p:spPr>
          <a:xfrm>
            <a:off x="623317" y="6395719"/>
            <a:ext cx="4641014" cy="84640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6732" tIns="48366" rIns="96732" bIns="48366" numCol="1" spcCol="0" rtlCol="0" fromWordArt="0" anchor="ctr" anchorCtr="0" forceAA="0" compatLnSpc="1">
            <a:prstTxWarp prst="textNoShape">
              <a:avLst/>
            </a:prstTxWarp>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1904"/>
          </a:p>
        </p:txBody>
      </p:sp>
      <p:sp>
        <p:nvSpPr>
          <p:cNvPr id="14" name="Rectangle 13">
            <a:extLst>
              <a:ext uri="{FF2B5EF4-FFF2-40B4-BE49-F238E27FC236}">
                <a16:creationId xmlns:a16="http://schemas.microsoft.com/office/drawing/2014/main" id="{476AEDE4-E36E-49BC-B31C-20F84210EAD7}"/>
              </a:ext>
            </a:extLst>
          </p:cNvPr>
          <p:cNvSpPr/>
          <p:nvPr/>
        </p:nvSpPr>
        <p:spPr>
          <a:xfrm>
            <a:off x="1127756" y="4670509"/>
            <a:ext cx="8231846" cy="2246555"/>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just"/>
            <a:r>
              <a:rPr lang="es-ES" sz="2327" dirty="0">
                <a:solidFill>
                  <a:sysClr val="windowText" lastClr="000000"/>
                </a:solidFill>
                <a:latin typeface="Tw Cen MT" panose="020B0602020104020603" pitchFamily="34" charset="0"/>
              </a:rPr>
              <a:t>Un acto político que refleje el nuevo paradigma de cooperación y asociación entre las partes interesadas de todos los sectores de la empresa meteorológica, necesario como respuesta colectiva a los riesgos sociales globales relacionados con las condiciones meteorológicas extremas, el cambio climático, la escasez de agua y otros peligros medioambientales.</a:t>
            </a:r>
            <a:endParaRPr lang="en-US" sz="2327" dirty="0">
              <a:solidFill>
                <a:sysClr val="windowText" lastClr="000000"/>
              </a:solidFill>
              <a:latin typeface="Tw Cen MT" panose="020B0602020104020603" pitchFamily="34" charset="0"/>
            </a:endParaRPr>
          </a:p>
        </p:txBody>
      </p:sp>
      <p:sp>
        <p:nvSpPr>
          <p:cNvPr id="15" name="Title 1">
            <a:extLst>
              <a:ext uri="{FF2B5EF4-FFF2-40B4-BE49-F238E27FC236}">
                <a16:creationId xmlns:a16="http://schemas.microsoft.com/office/drawing/2014/main" id="{483F1875-FB27-414C-AEB5-B9575FB3EC0F}"/>
              </a:ext>
            </a:extLst>
          </p:cNvPr>
          <p:cNvSpPr txBox="1">
            <a:spLocks/>
          </p:cNvSpPr>
          <p:nvPr/>
        </p:nvSpPr>
        <p:spPr>
          <a:xfrm>
            <a:off x="890754" y="815694"/>
            <a:ext cx="8705850" cy="1489383"/>
          </a:xfrm>
          <a:prstGeom prst="rect">
            <a:avLst/>
          </a:prstGeom>
        </p:spPr>
        <p:txBody>
          <a:bodyPr vert="horz" lIns="96732" tIns="48366" rIns="96732" bIns="48366" rtlCol="0" anchor="ctr">
            <a:normAutofit fontScale="625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4400" dirty="0">
                <a:solidFill>
                  <a:srgbClr val="0070C0"/>
                </a:solidFill>
                <a:latin typeface="Tw Cen MT" panose="020B0602020104020603" pitchFamily="34" charset="0"/>
              </a:rPr>
              <a:t>DECLARACIÓN DEL DECIMOCTAVO CONGRESO METEOROLÓGICO MUNDIAL</a:t>
            </a:r>
          </a:p>
          <a:p>
            <a:pPr algn="ctr"/>
            <a:r>
              <a:rPr lang="es-ES" altLang="ko-KR" sz="4000" dirty="0">
                <a:solidFill>
                  <a:srgbClr val="FFC000"/>
                </a:solidFill>
                <a:latin typeface="Tw Cen MT" panose="020B0602020104020603" pitchFamily="34" charset="0"/>
              </a:rPr>
              <a:t>CONSTRUIR UNA COMUNIDAD DE ACCIÓN</a:t>
            </a:r>
          </a:p>
          <a:p>
            <a:pPr algn="ctr"/>
            <a:r>
              <a:rPr lang="es-ES" altLang="ko-KR" sz="4000" dirty="0">
                <a:solidFill>
                  <a:srgbClr val="FFC000"/>
                </a:solidFill>
                <a:latin typeface="Tw Cen MT" panose="020B0602020104020603" pitchFamily="34" charset="0"/>
              </a:rPr>
              <a:t>EN EL ÁMBITO DEL TIEMPO, EL CLIMA Y EL AGUA</a:t>
            </a:r>
            <a:endParaRPr lang="en-US" sz="4000" dirty="0">
              <a:solidFill>
                <a:srgbClr val="FFC000"/>
              </a:solidFill>
              <a:latin typeface="Tw Cen MT" panose="020B0602020104020603" pitchFamily="34" charset="0"/>
            </a:endParaRPr>
          </a:p>
        </p:txBody>
      </p:sp>
      <p:pic>
        <p:nvPicPr>
          <p:cNvPr id="16" name="Picture 15">
            <a:extLst>
              <a:ext uri="{FF2B5EF4-FFF2-40B4-BE49-F238E27FC236}">
                <a16:creationId xmlns:a16="http://schemas.microsoft.com/office/drawing/2014/main" id="{3F8A1CD2-BDA5-4C56-B9EB-561860FFAA0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12" y="2310267"/>
            <a:ext cx="5245751" cy="2126261"/>
          </a:xfrm>
          <a:prstGeom prst="rect">
            <a:avLst/>
          </a:prstGeom>
          <a:ln>
            <a:noFill/>
          </a:ln>
          <a:effectLst>
            <a:outerShdw blurRad="190500" algn="tl" rotWithShape="0">
              <a:srgbClr val="000000">
                <a:alpha val="70000"/>
              </a:srgbClr>
            </a:outerShdw>
          </a:effectLst>
        </p:spPr>
      </p:pic>
      <p:pic>
        <p:nvPicPr>
          <p:cNvPr id="17" name="Picture 16">
            <a:extLst>
              <a:ext uri="{FF2B5EF4-FFF2-40B4-BE49-F238E27FC236}">
                <a16:creationId xmlns:a16="http://schemas.microsoft.com/office/drawing/2014/main" id="{52F86FA4-2C8A-4643-8E3B-FAD2A383B1C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33" t="40828" r="16259"/>
          <a:stretch/>
        </p:blipFill>
        <p:spPr>
          <a:xfrm>
            <a:off x="5591232" y="2310267"/>
            <a:ext cx="4548371" cy="2126261"/>
          </a:xfrm>
          <a:prstGeom prst="rect">
            <a:avLst/>
          </a:prstGeom>
          <a:ln>
            <a:noFill/>
          </a:ln>
          <a:effectLst>
            <a:outerShdw blurRad="190500" algn="tl" rotWithShape="0">
              <a:srgbClr val="000000">
                <a:alpha val="70000"/>
              </a:srgbClr>
            </a:outerShdw>
          </a:effectLst>
        </p:spPr>
      </p:pic>
      <p:sp>
        <p:nvSpPr>
          <p:cNvPr id="18" name="Title 1">
            <a:extLst>
              <a:ext uri="{FF2B5EF4-FFF2-40B4-BE49-F238E27FC236}">
                <a16:creationId xmlns:a16="http://schemas.microsoft.com/office/drawing/2014/main" id="{DE235207-F854-41E8-AD49-A886ED73AAB3}"/>
              </a:ext>
            </a:extLst>
          </p:cNvPr>
          <p:cNvSpPr txBox="1">
            <a:spLocks/>
          </p:cNvSpPr>
          <p:nvPr/>
        </p:nvSpPr>
        <p:spPr>
          <a:xfrm>
            <a:off x="407096" y="-4357"/>
            <a:ext cx="9673167" cy="1209146"/>
          </a:xfrm>
          <a:prstGeom prst="rect">
            <a:avLst/>
          </a:prstGeom>
        </p:spPr>
        <p:txBody>
          <a:bodyPr anchor="ct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sz="3808" dirty="0">
                <a:solidFill>
                  <a:srgbClr val="0070C0"/>
                </a:solidFill>
                <a:latin typeface="Tw Cen MT" panose="020B0602020104020603" pitchFamily="34" charset="0"/>
              </a:rPr>
              <a:t>Política de </a:t>
            </a:r>
            <a:r>
              <a:rPr lang="en-CH" sz="3808" dirty="0">
                <a:solidFill>
                  <a:srgbClr val="0070C0"/>
                </a:solidFill>
                <a:latin typeface="Tw Cen MT" panose="020B0602020104020603" pitchFamily="34" charset="0"/>
              </a:rPr>
              <a:t>PPE</a:t>
            </a:r>
            <a:r>
              <a:rPr lang="es-ES" sz="3808" dirty="0">
                <a:solidFill>
                  <a:srgbClr val="0070C0"/>
                </a:solidFill>
                <a:latin typeface="Tw Cen MT" panose="020B0602020104020603" pitchFamily="34" charset="0"/>
              </a:rPr>
              <a:t> de la OMM</a:t>
            </a:r>
            <a:endParaRPr lang="en-US" sz="3808" dirty="0">
              <a:solidFill>
                <a:srgbClr val="0070C0"/>
              </a:solidFill>
              <a:latin typeface="Tw Cen MT" panose="020B0602020104020603" pitchFamily="34" charset="0"/>
            </a:endParaRPr>
          </a:p>
        </p:txBody>
      </p:sp>
      <p:pic>
        <p:nvPicPr>
          <p:cNvPr id="19" name="Picture 18">
            <a:hlinkClick r:id="rId5"/>
            <a:extLst>
              <a:ext uri="{FF2B5EF4-FFF2-40B4-BE49-F238E27FC236}">
                <a16:creationId xmlns:a16="http://schemas.microsoft.com/office/drawing/2014/main" id="{A98647B3-71BA-4242-8EEA-FD8C39491ADE}"/>
              </a:ext>
            </a:extLst>
          </p:cNvPr>
          <p:cNvPicPr>
            <a:picLocks noChangeAspect="1"/>
          </p:cNvPicPr>
          <p:nvPr/>
        </p:nvPicPr>
        <p:blipFill>
          <a:blip r:embed="rId6"/>
          <a:stretch>
            <a:fillRect/>
          </a:stretch>
        </p:blipFill>
        <p:spPr>
          <a:xfrm>
            <a:off x="9214328" y="195735"/>
            <a:ext cx="1477244" cy="2018108"/>
          </a:xfrm>
          <a:prstGeom prst="rect">
            <a:avLst/>
          </a:prstGeom>
          <a:ln w="19050">
            <a:solidFill>
              <a:srgbClr val="0070C0"/>
            </a:solidFill>
          </a:ln>
        </p:spPr>
      </p:pic>
    </p:spTree>
    <p:extLst>
      <p:ext uri="{BB962C8B-B14F-4D97-AF65-F5344CB8AC3E}">
        <p14:creationId xmlns:p14="http://schemas.microsoft.com/office/powerpoint/2010/main" val="38236426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1801269" y="3544049"/>
            <a:ext cx="9178820" cy="364658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just"/>
            <a:r>
              <a:rPr lang="en-US" sz="1904" dirty="0">
                <a:solidFill>
                  <a:sysClr val="windowText" lastClr="000000"/>
                </a:solidFill>
                <a:latin typeface="Tw Cen MT" panose="020B0602020104020603" pitchFamily="34" charset="0"/>
              </a:rPr>
              <a:t>We, the delegates from 160 Member States and Territories of the WMO, meeting in Geneva from 3 to 14 June 2019 at the Eighteenth World Meteorological Congress, having considered:</a:t>
            </a:r>
          </a:p>
          <a:p>
            <a:pPr marL="785967" lvl="1" indent="-302295" algn="just">
              <a:buFont typeface="Tw Cen MT" panose="020B0602020104020603" pitchFamily="34" charset="0"/>
              <a:buChar char="–"/>
            </a:pPr>
            <a:r>
              <a:rPr lang="en-US" sz="1904" dirty="0">
                <a:solidFill>
                  <a:sysClr val="windowText" lastClr="000000"/>
                </a:solidFill>
                <a:latin typeface="Tw Cen MT" panose="020B0602020104020603" pitchFamily="34" charset="0"/>
              </a:rPr>
              <a:t>that </a:t>
            </a:r>
            <a:r>
              <a:rPr lang="en-US" sz="1904" dirty="0">
                <a:solidFill>
                  <a:srgbClr val="0070C0"/>
                </a:solidFill>
                <a:latin typeface="Tw Cen MT" panose="020B0602020104020603" pitchFamily="34" charset="0"/>
              </a:rPr>
              <a:t>the global societal risks related to extreme weather, climate, water and other environmental events should be addressed through interdisciplinary and multi-sectoral partnerships</a:t>
            </a:r>
            <a:r>
              <a:rPr lang="en-US" sz="1904" dirty="0">
                <a:solidFill>
                  <a:sysClr val="windowText" lastClr="000000"/>
                </a:solidFill>
                <a:latin typeface="Tw Cen MT" panose="020B0602020104020603" pitchFamily="34" charset="0"/>
              </a:rPr>
              <a:t>, and</a:t>
            </a:r>
          </a:p>
          <a:p>
            <a:pPr marL="785967" lvl="1" indent="-302295" algn="just">
              <a:buFont typeface="Tw Cen MT" panose="020B0602020104020603" pitchFamily="34" charset="0"/>
              <a:buChar char="–"/>
            </a:pPr>
            <a:r>
              <a:rPr lang="en-US" sz="1904" dirty="0">
                <a:solidFill>
                  <a:sysClr val="windowText" lastClr="000000"/>
                </a:solidFill>
                <a:latin typeface="Tw Cen MT" panose="020B0602020104020603" pitchFamily="34" charset="0"/>
              </a:rPr>
              <a:t>that the </a:t>
            </a:r>
            <a:r>
              <a:rPr lang="en-US" sz="1904" dirty="0">
                <a:solidFill>
                  <a:srgbClr val="0070C0"/>
                </a:solidFill>
                <a:latin typeface="Tw Cen MT" panose="020B0602020104020603" pitchFamily="34" charset="0"/>
              </a:rPr>
              <a:t>expanding opportunities</a:t>
            </a:r>
            <a:r>
              <a:rPr lang="en-US" sz="1904" dirty="0">
                <a:solidFill>
                  <a:sysClr val="windowText" lastClr="000000"/>
                </a:solidFill>
                <a:latin typeface="Tw Cen MT" panose="020B0602020104020603" pitchFamily="34" charset="0"/>
              </a:rPr>
              <a:t> to use meteorological, climatological, hydrological and related environmental information and services </a:t>
            </a:r>
            <a:r>
              <a:rPr lang="en-US" sz="1904" dirty="0">
                <a:solidFill>
                  <a:srgbClr val="0070C0"/>
                </a:solidFill>
                <a:latin typeface="Tw Cen MT" panose="020B0602020104020603" pitchFamily="34" charset="0"/>
              </a:rPr>
              <a:t>to inform critical decisions can foster increased societal and structural resilience, and sustainable economic development</a:t>
            </a:r>
            <a:r>
              <a:rPr lang="en-US" sz="1904" dirty="0">
                <a:solidFill>
                  <a:sysClr val="windowText" lastClr="000000"/>
                </a:solidFill>
                <a:latin typeface="Tw Cen MT" panose="020B0602020104020603" pitchFamily="34" charset="0"/>
              </a:rPr>
              <a:t>;</a:t>
            </a:r>
          </a:p>
          <a:p>
            <a:pPr marL="0" lvl="1" algn="ctr"/>
            <a:r>
              <a:rPr lang="en-US" sz="1904" dirty="0">
                <a:solidFill>
                  <a:sysClr val="windowText" lastClr="000000"/>
                </a:solidFill>
                <a:latin typeface="Tw Cen MT" panose="020B0602020104020603" pitchFamily="34" charset="0"/>
              </a:rPr>
              <a:t>declare as follows:</a:t>
            </a:r>
            <a:endParaRPr lang="en-US" sz="1693" dirty="0">
              <a:solidFill>
                <a:sysClr val="windowText" lastClr="000000"/>
              </a:solidFill>
              <a:latin typeface="Tw Cen MT" panose="020B0602020104020603" pitchFamily="34" charset="0"/>
            </a:endParaRPr>
          </a:p>
          <a:p>
            <a:pPr algn="just"/>
            <a:endParaRPr lang="en-US" sz="2116" dirty="0">
              <a:solidFill>
                <a:sysClr val="windowText" lastClr="000000"/>
              </a:solidFill>
              <a:latin typeface="Tw Cen MT" panose="020B0602020104020603"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814539" y="1321592"/>
            <a:ext cx="5245751" cy="2126261"/>
          </a:xfrm>
          <a:prstGeom prst="rect">
            <a:avLst/>
          </a:prstGeom>
          <a:ln>
            <a:noFill/>
          </a:ln>
          <a:effectLst>
            <a:outerShdw blurRad="190500" algn="tl" rotWithShape="0">
              <a:srgbClr val="000000">
                <a:alpha val="70000"/>
              </a:srgbClr>
            </a:outerShdw>
          </a:effectLst>
        </p:spPr>
      </p:pic>
      <p:sp>
        <p:nvSpPr>
          <p:cNvPr id="7" name="Title 1">
            <a:extLst>
              <a:ext uri="{FF2B5EF4-FFF2-40B4-BE49-F238E27FC236}">
                <a16:creationId xmlns:a16="http://schemas.microsoft.com/office/drawing/2014/main" id="{C074CBB4-DBCA-4527-B71D-BD5E726B7BE4}"/>
              </a:ext>
            </a:extLst>
          </p:cNvPr>
          <p:cNvSpPr txBox="1">
            <a:spLocks/>
          </p:cNvSpPr>
          <p:nvPr/>
        </p:nvSpPr>
        <p:spPr>
          <a:xfrm>
            <a:off x="12037754" y="8397"/>
            <a:ext cx="8705850" cy="1489383"/>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altLang="ko-KR" sz="3808" dirty="0">
                <a:solidFill>
                  <a:srgbClr val="0070C0"/>
                </a:solidFill>
                <a:latin typeface="Tw Cen MT" panose="020B0602020104020603" pitchFamily="34" charset="0"/>
              </a:rPr>
              <a:t>Geneva Declaration 2019: </a:t>
            </a:r>
          </a:p>
          <a:p>
            <a:pPr algn="ctr"/>
            <a:r>
              <a:rPr lang="en-US" altLang="ko-KR" sz="2539" dirty="0">
                <a:solidFill>
                  <a:srgbClr val="FFC000"/>
                </a:solidFill>
                <a:latin typeface="Tw Cen MT" panose="020B0602020104020603" pitchFamily="34" charset="0"/>
              </a:rPr>
              <a:t>Building Community for Weather, Climate and Water Actions </a:t>
            </a:r>
            <a:endParaRPr lang="en-US" sz="2539" dirty="0">
              <a:solidFill>
                <a:srgbClr val="FFC000"/>
              </a:solidFill>
              <a:latin typeface="Tw Cen MT" panose="020B0602020104020603" pitchFamily="34" charset="0"/>
              <a:ea typeface="+mn-ea"/>
              <a:cs typeface="+mn-cs"/>
            </a:endParaRPr>
          </a:p>
        </p:txBody>
      </p:sp>
      <p:sp>
        <p:nvSpPr>
          <p:cNvPr id="8" name="Rectangle 7">
            <a:extLst>
              <a:ext uri="{FF2B5EF4-FFF2-40B4-BE49-F238E27FC236}">
                <a16:creationId xmlns:a16="http://schemas.microsoft.com/office/drawing/2014/main" id="{94E151F5-6750-49C5-ADEC-8A8B382A6E14}"/>
              </a:ext>
            </a:extLst>
          </p:cNvPr>
          <p:cNvSpPr/>
          <p:nvPr/>
        </p:nvSpPr>
        <p:spPr>
          <a:xfrm>
            <a:off x="745704" y="3552756"/>
            <a:ext cx="9178820" cy="3608680"/>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just"/>
            <a:r>
              <a:rPr lang="es-ES" sz="1904" dirty="0">
                <a:solidFill>
                  <a:sysClr val="windowText" lastClr="000000"/>
                </a:solidFill>
                <a:latin typeface="Tw Cen MT" panose="020B0602020104020603" pitchFamily="34" charset="0"/>
              </a:rPr>
              <a:t>Nosotros, los delegados de 160 Estados y Territorios Miembros de la Organización Meteorológica Mundial </a:t>
            </a:r>
            <a:r>
              <a:rPr lang="en-US" sz="1904" dirty="0">
                <a:solidFill>
                  <a:sysClr val="windowText" lastClr="000000"/>
                </a:solidFill>
                <a:latin typeface="Tw Cen MT" panose="020B0602020104020603" pitchFamily="34" charset="0"/>
              </a:rPr>
              <a:t>is a </a:t>
            </a:r>
            <a:r>
              <a:rPr lang="es-ES" sz="1904" dirty="0">
                <a:solidFill>
                  <a:sysClr val="windowText" lastClr="000000"/>
                </a:solidFill>
                <a:latin typeface="Tw Cen MT" panose="020B0602020104020603" pitchFamily="34" charset="0"/>
              </a:rPr>
              <a:t>(OMM), reunidos en Ginebra del 3 al 14 de junio de 2019 con ocasión del Decimoctavo Congreso Meteorológico Mundial, y considerando: </a:t>
            </a:r>
          </a:p>
          <a:p>
            <a:pPr marL="914400" lvl="1" indent="-222250" algn="just"/>
            <a:r>
              <a:rPr lang="es-ES" sz="1904" dirty="0">
                <a:solidFill>
                  <a:sysClr val="windowText" lastClr="000000"/>
                </a:solidFill>
                <a:latin typeface="Tw Cen MT" panose="020B0602020104020603" pitchFamily="34" charset="0"/>
              </a:rPr>
              <a:t>- 	que </a:t>
            </a:r>
            <a:r>
              <a:rPr lang="es-ES" sz="1904" dirty="0">
                <a:solidFill>
                  <a:srgbClr val="0070C0"/>
                </a:solidFill>
                <a:latin typeface="Tw Cen MT" panose="020B0602020104020603" pitchFamily="34" charset="0"/>
              </a:rPr>
              <a:t>deberían crearse asociaciones interdisciplinarias y multisectoriales para 	hacer frente a los riesgos a que se enfrenta la sociedad mundial debido a los fenómenos extremos relacionados con el tiempo, el clima, el agua y el medioambiente</a:t>
            </a:r>
            <a:r>
              <a:rPr lang="es-ES" sz="1904" dirty="0">
                <a:solidFill>
                  <a:sysClr val="windowText" lastClr="000000"/>
                </a:solidFill>
                <a:latin typeface="Tw Cen MT" panose="020B0602020104020603" pitchFamily="34" charset="0"/>
              </a:rPr>
              <a:t>, y</a:t>
            </a:r>
          </a:p>
          <a:p>
            <a:pPr marL="914400" lvl="1" indent="-222250" algn="just"/>
            <a:r>
              <a:rPr lang="es-ES" sz="1904" dirty="0">
                <a:solidFill>
                  <a:sysClr val="windowText" lastClr="000000"/>
                </a:solidFill>
                <a:latin typeface="Tw Cen MT" panose="020B0602020104020603" pitchFamily="34" charset="0"/>
              </a:rPr>
              <a:t>- 	que </a:t>
            </a:r>
            <a:r>
              <a:rPr lang="es-ES" sz="1904" dirty="0">
                <a:solidFill>
                  <a:srgbClr val="0070C0"/>
                </a:solidFill>
                <a:latin typeface="Tw Cen MT" panose="020B0602020104020603" pitchFamily="34" charset="0"/>
              </a:rPr>
              <a:t>cada vez son más las oportunidades</a:t>
            </a:r>
            <a:r>
              <a:rPr lang="es-ES" sz="1904" dirty="0">
                <a:solidFill>
                  <a:sysClr val="windowText" lastClr="000000"/>
                </a:solidFill>
                <a:latin typeface="Tw Cen MT" panose="020B0602020104020603" pitchFamily="34" charset="0"/>
              </a:rPr>
              <a:t> para utilizar información y servicios meteorológicos, climatológicos, hidrológicos y medioambientales conexos con objeto de fundamentar la adopción </a:t>
            </a:r>
            <a:r>
              <a:rPr lang="es-ES" sz="1904" dirty="0">
                <a:solidFill>
                  <a:srgbClr val="0070C0"/>
                </a:solidFill>
                <a:latin typeface="Tw Cen MT" panose="020B0602020104020603" pitchFamily="34" charset="0"/>
              </a:rPr>
              <a:t>de decisiones de importancia decisiva, y que ello puede propiciar una mayor resiliencia social y estructural, así como el desarrollo económico sostenible,</a:t>
            </a:r>
          </a:p>
          <a:p>
            <a:pPr algn="ctr"/>
            <a:r>
              <a:rPr lang="es-ES" sz="1904" dirty="0">
                <a:solidFill>
                  <a:sysClr val="windowText" lastClr="000000"/>
                </a:solidFill>
                <a:latin typeface="Tw Cen MT" panose="020B0602020104020603" pitchFamily="34" charset="0"/>
              </a:rPr>
              <a:t>declaramos lo siguiente:</a:t>
            </a:r>
            <a:endParaRPr lang="en-US" sz="2116" dirty="0">
              <a:solidFill>
                <a:sysClr val="windowText" lastClr="000000"/>
              </a:solidFill>
              <a:latin typeface="Tw Cen MT" panose="020B0602020104020603" pitchFamily="34" charset="0"/>
            </a:endParaRPr>
          </a:p>
        </p:txBody>
      </p:sp>
      <p:pic>
        <p:nvPicPr>
          <p:cNvPr id="9" name="Picture 8">
            <a:extLst>
              <a:ext uri="{FF2B5EF4-FFF2-40B4-BE49-F238E27FC236}">
                <a16:creationId xmlns:a16="http://schemas.microsoft.com/office/drawing/2014/main" id="{E3FB4506-003F-42F7-9570-A5C6618FC7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6237" y="1622137"/>
            <a:ext cx="4477754" cy="1814969"/>
          </a:xfrm>
          <a:prstGeom prst="rect">
            <a:avLst/>
          </a:prstGeom>
          <a:ln>
            <a:noFill/>
          </a:ln>
          <a:effectLst>
            <a:outerShdw blurRad="190500" algn="tl" rotWithShape="0">
              <a:srgbClr val="000000">
                <a:alpha val="70000"/>
              </a:srgbClr>
            </a:outerShdw>
          </a:effectLst>
        </p:spPr>
      </p:pic>
      <p:sp>
        <p:nvSpPr>
          <p:cNvPr id="10" name="Title 1">
            <a:extLst>
              <a:ext uri="{FF2B5EF4-FFF2-40B4-BE49-F238E27FC236}">
                <a16:creationId xmlns:a16="http://schemas.microsoft.com/office/drawing/2014/main" id="{1776789E-2768-41BD-B95C-B9C355EBC6A5}"/>
              </a:ext>
            </a:extLst>
          </p:cNvPr>
          <p:cNvSpPr txBox="1">
            <a:spLocks/>
          </p:cNvSpPr>
          <p:nvPr/>
        </p:nvSpPr>
        <p:spPr>
          <a:xfrm>
            <a:off x="982189" y="69356"/>
            <a:ext cx="8705850" cy="1489383"/>
          </a:xfrm>
          <a:prstGeom prst="rect">
            <a:avLst/>
          </a:prstGeom>
        </p:spPr>
        <p:txBody>
          <a:bodyPr vert="horz" lIns="96732" tIns="48366" rIns="96732" bIns="48366" rtlCol="0" anchor="ctr">
            <a:normAutofit fontScale="700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altLang="ko-KR" sz="3808" dirty="0">
                <a:solidFill>
                  <a:srgbClr val="0070C0"/>
                </a:solidFill>
                <a:latin typeface="Tw Cen MT" panose="020B0602020104020603" pitchFamily="34" charset="0"/>
              </a:rPr>
              <a:t>DECLARACIÓN DEL DECIMOCTAVO CONGRESO METEOROLÓGICO MUNDIAL</a:t>
            </a:r>
          </a:p>
          <a:p>
            <a:pPr algn="ctr"/>
            <a:r>
              <a:rPr lang="es-ES" altLang="ko-KR" sz="3600" dirty="0">
                <a:solidFill>
                  <a:srgbClr val="FFC000"/>
                </a:solidFill>
                <a:latin typeface="Tw Cen MT" panose="020B0602020104020603" pitchFamily="34" charset="0"/>
              </a:rPr>
              <a:t>CONSTRUIR UNA COMUNIDAD DE ACCIÓN</a:t>
            </a:r>
          </a:p>
          <a:p>
            <a:pPr algn="ctr"/>
            <a:r>
              <a:rPr lang="es-ES" altLang="ko-KR" sz="3600" dirty="0">
                <a:solidFill>
                  <a:srgbClr val="FFC000"/>
                </a:solidFill>
                <a:latin typeface="Tw Cen MT" panose="020B0602020104020603" pitchFamily="34" charset="0"/>
              </a:rPr>
              <a:t>EN EL ÁMBITO DEL TIEMPO, EL CLIMA Y EL AGUA</a:t>
            </a:r>
            <a:endParaRPr lang="en-US" sz="3600" dirty="0">
              <a:solidFill>
                <a:srgbClr val="FFC000"/>
              </a:solidFill>
              <a:latin typeface="Tw Cen MT" panose="020B0602020104020603" pitchFamily="34" charset="0"/>
            </a:endParaRPr>
          </a:p>
        </p:txBody>
      </p:sp>
    </p:spTree>
    <p:extLst>
      <p:ext uri="{BB962C8B-B14F-4D97-AF65-F5344CB8AC3E}">
        <p14:creationId xmlns:p14="http://schemas.microsoft.com/office/powerpoint/2010/main" val="20667094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7D00D-98F3-42A7-87BE-40AD6D288D32}"/>
              </a:ext>
            </a:extLst>
          </p:cNvPr>
          <p:cNvSpPr>
            <a:spLocks noGrp="1"/>
          </p:cNvSpPr>
          <p:nvPr>
            <p:ph type="title"/>
          </p:nvPr>
        </p:nvSpPr>
        <p:spPr>
          <a:xfrm>
            <a:off x="11569148" y="198109"/>
            <a:ext cx="9799981" cy="1218667"/>
          </a:xfrm>
        </p:spPr>
        <p:txBody>
          <a:bodyP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800" dirty="0">
                <a:solidFill>
                  <a:srgbClr val="0070C0"/>
                </a:solidFill>
                <a:latin typeface="Tw Cen MT" panose="020B0602020104020603" pitchFamily="34" charset="0"/>
              </a:rPr>
              <a:t>OCP-centered activities</a:t>
            </a:r>
            <a:br>
              <a:rPr lang="en-US" sz="3808" b="1" dirty="0">
                <a:solidFill>
                  <a:srgbClr val="0070C0"/>
                </a:solidFill>
                <a:latin typeface="Tw Cen MT" panose="020B0602020104020603" pitchFamily="34" charset="0"/>
              </a:rPr>
            </a:br>
            <a:r>
              <a:rPr lang="en-US" sz="3385" dirty="0">
                <a:solidFill>
                  <a:srgbClr val="0070C0"/>
                </a:solidFill>
                <a:latin typeface="Tw Cen MT" panose="020B0602020104020603" pitchFamily="34" charset="0"/>
              </a:rPr>
              <a:t>WMO Plays a Central Role </a:t>
            </a:r>
            <a:br>
              <a:rPr lang="en-US" sz="3385" dirty="0">
                <a:solidFill>
                  <a:srgbClr val="0070C0"/>
                </a:solidFill>
                <a:latin typeface="Tw Cen MT" panose="020B0602020104020603" pitchFamily="34" charset="0"/>
              </a:rPr>
            </a:br>
            <a:r>
              <a:rPr lang="en-US" sz="3385" dirty="0">
                <a:solidFill>
                  <a:srgbClr val="0070C0"/>
                </a:solidFill>
                <a:latin typeface="Tw Cen MT" panose="020B0602020104020603" pitchFamily="34" charset="0"/>
              </a:rPr>
              <a:t>in Facilitating the Dialogue btw Sectors</a:t>
            </a:r>
            <a:endParaRPr lang="en-US" sz="2962" dirty="0">
              <a:solidFill>
                <a:srgbClr val="0070C0"/>
              </a:solidFill>
              <a:latin typeface="Tw Cen MT" panose="020B0602020104020603" pitchFamily="34" charset="0"/>
            </a:endParaRPr>
          </a:p>
        </p:txBody>
      </p:sp>
      <p:sp>
        <p:nvSpPr>
          <p:cNvPr id="3" name="Content Placeholder 2">
            <a:extLst>
              <a:ext uri="{FF2B5EF4-FFF2-40B4-BE49-F238E27FC236}">
                <a16:creationId xmlns:a16="http://schemas.microsoft.com/office/drawing/2014/main" id="{514F1D7B-E4A2-49E2-9A23-0D1ABFB68E28}"/>
              </a:ext>
            </a:extLst>
          </p:cNvPr>
          <p:cNvSpPr>
            <a:spLocks noGrp="1"/>
          </p:cNvSpPr>
          <p:nvPr>
            <p:ph idx="1"/>
          </p:nvPr>
        </p:nvSpPr>
        <p:spPr>
          <a:xfrm>
            <a:off x="11350486" y="1690189"/>
            <a:ext cx="10018643" cy="5394886"/>
          </a:xfrm>
        </p:spPr>
        <p:txBody>
          <a:bodyPr>
            <a:normAutofit fontScale="850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b="1" dirty="0">
                <a:latin typeface="Tw Cen MT" panose="020B0602020104020603" pitchFamily="34" charset="0"/>
              </a:rPr>
              <a:t>Open Consultative Platform (OCP)</a:t>
            </a:r>
          </a:p>
          <a:p>
            <a:pPr lvl="1">
              <a:buFont typeface="Wingdings" panose="05000000000000000000" pitchFamily="2" charset="2"/>
              <a:buChar char="Ø"/>
            </a:pPr>
            <a:r>
              <a:rPr lang="en-US" b="1" dirty="0">
                <a:latin typeface="Tw Cen MT" panose="020B0602020104020603" pitchFamily="34" charset="0"/>
              </a:rPr>
              <a:t> High-Level Sessions </a:t>
            </a:r>
            <a:r>
              <a:rPr lang="en-US" b="1" dirty="0">
                <a:solidFill>
                  <a:srgbClr val="FF00FF"/>
                </a:solidFill>
                <a:latin typeface="Tw Cen MT" panose="020B0602020104020603" pitchFamily="34" charset="0"/>
              </a:rPr>
              <a:t>(OCP-HL-3 in June, 2022)</a:t>
            </a:r>
          </a:p>
          <a:p>
            <a:pPr marL="1173912" lvl="1" indent="-413136">
              <a:buNone/>
            </a:pPr>
            <a:r>
              <a:rPr lang="en-US" dirty="0">
                <a:latin typeface="Tw Cen MT" panose="020B0602020104020603" pitchFamily="34" charset="0"/>
                <a:sym typeface="Wingdings" panose="05000000000000000000" pitchFamily="2" charset="2"/>
              </a:rPr>
              <a:t> 	To realize a common vision for the whole community in advancing and enhancing knowledge and services to all spheres of society at national, regional and global levels</a:t>
            </a:r>
          </a:p>
          <a:p>
            <a:pPr lvl="1">
              <a:buFont typeface="Wingdings" panose="05000000000000000000" pitchFamily="2" charset="2"/>
              <a:buChar char="Ø"/>
            </a:pPr>
            <a:r>
              <a:rPr lang="en-US" b="1" dirty="0">
                <a:latin typeface="Tw Cen MT" panose="020B0602020104020603" pitchFamily="34" charset="0"/>
              </a:rPr>
              <a:t> </a:t>
            </a:r>
            <a:r>
              <a:rPr lang="en-US" b="1" dirty="0">
                <a:solidFill>
                  <a:srgbClr val="FF00FF"/>
                </a:solidFill>
                <a:latin typeface="Tw Cen MT" panose="020B0602020104020603" pitchFamily="34" charset="0"/>
              </a:rPr>
              <a:t>Regional Forums on PPE (2022 onward) in each RA (hybrid or virtual)</a:t>
            </a:r>
          </a:p>
          <a:p>
            <a:pPr marL="1173912" lvl="1" indent="-413136">
              <a:buNone/>
            </a:pPr>
            <a:r>
              <a:rPr lang="en-US" dirty="0">
                <a:latin typeface="Tw Cen MT" panose="020B0602020104020603" pitchFamily="34" charset="0"/>
                <a:sym typeface="Wingdings" panose="05000000000000000000" pitchFamily="2" charset="2"/>
              </a:rPr>
              <a:t>	 </a:t>
            </a:r>
            <a:r>
              <a:rPr lang="en-US" dirty="0">
                <a:solidFill>
                  <a:srgbClr val="FF00FF"/>
                </a:solidFill>
                <a:latin typeface="Tw Cen MT" panose="020B0602020104020603" pitchFamily="34" charset="0"/>
                <a:sym typeface="Wingdings" panose="05000000000000000000" pitchFamily="2" charset="2"/>
              </a:rPr>
              <a:t>To discuss region-specific issues, opportunities and initiatives </a:t>
            </a:r>
            <a:r>
              <a:rPr lang="en-US" dirty="0">
                <a:latin typeface="Tw Cen MT" panose="020B0602020104020603" pitchFamily="34" charset="0"/>
                <a:sym typeface="Wingdings" panose="05000000000000000000" pitchFamily="2" charset="2"/>
              </a:rPr>
              <a:t>for leveraging cooperation and collaboration between sectors that enhance socioeconomic benefits </a:t>
            </a:r>
            <a:endParaRPr lang="en-US" dirty="0">
              <a:latin typeface="Tw Cen MT" panose="020B0602020104020603" pitchFamily="34" charset="0"/>
            </a:endParaRPr>
          </a:p>
          <a:p>
            <a:pPr lvl="1">
              <a:buFont typeface="Wingdings" panose="05000000000000000000" pitchFamily="2" charset="2"/>
              <a:buChar char="Ø"/>
            </a:pPr>
            <a:r>
              <a:rPr lang="en-US" b="1" dirty="0">
                <a:latin typeface="Tw Cen MT" panose="020B0602020104020603" pitchFamily="34" charset="0"/>
              </a:rPr>
              <a:t> Innovation Seminars </a:t>
            </a:r>
          </a:p>
          <a:p>
            <a:pPr marL="1173912" lvl="1" indent="-413136">
              <a:buNone/>
            </a:pPr>
            <a:r>
              <a:rPr lang="en-US" dirty="0">
                <a:latin typeface="Tw Cen MT" panose="020B0602020104020603" pitchFamily="34" charset="0"/>
                <a:sym typeface="Wingdings" panose="05000000000000000000" pitchFamily="2" charset="2"/>
              </a:rPr>
              <a:t>	 To inform and engage communities of practice both in WMO and                                      at other events </a:t>
            </a:r>
            <a:endParaRPr lang="en-US" dirty="0">
              <a:latin typeface="Tw Cen MT" panose="020B0602020104020603" pitchFamily="34" charset="0"/>
            </a:endParaRPr>
          </a:p>
          <a:p>
            <a:pPr lvl="1">
              <a:buFont typeface="Wingdings" panose="05000000000000000000" pitchFamily="2" charset="2"/>
              <a:buChar char="Ø"/>
            </a:pPr>
            <a:r>
              <a:rPr lang="en-US" b="1" dirty="0">
                <a:latin typeface="Tw Cen MT" panose="020B0602020104020603" pitchFamily="34" charset="0"/>
              </a:rPr>
              <a:t> White Papers </a:t>
            </a:r>
            <a:r>
              <a:rPr lang="en-US" b="1" dirty="0">
                <a:solidFill>
                  <a:srgbClr val="FF00FF"/>
                </a:solidFill>
                <a:latin typeface="Tw Cen MT" panose="020B0602020104020603" pitchFamily="34" charset="0"/>
              </a:rPr>
              <a:t>(WP#2 on </a:t>
            </a:r>
            <a:r>
              <a:rPr lang="en-US" b="1" i="1" dirty="0">
                <a:solidFill>
                  <a:srgbClr val="FF00FF"/>
                </a:solidFill>
                <a:latin typeface="Tw Cen MT" panose="020B0602020104020603" pitchFamily="34" charset="0"/>
              </a:rPr>
              <a:t>Evolving Roles and Responsibilities – Future of NMHSs                                                </a:t>
            </a:r>
            <a:r>
              <a:rPr lang="en-US" b="1" dirty="0">
                <a:solidFill>
                  <a:srgbClr val="FF00FF"/>
                </a:solidFill>
                <a:latin typeface="Tw Cen MT" panose="020B0602020104020603" pitchFamily="34" charset="0"/>
              </a:rPr>
              <a:t>in June, 2022)</a:t>
            </a:r>
          </a:p>
          <a:p>
            <a:pPr marL="1173912" lvl="1" indent="-413136">
              <a:buNone/>
            </a:pPr>
            <a:r>
              <a:rPr lang="en-US" dirty="0">
                <a:latin typeface="Tw Cen MT" panose="020B0602020104020603" pitchFamily="34" charset="0"/>
                <a:sym typeface="Wingdings" panose="05000000000000000000" pitchFamily="2" charset="2"/>
              </a:rPr>
              <a:t>	 To work on collaborative position/white papers, for the major themes                              identified at the High-Level Round Table meeting (OCP-HL-1)</a:t>
            </a:r>
          </a:p>
          <a:p>
            <a:pPr lvl="1">
              <a:buFont typeface="Wingdings" panose="05000000000000000000" pitchFamily="2" charset="2"/>
              <a:buChar char="Ø"/>
            </a:pPr>
            <a:r>
              <a:rPr lang="en-US" b="1" dirty="0">
                <a:latin typeface="Tw Cen MT" panose="020B0602020104020603" pitchFamily="34" charset="0"/>
                <a:sym typeface="Wingdings" panose="05000000000000000000" pitchFamily="2" charset="2"/>
              </a:rPr>
              <a:t> </a:t>
            </a:r>
            <a:r>
              <a:rPr lang="en-US" b="1" dirty="0">
                <a:solidFill>
                  <a:srgbClr val="FF00FF"/>
                </a:solidFill>
                <a:latin typeface="Tw Cen MT" panose="020B0602020104020603" pitchFamily="34" charset="0"/>
                <a:sym typeface="Wingdings" panose="05000000000000000000" pitchFamily="2" charset="2"/>
              </a:rPr>
              <a:t>Code of Ethics (2022)</a:t>
            </a:r>
            <a:endParaRPr lang="en-US" b="1" dirty="0">
              <a:solidFill>
                <a:srgbClr val="FF00FF"/>
              </a:solidFill>
              <a:latin typeface="Tw Cen MT" panose="020B0602020104020603" pitchFamily="34" charset="0"/>
            </a:endParaRPr>
          </a:p>
          <a:p>
            <a:pPr marL="1173912" lvl="1" indent="-413136">
              <a:buNone/>
            </a:pPr>
            <a:r>
              <a:rPr lang="en-US" dirty="0">
                <a:latin typeface="Tw Cen MT" panose="020B0602020104020603" pitchFamily="34" charset="0"/>
                <a:sym typeface="Wingdings" panose="05000000000000000000" pitchFamily="2" charset="2"/>
              </a:rPr>
              <a:t>	 To provide </a:t>
            </a:r>
            <a:r>
              <a:rPr lang="en-US" dirty="0">
                <a:solidFill>
                  <a:srgbClr val="FF00FF"/>
                </a:solidFill>
                <a:latin typeface="Tw Cen MT" panose="020B0602020104020603" pitchFamily="34" charset="0"/>
                <a:sym typeface="Wingdings" panose="05000000000000000000" pitchFamily="2" charset="2"/>
              </a:rPr>
              <a:t>principles and guidance </a:t>
            </a:r>
            <a:r>
              <a:rPr lang="en-US" dirty="0">
                <a:latin typeface="Tw Cen MT" panose="020B0602020104020603" pitchFamily="34" charset="0"/>
                <a:sym typeface="Wingdings" panose="05000000000000000000" pitchFamily="2" charset="2"/>
              </a:rPr>
              <a:t>relating to ethical </a:t>
            </a:r>
            <a:r>
              <a:rPr lang="en-US" dirty="0" err="1">
                <a:latin typeface="Tw Cen MT" panose="020B0602020104020603" pitchFamily="34" charset="0"/>
                <a:sym typeface="Wingdings" panose="05000000000000000000" pitchFamily="2" charset="2"/>
              </a:rPr>
              <a:t>behaviour</a:t>
            </a:r>
            <a:r>
              <a:rPr lang="en-US" dirty="0">
                <a:latin typeface="Tw Cen MT" panose="020B0602020104020603" pitchFamily="34" charset="0"/>
                <a:sym typeface="Wingdings" panose="05000000000000000000" pitchFamily="2" charset="2"/>
              </a:rPr>
              <a:t> </a:t>
            </a:r>
            <a:endParaRPr lang="en-US" dirty="0">
              <a:latin typeface="Tw Cen MT" panose="020B0602020104020603" pitchFamily="34" charset="0"/>
            </a:endParaRPr>
          </a:p>
        </p:txBody>
      </p:sp>
      <p:sp>
        <p:nvSpPr>
          <p:cNvPr id="9" name="Title 1">
            <a:extLst>
              <a:ext uri="{FF2B5EF4-FFF2-40B4-BE49-F238E27FC236}">
                <a16:creationId xmlns:a16="http://schemas.microsoft.com/office/drawing/2014/main" id="{B66BC60B-B861-4FB7-9407-FCF0F43D996E}"/>
              </a:ext>
            </a:extLst>
          </p:cNvPr>
          <p:cNvSpPr txBox="1">
            <a:spLocks/>
          </p:cNvSpPr>
          <p:nvPr/>
        </p:nvSpPr>
        <p:spPr>
          <a:xfrm>
            <a:off x="490316" y="191485"/>
            <a:ext cx="9799981" cy="1218667"/>
          </a:xfrm>
          <a:prstGeom prst="rect">
            <a:avLst/>
          </a:prstGeom>
        </p:spPr>
        <p:txBody>
          <a:bodyPr vert="horz" lIns="91440" tIns="45720" rIns="91440" bIns="45720" rtlCol="0" anchor="ctr">
            <a:no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sz="4400" dirty="0">
                <a:solidFill>
                  <a:srgbClr val="0070C0"/>
                </a:solidFill>
                <a:latin typeface="Tw Cen MT" panose="020B0602020104020603" pitchFamily="34" charset="0"/>
              </a:rPr>
              <a:t>Actividades centradas en </a:t>
            </a:r>
            <a:r>
              <a:rPr lang="en-CH" sz="4400" dirty="0">
                <a:solidFill>
                  <a:srgbClr val="0070C0"/>
                </a:solidFill>
                <a:latin typeface="Tw Cen MT" panose="020B0602020104020603" pitchFamily="34" charset="0"/>
              </a:rPr>
              <a:t>la OCP</a:t>
            </a:r>
            <a:endParaRPr lang="es-ES" sz="4400" dirty="0">
              <a:solidFill>
                <a:srgbClr val="0070C0"/>
              </a:solidFill>
              <a:latin typeface="Tw Cen MT" panose="020B0602020104020603" pitchFamily="34" charset="0"/>
            </a:endParaRPr>
          </a:p>
          <a:p>
            <a:pPr algn="ctr"/>
            <a:r>
              <a:rPr lang="es-ES" sz="3808" dirty="0">
                <a:solidFill>
                  <a:srgbClr val="0070C0"/>
                </a:solidFill>
                <a:latin typeface="Tw Cen MT" panose="020B0602020104020603" pitchFamily="34" charset="0"/>
              </a:rPr>
              <a:t>La OMM desempeña un papel central en la facilitación del diálogo entre sectores</a:t>
            </a:r>
            <a:endParaRPr lang="en-US" sz="2962" dirty="0">
              <a:solidFill>
                <a:srgbClr val="0070C0"/>
              </a:solidFill>
              <a:latin typeface="Tw Cen MT" panose="020B0602020104020603" pitchFamily="34" charset="0"/>
            </a:endParaRPr>
          </a:p>
        </p:txBody>
      </p:sp>
      <p:sp>
        <p:nvSpPr>
          <p:cNvPr id="10" name="Content Placeholder 2">
            <a:extLst>
              <a:ext uri="{FF2B5EF4-FFF2-40B4-BE49-F238E27FC236}">
                <a16:creationId xmlns:a16="http://schemas.microsoft.com/office/drawing/2014/main" id="{72BBD9B1-84BF-46F6-8CFF-4A924A394BDD}"/>
              </a:ext>
            </a:extLst>
          </p:cNvPr>
          <p:cNvSpPr txBox="1">
            <a:spLocks/>
          </p:cNvSpPr>
          <p:nvPr/>
        </p:nvSpPr>
        <p:spPr>
          <a:xfrm>
            <a:off x="271654" y="1683565"/>
            <a:ext cx="10018643" cy="5394886"/>
          </a:xfrm>
          <a:prstGeom prst="rect">
            <a:avLst/>
          </a:prstGeom>
        </p:spPr>
        <p:txBody>
          <a:bodyPr vert="horz" lIns="91440" tIns="45720" rIns="91440" bIns="45720" rtlCol="0">
            <a:normAutofit fontScale="77500" lnSpcReduction="20000"/>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r>
              <a:rPr lang="es-ES" b="1" dirty="0">
                <a:latin typeface="Tw Cen MT" panose="020B0602020104020603" pitchFamily="34" charset="0"/>
              </a:rPr>
              <a:t>Plataforma Consultiva Abierta (OCP)</a:t>
            </a:r>
          </a:p>
          <a:p>
            <a:pPr lvl="1">
              <a:buFont typeface="Wingdings" panose="05000000000000000000" pitchFamily="2" charset="2"/>
              <a:buChar char="Ø"/>
            </a:pPr>
            <a:r>
              <a:rPr lang="es-ES" b="1" dirty="0">
                <a:latin typeface="Tw Cen MT" panose="020B0602020104020603" pitchFamily="34" charset="0"/>
              </a:rPr>
              <a:t> Sesiones de alto nivel </a:t>
            </a:r>
            <a:r>
              <a:rPr lang="es-ES" b="1" dirty="0">
                <a:solidFill>
                  <a:srgbClr val="FF00FF"/>
                </a:solidFill>
                <a:latin typeface="Tw Cen MT" panose="020B0602020104020603" pitchFamily="34" charset="0"/>
              </a:rPr>
              <a:t>(OCP-HL-3 en junio de 2022)</a:t>
            </a:r>
          </a:p>
          <a:p>
            <a:pPr marL="463875" lvl="1" indent="0">
              <a:buNone/>
            </a:pPr>
            <a:r>
              <a:rPr lang="es-ES" dirty="0">
                <a:latin typeface="Tw Cen MT" panose="020B0602020104020603" pitchFamily="34" charset="0"/>
                <a:sym typeface="Wingdings" panose="05000000000000000000" pitchFamily="2" charset="2"/>
              </a:rPr>
              <a:t>	   	</a:t>
            </a:r>
            <a:r>
              <a:rPr lang="es-ES" dirty="0">
                <a:latin typeface="Tw Cen MT" panose="020B0602020104020603" pitchFamily="34" charset="0"/>
              </a:rPr>
              <a:t>Realizar una visión común para toda la comunidad en el avance y la 				mejora del conocimiento y los servicios a todas las esferas de la sociedad a 			nivel nacional, regional y mundial</a:t>
            </a:r>
          </a:p>
          <a:p>
            <a:pPr lvl="1">
              <a:buFont typeface="Wingdings" panose="05000000000000000000" pitchFamily="2" charset="2"/>
              <a:buChar char="Ø"/>
            </a:pPr>
            <a:r>
              <a:rPr lang="es-ES" b="1" dirty="0">
                <a:latin typeface="Tw Cen MT" panose="020B0602020104020603" pitchFamily="34" charset="0"/>
              </a:rPr>
              <a:t> </a:t>
            </a:r>
            <a:r>
              <a:rPr lang="es-ES" b="1" dirty="0">
                <a:solidFill>
                  <a:srgbClr val="FF00FF"/>
                </a:solidFill>
                <a:latin typeface="Tw Cen MT" panose="020B0602020104020603" pitchFamily="34" charset="0"/>
              </a:rPr>
              <a:t>Foros regionales sobre PPE (a partir de 2022) en cada AR (híbridos o virtuales)</a:t>
            </a:r>
          </a:p>
          <a:p>
            <a:pPr marL="463875" lvl="1" indent="0">
              <a:buNone/>
            </a:pPr>
            <a:r>
              <a:rPr lang="es-ES" dirty="0">
                <a:latin typeface="Tw Cen MT" panose="020B0602020104020603" pitchFamily="34" charset="0"/>
                <a:sym typeface="Wingdings" panose="05000000000000000000" pitchFamily="2" charset="2"/>
              </a:rPr>
              <a:t>	   	</a:t>
            </a:r>
            <a:r>
              <a:rPr lang="es-ES" dirty="0">
                <a:solidFill>
                  <a:srgbClr val="FF00FF"/>
                </a:solidFill>
                <a:latin typeface="Tw Cen MT" panose="020B0602020104020603" pitchFamily="34" charset="0"/>
              </a:rPr>
              <a:t>Discutir cuestiones, oportunidades e iniciativas específicas de cada región </a:t>
            </a:r>
            <a:r>
              <a:rPr lang="es-ES" dirty="0">
                <a:latin typeface="Tw Cen MT" panose="020B0602020104020603" pitchFamily="34" charset="0"/>
              </a:rPr>
              <a:t>			para potenciar la cooperación y la colaboración entre sectores que mejoren 			los beneficios socioeconómicos </a:t>
            </a:r>
          </a:p>
          <a:p>
            <a:pPr lvl="1">
              <a:buFont typeface="Wingdings" panose="05000000000000000000" pitchFamily="2" charset="2"/>
              <a:buChar char="Ø"/>
            </a:pPr>
            <a:r>
              <a:rPr lang="es-ES" b="1" dirty="0">
                <a:latin typeface="Tw Cen MT" panose="020B0602020104020603" pitchFamily="34" charset="0"/>
              </a:rPr>
              <a:t> Seminarios de innovación </a:t>
            </a:r>
          </a:p>
          <a:p>
            <a:pPr marL="463875" lvl="1" indent="0">
              <a:buNone/>
            </a:pPr>
            <a:r>
              <a:rPr lang="es-ES" dirty="0">
                <a:latin typeface="Tw Cen MT" panose="020B0602020104020603" pitchFamily="34" charset="0"/>
                <a:sym typeface="Wingdings" panose="05000000000000000000" pitchFamily="2" charset="2"/>
              </a:rPr>
              <a:t>	   	</a:t>
            </a:r>
            <a:r>
              <a:rPr lang="es-ES" dirty="0">
                <a:latin typeface="Tw Cen MT" panose="020B0602020104020603" pitchFamily="34" charset="0"/>
              </a:rPr>
              <a:t>Informar e involucrar a las comunidades de práctica tanto en la OMM como 			en otros eventos </a:t>
            </a:r>
          </a:p>
          <a:p>
            <a:pPr lvl="1">
              <a:buFont typeface="Wingdings" panose="05000000000000000000" pitchFamily="2" charset="2"/>
              <a:buChar char="Ø"/>
            </a:pPr>
            <a:r>
              <a:rPr lang="es-ES" b="1" dirty="0">
                <a:latin typeface="Tw Cen MT" panose="020B0602020104020603" pitchFamily="34" charset="0"/>
              </a:rPr>
              <a:t> </a:t>
            </a:r>
            <a:r>
              <a:rPr lang="en-CH" b="1" dirty="0">
                <a:latin typeface="Tw Cen MT" panose="020B0602020104020603" pitchFamily="34" charset="0"/>
              </a:rPr>
              <a:t>White Papers</a:t>
            </a:r>
            <a:r>
              <a:rPr lang="es-ES" b="1" dirty="0">
                <a:latin typeface="Tw Cen MT" panose="020B0602020104020603" pitchFamily="34" charset="0"/>
              </a:rPr>
              <a:t> </a:t>
            </a:r>
            <a:r>
              <a:rPr lang="es-ES" b="1" dirty="0">
                <a:solidFill>
                  <a:srgbClr val="FF00FF"/>
                </a:solidFill>
                <a:latin typeface="Tw Cen MT" panose="020B0602020104020603" pitchFamily="34" charset="0"/>
              </a:rPr>
              <a:t>(WP#2 sobre la evolución de las funciones y responsabilidades -  Futuro de los SMHN en junio de 2022)</a:t>
            </a:r>
          </a:p>
          <a:p>
            <a:pPr marL="463875" lvl="1" indent="0">
              <a:buNone/>
            </a:pPr>
            <a:r>
              <a:rPr lang="es-ES" dirty="0">
                <a:latin typeface="Tw Cen MT" panose="020B0602020104020603" pitchFamily="34" charset="0"/>
                <a:sym typeface="Wingdings" panose="05000000000000000000" pitchFamily="2" charset="2"/>
              </a:rPr>
              <a:t>	   	</a:t>
            </a:r>
            <a:r>
              <a:rPr lang="es-ES" dirty="0">
                <a:latin typeface="Tw Cen MT" panose="020B0602020104020603" pitchFamily="34" charset="0"/>
              </a:rPr>
              <a:t>Trabajar en los </a:t>
            </a:r>
            <a:r>
              <a:rPr lang="en-CH" dirty="0">
                <a:latin typeface="Tw Cen MT" panose="020B0602020104020603" pitchFamily="34" charset="0"/>
              </a:rPr>
              <a:t>White Paper</a:t>
            </a:r>
            <a:r>
              <a:rPr lang="es-ES" dirty="0">
                <a:latin typeface="Tw Cen MT" panose="020B0602020104020603" pitchFamily="34" charset="0"/>
              </a:rPr>
              <a:t>s/</a:t>
            </a:r>
            <a:r>
              <a:rPr lang="en-CH" dirty="0" err="1">
                <a:latin typeface="Tw Cen MT" panose="020B0602020104020603" pitchFamily="34" charset="0"/>
              </a:rPr>
              <a:t>Colaboración</a:t>
            </a:r>
            <a:r>
              <a:rPr lang="en-CH" dirty="0">
                <a:latin typeface="Tw Cen MT" panose="020B0602020104020603" pitchFamily="34" charset="0"/>
              </a:rPr>
              <a:t> </a:t>
            </a:r>
            <a:r>
              <a:rPr lang="es-ES" dirty="0">
                <a:latin typeface="Tw Cen MT" panose="020B0602020104020603" pitchFamily="34" charset="0"/>
              </a:rPr>
              <a:t>de </a:t>
            </a:r>
            <a:r>
              <a:rPr lang="es-ES" dirty="0" err="1">
                <a:latin typeface="Tw Cen MT" panose="020B0602020104020603" pitchFamily="34" charset="0"/>
              </a:rPr>
              <a:t>posició</a:t>
            </a:r>
            <a:r>
              <a:rPr lang="en-CH" dirty="0">
                <a:latin typeface="Tw Cen MT" panose="020B0602020104020603" pitchFamily="34" charset="0"/>
              </a:rPr>
              <a:t>n</a:t>
            </a:r>
            <a:r>
              <a:rPr lang="es-ES" dirty="0">
                <a:latin typeface="Tw Cen MT" panose="020B0602020104020603" pitchFamily="34" charset="0"/>
              </a:rPr>
              <a:t>, para los 				principales temas identificados en la reunión de la Mesa Redonda de Alto 			Nivel (OCP-HL-1)</a:t>
            </a:r>
          </a:p>
          <a:p>
            <a:pPr lvl="1">
              <a:buFont typeface="Wingdings" panose="05000000000000000000" pitchFamily="2" charset="2"/>
              <a:buChar char="Ø"/>
            </a:pPr>
            <a:r>
              <a:rPr lang="es-ES" b="1" dirty="0">
                <a:solidFill>
                  <a:srgbClr val="FF00FF"/>
                </a:solidFill>
                <a:latin typeface="Tw Cen MT" panose="020B0602020104020603" pitchFamily="34" charset="0"/>
              </a:rPr>
              <a:t> Código ético (2022)</a:t>
            </a:r>
          </a:p>
          <a:p>
            <a:pPr marL="463875" lvl="1" indent="0">
              <a:buNone/>
            </a:pPr>
            <a:r>
              <a:rPr lang="es-ES" dirty="0">
                <a:latin typeface="Tw Cen MT" panose="020B0602020104020603" pitchFamily="34" charset="0"/>
                <a:sym typeface="Wingdings" panose="05000000000000000000" pitchFamily="2" charset="2"/>
              </a:rPr>
              <a:t>	   	</a:t>
            </a:r>
            <a:r>
              <a:rPr lang="es-ES" dirty="0">
                <a:latin typeface="Tw Cen MT" panose="020B0602020104020603" pitchFamily="34" charset="0"/>
              </a:rPr>
              <a:t>Proporcionar </a:t>
            </a:r>
            <a:r>
              <a:rPr lang="es-ES" dirty="0">
                <a:solidFill>
                  <a:srgbClr val="FF00FF"/>
                </a:solidFill>
                <a:latin typeface="Tw Cen MT" panose="020B0602020104020603" pitchFamily="34" charset="0"/>
              </a:rPr>
              <a:t>principios y orientaciones </a:t>
            </a:r>
            <a:r>
              <a:rPr lang="es-ES" dirty="0">
                <a:latin typeface="Tw Cen MT" panose="020B0602020104020603" pitchFamily="34" charset="0"/>
              </a:rPr>
              <a:t>sobre el comportamiento ético </a:t>
            </a:r>
          </a:p>
        </p:txBody>
      </p:sp>
    </p:spTree>
    <p:extLst>
      <p:ext uri="{BB962C8B-B14F-4D97-AF65-F5344CB8AC3E}">
        <p14:creationId xmlns:p14="http://schemas.microsoft.com/office/powerpoint/2010/main" val="23369717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 name="TextBox 66">
            <a:extLst>
              <a:ext uri="{FF2B5EF4-FFF2-40B4-BE49-F238E27FC236}">
                <a16:creationId xmlns:a16="http://schemas.microsoft.com/office/drawing/2014/main" id="{A45C48D5-043B-42DB-9E49-942149A27AE4}"/>
              </a:ext>
            </a:extLst>
          </p:cNvPr>
          <p:cNvSpPr txBox="1"/>
          <p:nvPr/>
        </p:nvSpPr>
        <p:spPr>
          <a:xfrm>
            <a:off x="11670129" y="712055"/>
            <a:ext cx="9596201" cy="873829"/>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High-Level Round Table for the Launch of the Open Consultative Platform                                         (OCP</a:t>
            </a:r>
            <a:r>
              <a:rPr lang="en-BB"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a:t>
            </a:r>
            <a:r>
              <a:rPr lang="en-US"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H</a:t>
            </a:r>
            <a:r>
              <a:rPr lang="en-BB"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L-1</a:t>
            </a:r>
            <a:r>
              <a:rPr lang="en-US"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 5-6 June 2019, PALEXPO, Geneva, Switzerland </a:t>
            </a:r>
          </a:p>
        </p:txBody>
      </p:sp>
      <p:sp>
        <p:nvSpPr>
          <p:cNvPr id="46" name="Title 1">
            <a:extLst>
              <a:ext uri="{FF2B5EF4-FFF2-40B4-BE49-F238E27FC236}">
                <a16:creationId xmlns:a16="http://schemas.microsoft.com/office/drawing/2014/main" id="{379FC459-026D-7643-A3CF-92F9ED462F78}"/>
              </a:ext>
            </a:extLst>
          </p:cNvPr>
          <p:cNvSpPr txBox="1">
            <a:spLocks/>
          </p:cNvSpPr>
          <p:nvPr/>
        </p:nvSpPr>
        <p:spPr>
          <a:xfrm>
            <a:off x="12181445" y="0"/>
            <a:ext cx="8705850" cy="698618"/>
          </a:xfrm>
          <a:prstGeom prst="rect">
            <a:avLst/>
          </a:prstGeom>
        </p:spPr>
        <p:txBody>
          <a:bodyPr vert="horz" lIns="96732" tIns="48366" rIns="96732" bIns="48366" rtlCol="0" anchor="ctr">
            <a:no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altLang="ko-KR" sz="4232" dirty="0">
                <a:solidFill>
                  <a:srgbClr val="0070C0"/>
                </a:solidFill>
                <a:latin typeface="Tw Cen MT" panose="020B0602020104020603" pitchFamily="34" charset="0"/>
              </a:rPr>
              <a:t>Open Consultative Platform (1/3)</a:t>
            </a:r>
          </a:p>
        </p:txBody>
      </p:sp>
      <p:pic>
        <p:nvPicPr>
          <p:cNvPr id="20" name="Picture 19">
            <a:extLst>
              <a:ext uri="{FF2B5EF4-FFF2-40B4-BE49-F238E27FC236}">
                <a16:creationId xmlns:a16="http://schemas.microsoft.com/office/drawing/2014/main" id="{BBBD4C8F-39E2-460F-A097-D4EE18B66EC6}"/>
              </a:ext>
            </a:extLst>
          </p:cNvPr>
          <p:cNvPicPr>
            <a:picLocks noChangeAspect="1"/>
          </p:cNvPicPr>
          <p:nvPr/>
        </p:nvPicPr>
        <p:blipFill rotWithShape="1">
          <a:blip r:embed="rId3">
            <a:extLst>
              <a:ext uri="{28A0092B-C50C-407E-A947-70E740481C1C}">
                <a14:useLocalDpi xmlns:a14="http://schemas.microsoft.com/office/drawing/2010/main" val="0"/>
              </a:ext>
            </a:extLst>
          </a:blip>
          <a:srcRect r="50091"/>
          <a:stretch/>
        </p:blipFill>
        <p:spPr>
          <a:xfrm>
            <a:off x="9033769" y="2010791"/>
            <a:ext cx="3535752" cy="1992522"/>
          </a:xfrm>
          <a:prstGeom prst="rect">
            <a:avLst/>
          </a:prstGeom>
        </p:spPr>
      </p:pic>
      <p:sp>
        <p:nvSpPr>
          <p:cNvPr id="21" name="Rectangle 20">
            <a:extLst>
              <a:ext uri="{FF2B5EF4-FFF2-40B4-BE49-F238E27FC236}">
                <a16:creationId xmlns:a16="http://schemas.microsoft.com/office/drawing/2014/main" id="{EEF3F987-FE49-4CCC-A646-CDDA32C3B07D}"/>
              </a:ext>
            </a:extLst>
          </p:cNvPr>
          <p:cNvSpPr/>
          <p:nvPr/>
        </p:nvSpPr>
        <p:spPr>
          <a:xfrm>
            <a:off x="12938200" y="2266191"/>
            <a:ext cx="8133528" cy="4004729"/>
          </a:xfrm>
          <a:prstGeom prst="rect">
            <a:avLst/>
          </a:prstGeom>
        </p:spPr>
        <p:txBody>
          <a:bodyPr wrap="square">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02295" indent="-302295">
              <a:buFont typeface="Arial" panose="020B0604020202020204" pitchFamily="34" charset="0"/>
              <a:buChar char="•"/>
            </a:pPr>
            <a:r>
              <a:rPr lang="en-US" sz="2116" dirty="0">
                <a:latin typeface="Tw Cen MT" panose="020B0602020104020603" pitchFamily="34" charset="0"/>
              </a:rPr>
              <a:t>After two sessions of open and constructive exchange of views and opinions, participants overwhelmingly endorsed the </a:t>
            </a:r>
            <a:r>
              <a:rPr lang="en-US" sz="2116" b="1" u="sng" dirty="0">
                <a:latin typeface="Tw Cen MT" panose="020B0602020104020603" pitchFamily="34" charset="0"/>
              </a:rPr>
              <a:t>joint statement.</a:t>
            </a:r>
          </a:p>
          <a:p>
            <a:pPr lvl="1"/>
            <a:r>
              <a:rPr lang="en-US" sz="2116" dirty="0">
                <a:latin typeface="Tw Cen MT" panose="020B0602020104020603" pitchFamily="34" charset="0"/>
              </a:rPr>
              <a:t>“</a:t>
            </a:r>
            <a:r>
              <a:rPr lang="en-US" sz="2116" b="1" dirty="0">
                <a:latin typeface="Tw Cen MT" panose="020B0602020104020603" pitchFamily="34" charset="0"/>
              </a:rPr>
              <a:t>Way Ahead</a:t>
            </a:r>
          </a:p>
          <a:p>
            <a:pPr lvl="1"/>
            <a:r>
              <a:rPr lang="en-US" sz="2116" dirty="0">
                <a:latin typeface="Tw Cen MT" panose="020B0602020104020603" pitchFamily="34" charset="0"/>
              </a:rPr>
              <a:t>Through the OCP, WMO and its partners will carry out activities based on the recognition of the need to address the entire value chain for the development and provision of highest standard weather, climate, water and related environmental information and services, in their multi-sector and multi-stakeholder realm. </a:t>
            </a:r>
          </a:p>
          <a:p>
            <a:pPr lvl="1"/>
            <a:r>
              <a:rPr lang="en-US" sz="2116" u="sng" dirty="0">
                <a:latin typeface="Tw Cen MT" panose="020B0602020104020603" pitchFamily="34" charset="0"/>
              </a:rPr>
              <a:t>The participants in the OCP will carry out the following activities</a:t>
            </a:r>
            <a:r>
              <a:rPr lang="en-US" sz="2116" dirty="0">
                <a:latin typeface="Tw Cen MT" panose="020B0602020104020603" pitchFamily="34" charset="0"/>
              </a:rPr>
              <a:t>:</a:t>
            </a:r>
          </a:p>
          <a:p>
            <a:pPr marL="846426" lvl="1" indent="-362754">
              <a:buFont typeface="Arial" panose="020B0604020202020204" pitchFamily="34" charset="0"/>
              <a:buChar char="•"/>
            </a:pPr>
            <a:r>
              <a:rPr lang="en-US" sz="2116" b="1" u="sng" dirty="0">
                <a:latin typeface="Tw Cen MT" panose="020B0602020104020603" pitchFamily="34" charset="0"/>
              </a:rPr>
              <a:t>Proceed with formation of multi-sector drafting teams to work on collaborative position / white papers, for the major themes identified at the Round Table meeting;</a:t>
            </a:r>
            <a:r>
              <a:rPr lang="en-US" sz="2116" dirty="0">
                <a:latin typeface="Tw Cen MT" panose="020B0602020104020603" pitchFamily="34" charset="0"/>
              </a:rPr>
              <a:t> …”</a:t>
            </a:r>
          </a:p>
        </p:txBody>
      </p:sp>
      <p:pic>
        <p:nvPicPr>
          <p:cNvPr id="23" name="Picture 22" descr="A picture containing person, indoor, group, conference room&#10;&#10;Description automatically generated">
            <a:extLst>
              <a:ext uri="{FF2B5EF4-FFF2-40B4-BE49-F238E27FC236}">
                <a16:creationId xmlns:a16="http://schemas.microsoft.com/office/drawing/2014/main" id="{93F712A5-3A70-435A-B8CB-B38E61B358C1}"/>
              </a:ext>
            </a:extLst>
          </p:cNvPr>
          <p:cNvPicPr>
            <a:picLocks noChangeAspect="1"/>
          </p:cNvPicPr>
          <p:nvPr/>
        </p:nvPicPr>
        <p:blipFill rotWithShape="1">
          <a:blip r:embed="rId4">
            <a:extLst>
              <a:ext uri="{28A0092B-C50C-407E-A947-70E740481C1C}">
                <a14:useLocalDpi xmlns:a14="http://schemas.microsoft.com/office/drawing/2010/main" val="0"/>
              </a:ext>
            </a:extLst>
          </a:blip>
          <a:srcRect t="1" b="22209"/>
          <a:stretch/>
        </p:blipFill>
        <p:spPr>
          <a:xfrm>
            <a:off x="9033769" y="3678341"/>
            <a:ext cx="3535752" cy="1400063"/>
          </a:xfrm>
          <a:prstGeom prst="rect">
            <a:avLst/>
          </a:prstGeom>
        </p:spPr>
      </p:pic>
      <p:pic>
        <p:nvPicPr>
          <p:cNvPr id="59" name="Picture 28">
            <a:extLst>
              <a:ext uri="{FF2B5EF4-FFF2-40B4-BE49-F238E27FC236}">
                <a16:creationId xmlns:a16="http://schemas.microsoft.com/office/drawing/2014/main" id="{3F640E73-E919-49CF-BB29-C6294E1460F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72608" y="4348037"/>
            <a:ext cx="1870834" cy="264565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24" name="Slide Number Placeholder 23">
            <a:extLst>
              <a:ext uri="{FF2B5EF4-FFF2-40B4-BE49-F238E27FC236}">
                <a16:creationId xmlns:a16="http://schemas.microsoft.com/office/drawing/2014/main" id="{8850B6A7-B8AB-4FE8-A495-EB516237614A}"/>
              </a:ext>
            </a:extLst>
          </p:cNvPr>
          <p:cNvSpPr>
            <a:spLocks noGrp="1"/>
          </p:cNvSpPr>
          <p:nvPr>
            <p:ph type="sldNum" sz="quarter" idx="12"/>
          </p:nvPr>
        </p:nvSpPr>
        <p:spPr/>
        <p:txBody>
          <a:bodyPr/>
          <a:lstStyle>
            <a:defPPr>
              <a:defRPr lang="en-US"/>
            </a:defPPr>
            <a:lvl1pPr marL="0" algn="l" defTabSz="1465139" rtl="0" eaLnBrk="1" latinLnBrk="0" hangingPunct="1">
              <a:defRPr sz="2884" kern="1200">
                <a:solidFill>
                  <a:schemeClr val="tx1"/>
                </a:solidFill>
                <a:latin typeface="+mn-lt"/>
                <a:ea typeface="+mn-ea"/>
                <a:cs typeface="+mn-cs"/>
              </a:defRPr>
            </a:lvl1pPr>
            <a:lvl2pPr marL="732569" algn="l" defTabSz="1465139" rtl="0" eaLnBrk="1" latinLnBrk="0" hangingPunct="1">
              <a:defRPr sz="2884" kern="1200">
                <a:solidFill>
                  <a:schemeClr val="tx1"/>
                </a:solidFill>
                <a:latin typeface="+mn-lt"/>
                <a:ea typeface="+mn-ea"/>
                <a:cs typeface="+mn-cs"/>
              </a:defRPr>
            </a:lvl2pPr>
            <a:lvl3pPr marL="1465139" algn="l" defTabSz="1465139" rtl="0" eaLnBrk="1" latinLnBrk="0" hangingPunct="1">
              <a:defRPr sz="2884" kern="1200">
                <a:solidFill>
                  <a:schemeClr val="tx1"/>
                </a:solidFill>
                <a:latin typeface="+mn-lt"/>
                <a:ea typeface="+mn-ea"/>
                <a:cs typeface="+mn-cs"/>
              </a:defRPr>
            </a:lvl3pPr>
            <a:lvl4pPr marL="2197708" algn="l" defTabSz="1465139" rtl="0" eaLnBrk="1" latinLnBrk="0" hangingPunct="1">
              <a:defRPr sz="2884" kern="1200">
                <a:solidFill>
                  <a:schemeClr val="tx1"/>
                </a:solidFill>
                <a:latin typeface="+mn-lt"/>
                <a:ea typeface="+mn-ea"/>
                <a:cs typeface="+mn-cs"/>
              </a:defRPr>
            </a:lvl4pPr>
            <a:lvl5pPr marL="2930277" algn="l" defTabSz="1465139" rtl="0" eaLnBrk="1" latinLnBrk="0" hangingPunct="1">
              <a:defRPr sz="2884" kern="1200">
                <a:solidFill>
                  <a:schemeClr val="tx1"/>
                </a:solidFill>
                <a:latin typeface="+mn-lt"/>
                <a:ea typeface="+mn-ea"/>
                <a:cs typeface="+mn-cs"/>
              </a:defRPr>
            </a:lvl5pPr>
            <a:lvl6pPr marL="3662848" algn="l" defTabSz="1465139" rtl="0" eaLnBrk="1" latinLnBrk="0" hangingPunct="1">
              <a:defRPr sz="2884" kern="1200">
                <a:solidFill>
                  <a:schemeClr val="tx1"/>
                </a:solidFill>
                <a:latin typeface="+mn-lt"/>
                <a:ea typeface="+mn-ea"/>
                <a:cs typeface="+mn-cs"/>
              </a:defRPr>
            </a:lvl6pPr>
            <a:lvl7pPr marL="4395417" algn="l" defTabSz="1465139" rtl="0" eaLnBrk="1" latinLnBrk="0" hangingPunct="1">
              <a:defRPr sz="2884" kern="1200">
                <a:solidFill>
                  <a:schemeClr val="tx1"/>
                </a:solidFill>
                <a:latin typeface="+mn-lt"/>
                <a:ea typeface="+mn-ea"/>
                <a:cs typeface="+mn-cs"/>
              </a:defRPr>
            </a:lvl7pPr>
            <a:lvl8pPr marL="5127986" algn="l" defTabSz="1465139" rtl="0" eaLnBrk="1" latinLnBrk="0" hangingPunct="1">
              <a:defRPr sz="2884" kern="1200">
                <a:solidFill>
                  <a:schemeClr val="tx1"/>
                </a:solidFill>
                <a:latin typeface="+mn-lt"/>
                <a:ea typeface="+mn-ea"/>
                <a:cs typeface="+mn-cs"/>
              </a:defRPr>
            </a:lvl8pPr>
            <a:lvl9pPr marL="5860555" algn="l" defTabSz="1465139" rtl="0" eaLnBrk="1" latinLnBrk="0" hangingPunct="1">
              <a:defRPr sz="2884" kern="1200">
                <a:solidFill>
                  <a:schemeClr val="tx1"/>
                </a:solidFill>
                <a:latin typeface="+mn-lt"/>
                <a:ea typeface="+mn-ea"/>
                <a:cs typeface="+mn-cs"/>
              </a:defRPr>
            </a:lvl9pPr>
          </a:lstStyle>
          <a:p>
            <a:fld id="{A4489FD0-501B-4C6F-9CB2-8996B7BF4EFE}" type="slidenum">
              <a:rPr lang="de-DE" sz="2962" smtClean="0">
                <a:latin typeface="+mj-lt"/>
              </a:rPr>
              <a:t>24</a:t>
            </a:fld>
            <a:endParaRPr lang="de-DE" sz="2962">
              <a:latin typeface="+mj-lt"/>
            </a:endParaRPr>
          </a:p>
        </p:txBody>
      </p:sp>
      <p:sp>
        <p:nvSpPr>
          <p:cNvPr id="9" name="TextBox 8">
            <a:extLst>
              <a:ext uri="{FF2B5EF4-FFF2-40B4-BE49-F238E27FC236}">
                <a16:creationId xmlns:a16="http://schemas.microsoft.com/office/drawing/2014/main" id="{CCAB1A58-9F51-4AA1-8B0A-DA6B81A786C7}"/>
              </a:ext>
            </a:extLst>
          </p:cNvPr>
          <p:cNvSpPr txBox="1"/>
          <p:nvPr/>
        </p:nvSpPr>
        <p:spPr>
          <a:xfrm>
            <a:off x="222068" y="707699"/>
            <a:ext cx="10398035" cy="873829"/>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s-ES"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rPr>
              <a:t>Mesa redonda de alto nivel para el lanzamiento de la Plataforma Consultiva Abierta (OCP-HL-1) 5-6 de junio de 2019, PALEXPO, Ginebra, Suiza </a:t>
            </a:r>
            <a:endParaRPr lang="en-US" sz="2539" dirty="0">
              <a:ln w="0"/>
              <a:solidFill>
                <a:srgbClr val="0070C0"/>
              </a:solidFill>
              <a:effectLst>
                <a:outerShdw blurRad="38100" dist="19050" dir="2700000" algn="tl" rotWithShape="0">
                  <a:schemeClr val="dk1">
                    <a:alpha val="40000"/>
                  </a:schemeClr>
                </a:outerShdw>
              </a:effectLst>
              <a:latin typeface="Tw Cen MT" panose="020B0602020104020603" pitchFamily="34" charset="0"/>
            </a:endParaRPr>
          </a:p>
        </p:txBody>
      </p:sp>
      <p:sp>
        <p:nvSpPr>
          <p:cNvPr id="10" name="Title 1">
            <a:extLst>
              <a:ext uri="{FF2B5EF4-FFF2-40B4-BE49-F238E27FC236}">
                <a16:creationId xmlns:a16="http://schemas.microsoft.com/office/drawing/2014/main" id="{0FBAB45A-4D4E-4972-B2AE-2FC888C0354B}"/>
              </a:ext>
            </a:extLst>
          </p:cNvPr>
          <p:cNvSpPr txBox="1">
            <a:spLocks/>
          </p:cNvSpPr>
          <p:nvPr/>
        </p:nvSpPr>
        <p:spPr>
          <a:xfrm>
            <a:off x="603370" y="-4356"/>
            <a:ext cx="8705850" cy="698618"/>
          </a:xfrm>
          <a:prstGeom prst="rect">
            <a:avLst/>
          </a:prstGeom>
        </p:spPr>
        <p:txBody>
          <a:bodyPr vert="horz" lIns="96732" tIns="48366" rIns="96732" bIns="48366" rtlCol="0" anchor="ctr">
            <a:no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altLang="ko-KR" sz="4232" dirty="0">
                <a:solidFill>
                  <a:srgbClr val="0070C0"/>
                </a:solidFill>
                <a:latin typeface="Tw Cen MT" panose="020B0602020104020603" pitchFamily="34" charset="0"/>
              </a:rPr>
              <a:t>Plataforma </a:t>
            </a:r>
            <a:r>
              <a:rPr lang="en-CH" altLang="ko-KR" sz="4232" dirty="0">
                <a:solidFill>
                  <a:srgbClr val="0070C0"/>
                </a:solidFill>
                <a:latin typeface="Tw Cen MT" panose="020B0602020104020603" pitchFamily="34" charset="0"/>
              </a:rPr>
              <a:t>C</a:t>
            </a:r>
            <a:r>
              <a:rPr lang="en-US" altLang="ko-KR" sz="4232" dirty="0" err="1">
                <a:solidFill>
                  <a:srgbClr val="0070C0"/>
                </a:solidFill>
                <a:latin typeface="Tw Cen MT" panose="020B0602020104020603" pitchFamily="34" charset="0"/>
              </a:rPr>
              <a:t>onsultiva</a:t>
            </a:r>
            <a:r>
              <a:rPr lang="en-US" altLang="ko-KR" sz="4232" dirty="0">
                <a:solidFill>
                  <a:srgbClr val="0070C0"/>
                </a:solidFill>
                <a:latin typeface="Tw Cen MT" panose="020B0602020104020603" pitchFamily="34" charset="0"/>
              </a:rPr>
              <a:t> </a:t>
            </a:r>
            <a:r>
              <a:rPr lang="en-CH" altLang="ko-KR" sz="4232" dirty="0">
                <a:solidFill>
                  <a:srgbClr val="0070C0"/>
                </a:solidFill>
                <a:latin typeface="Tw Cen MT" panose="020B0602020104020603" pitchFamily="34" charset="0"/>
              </a:rPr>
              <a:t>A</a:t>
            </a:r>
            <a:r>
              <a:rPr lang="en-US" altLang="ko-KR" sz="4232" dirty="0" err="1">
                <a:solidFill>
                  <a:srgbClr val="0070C0"/>
                </a:solidFill>
                <a:latin typeface="Tw Cen MT" panose="020B0602020104020603" pitchFamily="34" charset="0"/>
              </a:rPr>
              <a:t>bierta</a:t>
            </a:r>
            <a:r>
              <a:rPr lang="en-US" altLang="ko-KR" sz="4232" dirty="0">
                <a:solidFill>
                  <a:srgbClr val="0070C0"/>
                </a:solidFill>
                <a:latin typeface="Tw Cen MT" panose="020B0602020104020603" pitchFamily="34" charset="0"/>
              </a:rPr>
              <a:t> (1/3)</a:t>
            </a:r>
          </a:p>
        </p:txBody>
      </p:sp>
      <p:sp>
        <p:nvSpPr>
          <p:cNvPr id="11" name="Rectangle 10">
            <a:extLst>
              <a:ext uri="{FF2B5EF4-FFF2-40B4-BE49-F238E27FC236}">
                <a16:creationId xmlns:a16="http://schemas.microsoft.com/office/drawing/2014/main" id="{B43DDD4F-957B-492E-BF76-6B3EAFDAE49D}"/>
              </a:ext>
            </a:extLst>
          </p:cNvPr>
          <p:cNvSpPr/>
          <p:nvPr/>
        </p:nvSpPr>
        <p:spPr>
          <a:xfrm>
            <a:off x="550225" y="1545082"/>
            <a:ext cx="8133528" cy="5301964"/>
          </a:xfrm>
          <a:prstGeom prst="rect">
            <a:avLst/>
          </a:prstGeom>
        </p:spPr>
        <p:txBody>
          <a:bodyPr wrap="square">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02295" indent="-302295">
              <a:buFont typeface="Arial" panose="020B0604020202020204" pitchFamily="34" charset="0"/>
              <a:buChar char="•"/>
            </a:pPr>
            <a:r>
              <a:rPr lang="es-ES" sz="2116" dirty="0">
                <a:latin typeface="Tw Cen MT" panose="020B0602020104020603" pitchFamily="34" charset="0"/>
              </a:rPr>
              <a:t>Tras dos sesiones de intercambio abierto y constructivo de puntos de vista y opiniones, los participantes aprobaron por abrumadora mayoría la declaración conjunta.</a:t>
            </a:r>
          </a:p>
          <a:p>
            <a:pPr marL="302295" indent="-302295">
              <a:buFont typeface="Arial" panose="020B0604020202020204" pitchFamily="34" charset="0"/>
              <a:buChar char="•"/>
            </a:pPr>
            <a:r>
              <a:rPr lang="es-ES" sz="2116" dirty="0">
                <a:latin typeface="Tw Cen MT" panose="020B0602020104020603" pitchFamily="34" charset="0"/>
              </a:rPr>
              <a:t>"</a:t>
            </a:r>
            <a:r>
              <a:rPr lang="es-ES" sz="2116" b="1" dirty="0">
                <a:latin typeface="Tw Cen MT" panose="020B0602020104020603" pitchFamily="34" charset="0"/>
              </a:rPr>
              <a:t>El camino a seguir</a:t>
            </a:r>
          </a:p>
          <a:p>
            <a:pPr lvl="1"/>
            <a:r>
              <a:rPr lang="es-ES" sz="2116" dirty="0">
                <a:latin typeface="Tw Cen MT" panose="020B0602020104020603" pitchFamily="34" charset="0"/>
              </a:rPr>
              <a:t>A través del OCP, la OMM y sus socios llevarán a cabo actividades basadas en el reconocimiento de la necesidad de abordar toda la cadena de valor para el desarrollo y el suministro de información y servicios meteorológicos, climáticos, hídricos y medioambientales relacionados del más alto nivel, en su ámbito multisectorial y de múltiples partes interesadas. </a:t>
            </a:r>
          </a:p>
          <a:p>
            <a:pPr lvl="1"/>
            <a:r>
              <a:rPr lang="es-ES" sz="2116" dirty="0">
                <a:latin typeface="Tw Cen MT" panose="020B0602020104020603" pitchFamily="34" charset="0"/>
              </a:rPr>
              <a:t>Los participantes en el OCP llevarán a cabo las siguientes actividades</a:t>
            </a:r>
          </a:p>
          <a:p>
            <a:pPr marL="994770" lvl="1" indent="-302295">
              <a:buFont typeface="Arial" panose="020B0604020202020204" pitchFamily="34" charset="0"/>
              <a:buChar char="•"/>
            </a:pPr>
            <a:r>
              <a:rPr lang="es-ES" sz="2116" dirty="0">
                <a:latin typeface="Tw Cen MT" panose="020B0602020104020603" pitchFamily="34" charset="0"/>
              </a:rPr>
              <a:t>Proceder a la formación de equipos de redacción multisectoriales para trabajar en la posición de colaboración / libros blancos, para los principales temas identificados en la reunión de la mesa redonda; ..."</a:t>
            </a:r>
          </a:p>
        </p:txBody>
      </p:sp>
    </p:spTree>
    <p:extLst>
      <p:ext uri="{BB962C8B-B14F-4D97-AF65-F5344CB8AC3E}">
        <p14:creationId xmlns:p14="http://schemas.microsoft.com/office/powerpoint/2010/main" val="20805538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1CA618F1-5037-4BA4-8B64-4CA520879F69}"/>
              </a:ext>
            </a:extLst>
          </p:cNvPr>
          <p:cNvSpPr txBox="1">
            <a:spLocks/>
          </p:cNvSpPr>
          <p:nvPr/>
        </p:nvSpPr>
        <p:spPr>
          <a:xfrm>
            <a:off x="1582153" y="7937"/>
            <a:ext cx="9027695" cy="1043063"/>
          </a:xfrm>
          <a:prstGeom prst="rect">
            <a:avLst/>
          </a:prstGeom>
        </p:spPr>
        <p:txBody>
          <a:bodyPr vert="horz" lIns="91440" tIns="45720" rIns="91440" bIns="45720" rtlCol="0" anchor="ctr">
            <a:normAutofit fontScale="92500" lnSpcReduction="1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altLang="ko-KR" sz="3500" dirty="0">
                <a:solidFill>
                  <a:srgbClr val="0070C0"/>
                </a:solidFill>
                <a:latin typeface="Tw Cen MT" panose="020B0602020104020603" pitchFamily="34" charset="0"/>
              </a:rPr>
              <a:t>Plataforma Consultiva Abierta (2/3)</a:t>
            </a:r>
          </a:p>
          <a:p>
            <a:r>
              <a:rPr lang="es-ES" altLang="ko-KR" sz="3500" dirty="0">
                <a:solidFill>
                  <a:srgbClr val="0070C0"/>
                </a:solidFill>
                <a:latin typeface="Tw Cen MT" panose="020B0602020104020603" pitchFamily="34" charset="0"/>
              </a:rPr>
              <a:t>Segunda </a:t>
            </a:r>
            <a:r>
              <a:rPr lang="en-CH" altLang="ko-KR" sz="3500" dirty="0">
                <a:solidFill>
                  <a:srgbClr val="0070C0"/>
                </a:solidFill>
                <a:latin typeface="Tw Cen MT" panose="020B0602020104020603" pitchFamily="34" charset="0"/>
              </a:rPr>
              <a:t>S</a:t>
            </a:r>
            <a:r>
              <a:rPr lang="es-ES" altLang="ko-KR" sz="3500" dirty="0" err="1">
                <a:solidFill>
                  <a:srgbClr val="0070C0"/>
                </a:solidFill>
                <a:latin typeface="Tw Cen MT" panose="020B0602020104020603" pitchFamily="34" charset="0"/>
              </a:rPr>
              <a:t>esión</a:t>
            </a:r>
            <a:r>
              <a:rPr lang="es-ES" altLang="ko-KR" sz="3500" dirty="0">
                <a:solidFill>
                  <a:srgbClr val="0070C0"/>
                </a:solidFill>
                <a:latin typeface="Tw Cen MT" panose="020B0602020104020603" pitchFamily="34" charset="0"/>
              </a:rPr>
              <a:t> de </a:t>
            </a:r>
            <a:r>
              <a:rPr lang="en-CH" altLang="ko-KR" sz="3500" dirty="0">
                <a:solidFill>
                  <a:srgbClr val="0070C0"/>
                </a:solidFill>
                <a:latin typeface="Tw Cen MT" panose="020B0602020104020603" pitchFamily="34" charset="0"/>
              </a:rPr>
              <a:t>A</a:t>
            </a:r>
            <a:r>
              <a:rPr lang="es-ES" altLang="ko-KR" sz="3500" dirty="0" err="1">
                <a:solidFill>
                  <a:srgbClr val="0070C0"/>
                </a:solidFill>
                <a:latin typeface="Tw Cen MT" panose="020B0602020104020603" pitchFamily="34" charset="0"/>
              </a:rPr>
              <a:t>lto</a:t>
            </a:r>
            <a:r>
              <a:rPr lang="es-ES" altLang="ko-KR" sz="3500" dirty="0">
                <a:solidFill>
                  <a:srgbClr val="0070C0"/>
                </a:solidFill>
                <a:latin typeface="Tw Cen MT" panose="020B0602020104020603" pitchFamily="34" charset="0"/>
              </a:rPr>
              <a:t> </a:t>
            </a:r>
            <a:r>
              <a:rPr lang="en-CH" altLang="ko-KR" sz="3500" dirty="0">
                <a:solidFill>
                  <a:srgbClr val="0070C0"/>
                </a:solidFill>
                <a:latin typeface="Tw Cen MT" panose="020B0602020104020603" pitchFamily="34" charset="0"/>
              </a:rPr>
              <a:t>N</a:t>
            </a:r>
            <a:r>
              <a:rPr lang="es-ES" altLang="ko-KR" sz="3500" dirty="0" err="1">
                <a:solidFill>
                  <a:srgbClr val="0070C0"/>
                </a:solidFill>
                <a:latin typeface="Tw Cen MT" panose="020B0602020104020603" pitchFamily="34" charset="0"/>
              </a:rPr>
              <a:t>ivel</a:t>
            </a:r>
            <a:r>
              <a:rPr lang="es-ES" altLang="ko-KR" sz="3500" dirty="0">
                <a:solidFill>
                  <a:srgbClr val="0070C0"/>
                </a:solidFill>
                <a:latin typeface="Tw Cen MT" panose="020B0602020104020603" pitchFamily="34" charset="0"/>
              </a:rPr>
              <a:t> de la OCP (OCP-HL-2)</a:t>
            </a:r>
            <a:endParaRPr lang="en-US" altLang="ko-KR" sz="3500" dirty="0">
              <a:solidFill>
                <a:srgbClr val="0070C0"/>
              </a:solidFill>
              <a:latin typeface="Tw Cen MT" panose="020B0602020104020603" pitchFamily="34" charset="0"/>
            </a:endParaRPr>
          </a:p>
        </p:txBody>
      </p:sp>
      <p:pic>
        <p:nvPicPr>
          <p:cNvPr id="9" name="Picture 8">
            <a:extLst>
              <a:ext uri="{FF2B5EF4-FFF2-40B4-BE49-F238E27FC236}">
                <a16:creationId xmlns:a16="http://schemas.microsoft.com/office/drawing/2014/main" id="{3D3C2CB2-70B9-4BC3-A85D-9210E5BB3FCC}"/>
              </a:ext>
            </a:extLst>
          </p:cNvPr>
          <p:cNvPicPr>
            <a:picLocks noChangeAspect="1"/>
          </p:cNvPicPr>
          <p:nvPr/>
        </p:nvPicPr>
        <p:blipFill rotWithShape="1">
          <a:blip r:embed="rId2"/>
          <a:srcRect l="15446" t="27727" r="23416" b="15255"/>
          <a:stretch/>
        </p:blipFill>
        <p:spPr>
          <a:xfrm>
            <a:off x="309965" y="3627437"/>
            <a:ext cx="5389088" cy="3021573"/>
          </a:xfrm>
          <a:prstGeom prst="rect">
            <a:avLst/>
          </a:prstGeom>
        </p:spPr>
      </p:pic>
      <p:sp>
        <p:nvSpPr>
          <p:cNvPr id="10" name="TextBox 9">
            <a:extLst>
              <a:ext uri="{FF2B5EF4-FFF2-40B4-BE49-F238E27FC236}">
                <a16:creationId xmlns:a16="http://schemas.microsoft.com/office/drawing/2014/main" id="{9A82E219-F0B3-4962-BD26-D2E309F8F731}"/>
              </a:ext>
            </a:extLst>
          </p:cNvPr>
          <p:cNvSpPr txBox="1"/>
          <p:nvPr/>
        </p:nvSpPr>
        <p:spPr>
          <a:xfrm>
            <a:off x="309965" y="1462055"/>
            <a:ext cx="5311902" cy="2031325"/>
          </a:xfrm>
          <a:prstGeom prst="rect">
            <a:avLst/>
          </a:prstGeom>
          <a:noFill/>
        </p:spPr>
        <p:txBody>
          <a:bodyPr wrap="square" rtlCol="0">
            <a:spAutoFit/>
          </a:bodyPr>
          <a:lstStyle/>
          <a:p>
            <a:pPr marL="285750" indent="-285750">
              <a:buFont typeface="Arial" panose="020B0604020202020204" pitchFamily="34" charset="0"/>
              <a:buChar char="•"/>
            </a:pPr>
            <a:r>
              <a:rPr lang="en-CH" dirty="0">
                <a:latin typeface="Tw Cen MT" panose="020B0602020104020603" pitchFamily="34" charset="0"/>
                <a:hlinkClick r:id="rId3"/>
              </a:rPr>
              <a:t>La</a:t>
            </a:r>
            <a:r>
              <a:rPr lang="en-US" dirty="0">
                <a:latin typeface="Tw Cen MT" panose="020B0602020104020603" pitchFamily="34" charset="0"/>
                <a:hlinkClick r:id="rId3"/>
              </a:rPr>
              <a:t> Se</a:t>
            </a:r>
            <a:r>
              <a:rPr lang="en-CH" dirty="0" err="1">
                <a:latin typeface="Tw Cen MT" panose="020B0602020104020603" pitchFamily="34" charset="0"/>
                <a:hlinkClick r:id="rId3"/>
              </a:rPr>
              <a:t>gunda</a:t>
            </a:r>
            <a:r>
              <a:rPr lang="en-US" dirty="0">
                <a:latin typeface="Tw Cen MT" panose="020B0602020104020603" pitchFamily="34" charset="0"/>
                <a:hlinkClick r:id="rId3"/>
              </a:rPr>
              <a:t> </a:t>
            </a:r>
            <a:r>
              <a:rPr lang="en-CH" dirty="0" err="1">
                <a:latin typeface="Tw Cen MT" panose="020B0602020104020603" pitchFamily="34" charset="0"/>
                <a:hlinkClick r:id="rId3"/>
              </a:rPr>
              <a:t>Sesión</a:t>
            </a:r>
            <a:r>
              <a:rPr lang="en-CH" dirty="0">
                <a:latin typeface="Tw Cen MT" panose="020B0602020104020603" pitchFamily="34" charset="0"/>
                <a:hlinkClick r:id="rId3"/>
              </a:rPr>
              <a:t> de Alto Nivel de la Plataforma </a:t>
            </a:r>
            <a:r>
              <a:rPr lang="en-CH" dirty="0" err="1">
                <a:latin typeface="Tw Cen MT" panose="020B0602020104020603" pitchFamily="34" charset="0"/>
                <a:hlinkClick r:id="rId3"/>
              </a:rPr>
              <a:t>Consultiva</a:t>
            </a:r>
            <a:r>
              <a:rPr lang="en-CH" dirty="0">
                <a:latin typeface="Tw Cen MT" panose="020B0602020104020603" pitchFamily="34" charset="0"/>
                <a:hlinkClick r:id="rId3"/>
              </a:rPr>
              <a:t> </a:t>
            </a:r>
            <a:r>
              <a:rPr lang="en-CH" dirty="0" err="1">
                <a:latin typeface="Tw Cen MT" panose="020B0602020104020603" pitchFamily="34" charset="0"/>
                <a:hlinkClick r:id="rId3"/>
              </a:rPr>
              <a:t>Abierta</a:t>
            </a:r>
            <a:r>
              <a:rPr lang="en-US" dirty="0">
                <a:latin typeface="Tw Cen MT" panose="020B0602020104020603" pitchFamily="34" charset="0"/>
                <a:hlinkClick r:id="rId3"/>
              </a:rPr>
              <a:t> (OCP-HL-2)</a:t>
            </a:r>
            <a:r>
              <a:rPr lang="en-US" dirty="0">
                <a:latin typeface="Tw Cen MT" panose="020B0602020104020603" pitchFamily="34" charset="0"/>
              </a:rPr>
              <a:t> </a:t>
            </a:r>
            <a:r>
              <a:rPr lang="es-ES" dirty="0">
                <a:latin typeface="Tw Cen MT" panose="020B0602020104020603" pitchFamily="34" charset="0"/>
              </a:rPr>
              <a:t>se celebró los días 26 y 27 de mayo de 2021 como evento en línea (dos días en línea; 1,5 horas por día). En la sesión se debatieron los avances en las áreas temáticas identificadas como "grandes retos" en la Mesa Redonda de Alto Nivel (OCP-HL-1) de 2019. </a:t>
            </a:r>
            <a:endParaRPr lang="en-US" dirty="0">
              <a:latin typeface="Tw Cen MT" panose="020B0602020104020603" pitchFamily="34" charset="0"/>
            </a:endParaRPr>
          </a:p>
        </p:txBody>
      </p:sp>
      <p:sp>
        <p:nvSpPr>
          <p:cNvPr id="11" name="TextBox 10">
            <a:extLst>
              <a:ext uri="{FF2B5EF4-FFF2-40B4-BE49-F238E27FC236}">
                <a16:creationId xmlns:a16="http://schemas.microsoft.com/office/drawing/2014/main" id="{CFDEC734-49F7-4D0E-A799-B635CD0D70B3}"/>
              </a:ext>
            </a:extLst>
          </p:cNvPr>
          <p:cNvSpPr txBox="1"/>
          <p:nvPr/>
        </p:nvSpPr>
        <p:spPr>
          <a:xfrm>
            <a:off x="5816620" y="4258297"/>
            <a:ext cx="4364541" cy="2308324"/>
          </a:xfrm>
          <a:prstGeom prst="rect">
            <a:avLst/>
          </a:prstGeom>
          <a:noFill/>
        </p:spPr>
        <p:txBody>
          <a:bodyPr wrap="square" rtlCol="0">
            <a:spAutoFit/>
          </a:bodyPr>
          <a:lstStyle/>
          <a:p>
            <a:r>
              <a:rPr lang="es-ES" dirty="0">
                <a:latin typeface="Tw Cen MT" panose="020B0602020104020603" pitchFamily="34" charset="0"/>
              </a:rPr>
              <a:t>La sesión </a:t>
            </a:r>
            <a:r>
              <a:rPr lang="es-ES" u="sng" dirty="0">
                <a:latin typeface="Tw Cen MT" panose="020B0602020104020603" pitchFamily="34" charset="0"/>
              </a:rPr>
              <a:t>se centró en dos de los cinco temas</a:t>
            </a:r>
            <a:r>
              <a:rPr lang="es-ES" dirty="0">
                <a:latin typeface="Tw Cen MT" panose="020B0602020104020603" pitchFamily="34" charset="0"/>
              </a:rPr>
              <a:t> de interés común para las partes interesadas de todos los sectores identificados en el OCP-HL-1: </a:t>
            </a:r>
            <a:r>
              <a:rPr lang="en-CH" dirty="0" err="1">
                <a:latin typeface="Tw Cen MT" panose="020B0602020104020603" pitchFamily="34" charset="0"/>
              </a:rPr>
              <a:t>i</a:t>
            </a:r>
            <a:r>
              <a:rPr lang="es-ES" dirty="0">
                <a:latin typeface="Tw Cen MT" panose="020B0602020104020603" pitchFamily="34" charset="0"/>
              </a:rPr>
              <a:t>) </a:t>
            </a:r>
            <a:r>
              <a:rPr lang="es-ES" u="sng" dirty="0">
                <a:latin typeface="Tw Cen MT" panose="020B0602020104020603" pitchFamily="34" charset="0"/>
              </a:rPr>
              <a:t>el futuro de</a:t>
            </a:r>
            <a:r>
              <a:rPr lang="en-CH" u="sng" dirty="0">
                <a:latin typeface="Tw Cen MT" panose="020B0602020104020603" pitchFamily="34" charset="0"/>
              </a:rPr>
              <a:t> la </a:t>
            </a:r>
            <a:r>
              <a:rPr lang="en-CH" u="sng" dirty="0" err="1">
                <a:latin typeface="Tw Cen MT" panose="020B0602020104020603" pitchFamily="34" charset="0"/>
              </a:rPr>
              <a:t>predicción</a:t>
            </a:r>
            <a:r>
              <a:rPr lang="es-ES" u="sng" dirty="0">
                <a:latin typeface="Tw Cen MT" panose="020B0602020104020603" pitchFamily="34" charset="0"/>
              </a:rPr>
              <a:t> meteorológica y climática</a:t>
            </a:r>
            <a:r>
              <a:rPr lang="es-ES" dirty="0">
                <a:latin typeface="Tw Cen MT" panose="020B0602020104020603" pitchFamily="34" charset="0"/>
              </a:rPr>
              <a:t>, y </a:t>
            </a:r>
            <a:r>
              <a:rPr lang="es-ES" dirty="0" err="1">
                <a:latin typeface="Tw Cen MT" panose="020B0602020104020603" pitchFamily="34" charset="0"/>
              </a:rPr>
              <a:t>ii</a:t>
            </a:r>
            <a:r>
              <a:rPr lang="es-ES" dirty="0">
                <a:latin typeface="Tw Cen MT" panose="020B0602020104020603" pitchFamily="34" charset="0"/>
              </a:rPr>
              <a:t>) </a:t>
            </a:r>
            <a:r>
              <a:rPr lang="es-ES" u="sng" dirty="0">
                <a:latin typeface="Tw Cen MT" panose="020B0602020104020603" pitchFamily="34" charset="0"/>
              </a:rPr>
              <a:t>la evolución de las funciones y responsabilidades - el futuro de los Servicios Meteorológicos e Hidrológicos Nacionales. </a:t>
            </a:r>
            <a:endParaRPr lang="en-US" u="sng" dirty="0">
              <a:latin typeface="Tw Cen MT" panose="020B0602020104020603" pitchFamily="34" charset="0"/>
            </a:endParaRPr>
          </a:p>
        </p:txBody>
      </p:sp>
      <p:sp>
        <p:nvSpPr>
          <p:cNvPr id="12" name="Slide Number Placeholder 22">
            <a:extLst>
              <a:ext uri="{FF2B5EF4-FFF2-40B4-BE49-F238E27FC236}">
                <a16:creationId xmlns:a16="http://schemas.microsoft.com/office/drawing/2014/main" id="{86A8DDB3-98FD-43ED-A3BA-41A2A84487F2}"/>
              </a:ext>
            </a:extLst>
          </p:cNvPr>
          <p:cNvSpPr>
            <a:spLocks noGrp="1"/>
          </p:cNvSpPr>
          <p:nvPr>
            <p:ph type="sldNum" sz="quarter" idx="12"/>
          </p:nvPr>
        </p:nvSpPr>
        <p:spPr>
          <a:xfrm>
            <a:off x="8610600" y="6356352"/>
            <a:ext cx="2743200" cy="365125"/>
          </a:xfrm>
        </p:spPr>
        <p:txBody>
          <a:bodyPr/>
          <a:lstStyle/>
          <a:p>
            <a:fld id="{A4489FD0-501B-4C6F-9CB2-8996B7BF4EFE}" type="slidenum">
              <a:rPr lang="de-DE" sz="2800" smtClean="0">
                <a:latin typeface="+mj-lt"/>
              </a:rPr>
              <a:t>25</a:t>
            </a:fld>
            <a:endParaRPr lang="de-DE" sz="2800">
              <a:latin typeface="+mj-lt"/>
            </a:endParaRPr>
          </a:p>
        </p:txBody>
      </p:sp>
      <p:pic>
        <p:nvPicPr>
          <p:cNvPr id="13" name="Picture 12">
            <a:extLst>
              <a:ext uri="{FF2B5EF4-FFF2-40B4-BE49-F238E27FC236}">
                <a16:creationId xmlns:a16="http://schemas.microsoft.com/office/drawing/2014/main" id="{14B90AE9-E41C-4449-ACBF-956CA2863630}"/>
              </a:ext>
            </a:extLst>
          </p:cNvPr>
          <p:cNvPicPr>
            <a:picLocks noChangeAspect="1"/>
          </p:cNvPicPr>
          <p:nvPr/>
        </p:nvPicPr>
        <p:blipFill rotWithShape="1">
          <a:blip r:embed="rId4"/>
          <a:srcRect l="16111" t="25955" r="24167" b="12143"/>
          <a:stretch/>
        </p:blipFill>
        <p:spPr>
          <a:xfrm>
            <a:off x="5630238" y="1172737"/>
            <a:ext cx="4795660" cy="2698952"/>
          </a:xfrm>
          <a:prstGeom prst="rect">
            <a:avLst/>
          </a:prstGeom>
        </p:spPr>
      </p:pic>
      <p:sp>
        <p:nvSpPr>
          <p:cNvPr id="14" name="Title 1">
            <a:extLst>
              <a:ext uri="{FF2B5EF4-FFF2-40B4-BE49-F238E27FC236}">
                <a16:creationId xmlns:a16="http://schemas.microsoft.com/office/drawing/2014/main" id="{E8CE9430-326D-48BA-8339-5255FCEA6496}"/>
              </a:ext>
            </a:extLst>
          </p:cNvPr>
          <p:cNvSpPr txBox="1">
            <a:spLocks/>
          </p:cNvSpPr>
          <p:nvPr/>
        </p:nvSpPr>
        <p:spPr>
          <a:xfrm>
            <a:off x="11335782" y="160337"/>
            <a:ext cx="9027695" cy="1043063"/>
          </a:xfrm>
          <a:prstGeom prst="rect">
            <a:avLst/>
          </a:prstGeom>
        </p:spPr>
        <p:txBody>
          <a:bodyPr vert="horz" lIns="91440" tIns="45720" rIns="91440" bIns="45720" rtlCol="0" anchor="ctr">
            <a:normAutofit fontScale="9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4300" dirty="0">
                <a:solidFill>
                  <a:srgbClr val="0070C0"/>
                </a:solidFill>
                <a:latin typeface="Tw Cen MT" panose="020B0602020104020603" pitchFamily="34" charset="0"/>
              </a:rPr>
              <a:t>Open Consultative Platform (2/3)</a:t>
            </a:r>
          </a:p>
          <a:p>
            <a:r>
              <a:rPr lang="en-US" altLang="ko-KR" sz="3500" dirty="0">
                <a:solidFill>
                  <a:srgbClr val="0070C0"/>
                </a:solidFill>
                <a:latin typeface="Tw Cen MT" panose="020B0602020104020603" pitchFamily="34" charset="0"/>
              </a:rPr>
              <a:t>Second High-level Session of OCP (OCP-HL-2)</a:t>
            </a:r>
          </a:p>
        </p:txBody>
      </p:sp>
      <p:pic>
        <p:nvPicPr>
          <p:cNvPr id="15" name="Picture 14">
            <a:extLst>
              <a:ext uri="{FF2B5EF4-FFF2-40B4-BE49-F238E27FC236}">
                <a16:creationId xmlns:a16="http://schemas.microsoft.com/office/drawing/2014/main" id="{86885D6A-F483-46A1-94A8-D3384A946685}"/>
              </a:ext>
            </a:extLst>
          </p:cNvPr>
          <p:cNvPicPr>
            <a:picLocks noChangeAspect="1"/>
          </p:cNvPicPr>
          <p:nvPr/>
        </p:nvPicPr>
        <p:blipFill rotWithShape="1">
          <a:blip r:embed="rId2"/>
          <a:srcRect l="15446" t="27727" r="23416" b="15255"/>
          <a:stretch/>
        </p:blipFill>
        <p:spPr>
          <a:xfrm>
            <a:off x="10994926" y="3546646"/>
            <a:ext cx="5608632" cy="3144668"/>
          </a:xfrm>
          <a:prstGeom prst="rect">
            <a:avLst/>
          </a:prstGeom>
        </p:spPr>
      </p:pic>
      <p:sp>
        <p:nvSpPr>
          <p:cNvPr id="16" name="TextBox 15">
            <a:extLst>
              <a:ext uri="{FF2B5EF4-FFF2-40B4-BE49-F238E27FC236}">
                <a16:creationId xmlns:a16="http://schemas.microsoft.com/office/drawing/2014/main" id="{711410A7-B065-4A60-8DCF-FEC882F662DE}"/>
              </a:ext>
            </a:extLst>
          </p:cNvPr>
          <p:cNvSpPr txBox="1"/>
          <p:nvPr/>
        </p:nvSpPr>
        <p:spPr>
          <a:xfrm>
            <a:off x="10936291" y="1526699"/>
            <a:ext cx="5311902" cy="1754326"/>
          </a:xfrm>
          <a:prstGeom prst="rect">
            <a:avLst/>
          </a:prstGeom>
          <a:noFill/>
        </p:spPr>
        <p:txBody>
          <a:bodyPr wrap="square" rtlCol="0">
            <a:spAutoFit/>
          </a:bodyPr>
          <a:lstStyle/>
          <a:p>
            <a:pPr marL="285750" indent="-285750">
              <a:buFont typeface="Arial" panose="020B0604020202020204" pitchFamily="34" charset="0"/>
              <a:buChar char="•"/>
            </a:pPr>
            <a:r>
              <a:rPr lang="en-US" dirty="0">
                <a:latin typeface="Tw Cen MT" panose="020B0602020104020603" pitchFamily="34" charset="0"/>
                <a:hlinkClick r:id="rId3"/>
              </a:rPr>
              <a:t>The Second High-level Session of the Open Consultative Platform (OCP-HL-2)</a:t>
            </a:r>
            <a:r>
              <a:rPr lang="en-US" dirty="0">
                <a:latin typeface="Tw Cen MT" panose="020B0602020104020603" pitchFamily="34" charset="0"/>
              </a:rPr>
              <a:t> was held on 26-27 May 2021 as an online event (Two-day online; 1.5-hour per day). The session discussed progress in thematic areas identified as “grand challenges” at the High-Level Round Table (OCP-HL-1) in 2019. </a:t>
            </a:r>
          </a:p>
        </p:txBody>
      </p:sp>
      <p:sp>
        <p:nvSpPr>
          <p:cNvPr id="17" name="TextBox 16">
            <a:extLst>
              <a:ext uri="{FF2B5EF4-FFF2-40B4-BE49-F238E27FC236}">
                <a16:creationId xmlns:a16="http://schemas.microsoft.com/office/drawing/2014/main" id="{0F01E0FE-ABA5-4766-80C2-BCA9FA9C13FF}"/>
              </a:ext>
            </a:extLst>
          </p:cNvPr>
          <p:cNvSpPr txBox="1"/>
          <p:nvPr/>
        </p:nvSpPr>
        <p:spPr>
          <a:xfrm>
            <a:off x="16760313" y="4277606"/>
            <a:ext cx="4686002" cy="2031325"/>
          </a:xfrm>
          <a:prstGeom prst="rect">
            <a:avLst/>
          </a:prstGeom>
          <a:noFill/>
        </p:spPr>
        <p:txBody>
          <a:bodyPr wrap="square" rtlCol="0">
            <a:spAutoFit/>
          </a:bodyPr>
          <a:lstStyle/>
          <a:p>
            <a:r>
              <a:rPr lang="en-US" dirty="0">
                <a:latin typeface="Tw Cen MT" panose="020B0602020104020603" pitchFamily="34" charset="0"/>
              </a:rPr>
              <a:t>The Session </a:t>
            </a:r>
            <a:r>
              <a:rPr lang="en-US" u="sng" dirty="0">
                <a:latin typeface="Tw Cen MT" panose="020B0602020104020603" pitchFamily="34" charset="0"/>
              </a:rPr>
              <a:t>focused on two of the five themes</a:t>
            </a:r>
            <a:r>
              <a:rPr lang="en-US" dirty="0">
                <a:latin typeface="Tw Cen MT" panose="020B0602020104020603" pitchFamily="34" charset="0"/>
              </a:rPr>
              <a:t> of common concern for the stakeholders from all sectors identified at OCP-HL-1: i) </a:t>
            </a:r>
            <a:r>
              <a:rPr lang="en-US" u="sng" dirty="0">
                <a:latin typeface="Tw Cen MT" panose="020B0602020104020603" pitchFamily="34" charset="0"/>
              </a:rPr>
              <a:t>the future of weather and climate forecasting</a:t>
            </a:r>
            <a:r>
              <a:rPr lang="en-US" dirty="0">
                <a:latin typeface="Tw Cen MT" panose="020B0602020104020603" pitchFamily="34" charset="0"/>
              </a:rPr>
              <a:t>, and ii) </a:t>
            </a:r>
            <a:r>
              <a:rPr lang="en-US" u="sng" dirty="0">
                <a:latin typeface="Tw Cen MT" panose="020B0602020104020603" pitchFamily="34" charset="0"/>
              </a:rPr>
              <a:t>the evolving roles and responsibilities – the future of the National Meteorological and Hydrological Services</a:t>
            </a:r>
            <a:r>
              <a:rPr lang="en-US" dirty="0">
                <a:latin typeface="Tw Cen MT" panose="020B0602020104020603" pitchFamily="34" charset="0"/>
              </a:rPr>
              <a:t>. </a:t>
            </a:r>
          </a:p>
        </p:txBody>
      </p:sp>
      <p:sp>
        <p:nvSpPr>
          <p:cNvPr id="18" name="Slide Number Placeholder 22">
            <a:extLst>
              <a:ext uri="{FF2B5EF4-FFF2-40B4-BE49-F238E27FC236}">
                <a16:creationId xmlns:a16="http://schemas.microsoft.com/office/drawing/2014/main" id="{66FC1C0B-E498-4EE6-AECC-2A65D04402DC}"/>
              </a:ext>
            </a:extLst>
          </p:cNvPr>
          <p:cNvSpPr txBox="1">
            <a:spLocks/>
          </p:cNvSpPr>
          <p:nvPr/>
        </p:nvSpPr>
        <p:spPr>
          <a:xfrm>
            <a:off x="18364229" y="650875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6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489FD0-501B-4C6F-9CB2-8996B7BF4EFE}" type="slidenum">
              <a:rPr lang="de-DE" sz="2800" smtClean="0">
                <a:latin typeface="+mj-lt"/>
              </a:rPr>
              <a:pPr/>
              <a:t>25</a:t>
            </a:fld>
            <a:endParaRPr lang="de-DE" sz="2800">
              <a:latin typeface="+mj-lt"/>
            </a:endParaRPr>
          </a:p>
        </p:txBody>
      </p:sp>
      <p:pic>
        <p:nvPicPr>
          <p:cNvPr id="19" name="Picture 18">
            <a:extLst>
              <a:ext uri="{FF2B5EF4-FFF2-40B4-BE49-F238E27FC236}">
                <a16:creationId xmlns:a16="http://schemas.microsoft.com/office/drawing/2014/main" id="{C27AB6F7-FBC7-44B7-A4A7-A4FDC9184DF1}"/>
              </a:ext>
            </a:extLst>
          </p:cNvPr>
          <p:cNvPicPr>
            <a:picLocks noChangeAspect="1"/>
          </p:cNvPicPr>
          <p:nvPr/>
        </p:nvPicPr>
        <p:blipFill rotWithShape="1">
          <a:blip r:embed="rId4"/>
          <a:srcRect l="16111" t="25955" r="24167" b="12143"/>
          <a:stretch/>
        </p:blipFill>
        <p:spPr>
          <a:xfrm>
            <a:off x="16189558" y="1203400"/>
            <a:ext cx="5100001" cy="2870232"/>
          </a:xfrm>
          <a:prstGeom prst="rect">
            <a:avLst/>
          </a:prstGeom>
        </p:spPr>
      </p:pic>
    </p:spTree>
    <p:extLst>
      <p:ext uri="{BB962C8B-B14F-4D97-AF65-F5344CB8AC3E}">
        <p14:creationId xmlns:p14="http://schemas.microsoft.com/office/powerpoint/2010/main" val="222971587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2">
            <a:extLst>
              <a:ext uri="{FF2B5EF4-FFF2-40B4-BE49-F238E27FC236}">
                <a16:creationId xmlns:a16="http://schemas.microsoft.com/office/drawing/2014/main" id="{9AD80C65-8F7D-447D-8E5F-2D061515B2E7}"/>
              </a:ext>
            </a:extLst>
          </p:cNvPr>
          <p:cNvSpPr>
            <a:spLocks noGrp="1"/>
          </p:cNvSpPr>
          <p:nvPr>
            <p:ph idx="1"/>
          </p:nvPr>
        </p:nvSpPr>
        <p:spPr>
          <a:xfrm>
            <a:off x="195910" y="1692734"/>
            <a:ext cx="8697928" cy="3816892"/>
          </a:xfrm>
        </p:spPr>
        <p:txBody>
          <a:bodyPr>
            <a:normAutofit lnSpcReduction="10000"/>
          </a:bodyPr>
          <a:lstStyle/>
          <a:p>
            <a:r>
              <a:rPr lang="es-ES" sz="2400" dirty="0">
                <a:latin typeface="Tw Cen MT" panose="020B0602020104020603" pitchFamily="34" charset="0"/>
              </a:rPr>
              <a:t>El Congreso, en la </a:t>
            </a:r>
            <a:r>
              <a:rPr lang="es-ES" sz="2400" dirty="0">
                <a:latin typeface="Tw Cen MT" panose="020B0602020104020603" pitchFamily="34" charset="0"/>
                <a:hlinkClick r:id="rId2"/>
              </a:rPr>
              <a:t>Resolución 79 (Cg-18), </a:t>
            </a:r>
            <a:r>
              <a:rPr lang="es-ES" sz="2400" dirty="0">
                <a:latin typeface="Tw Cen MT" panose="020B0602020104020603" pitchFamily="34" charset="0"/>
              </a:rPr>
              <a:t>está de acuerdo con la propuesta de realizar </a:t>
            </a:r>
            <a:r>
              <a:rPr lang="es-ES" sz="2400" u="sng" dirty="0">
                <a:latin typeface="Tw Cen MT" panose="020B0602020104020603" pitchFamily="34" charset="0"/>
              </a:rPr>
              <a:t>sesiones temáticas anuales</a:t>
            </a:r>
            <a:r>
              <a:rPr lang="es-ES" sz="2400" dirty="0">
                <a:latin typeface="Tw Cen MT" panose="020B0602020104020603" pitchFamily="34" charset="0"/>
              </a:rPr>
              <a:t> de la Plataforma Consultiva Abierta como parte del programa de las sesiones del Consejo Ejecutivo o del Congreso. </a:t>
            </a:r>
          </a:p>
          <a:p>
            <a:r>
              <a:rPr lang="es-ES" sz="2400" dirty="0">
                <a:latin typeface="Tw Cen MT" panose="020B0602020104020603" pitchFamily="34" charset="0"/>
              </a:rPr>
              <a:t>La Tercera Sesión de Alto Nivel de la Plataforma Consultiva Abierta (OCP-HL-3) se celebró como parte del programa del CE-75 </a:t>
            </a:r>
            <a:r>
              <a:rPr lang="es-ES" sz="2400" u="sng" dirty="0">
                <a:latin typeface="Tw Cen MT" panose="020B0602020104020603" pitchFamily="34" charset="0"/>
              </a:rPr>
              <a:t>para </a:t>
            </a:r>
            <a:r>
              <a:rPr lang="en-CH" sz="2400" u="sng" dirty="0" err="1">
                <a:latin typeface="Tw Cen MT" panose="020B0602020104020603" pitchFamily="34" charset="0"/>
              </a:rPr>
              <a:t>publicar</a:t>
            </a:r>
            <a:r>
              <a:rPr lang="es-ES" sz="2400" u="sng" dirty="0">
                <a:latin typeface="Tw Cen MT" panose="020B0602020104020603" pitchFamily="34" charset="0"/>
              </a:rPr>
              <a:t> el </a:t>
            </a:r>
            <a:r>
              <a:rPr lang="en-CH" sz="2400" u="sng" dirty="0">
                <a:latin typeface="Tw Cen MT" panose="020B0602020104020603" pitchFamily="34" charset="0"/>
              </a:rPr>
              <a:t>White Paper</a:t>
            </a:r>
            <a:r>
              <a:rPr lang="es-ES" sz="2400" u="sng" dirty="0">
                <a:latin typeface="Tw Cen MT" panose="020B0602020104020603" pitchFamily="34" charset="0"/>
              </a:rPr>
              <a:t> #2 de la OCP (ver las siguientes diapositivas) sobre el Futuro de los Servicios Meteorológicos o Hidrometeorológicos Nacionales: Evolución de las funciones y responsabilidades para debatir sobre ese tema</a:t>
            </a:r>
            <a:r>
              <a:rPr lang="es-ES" sz="2400" dirty="0">
                <a:latin typeface="Tw Cen MT" panose="020B0602020104020603" pitchFamily="34" charset="0"/>
              </a:rPr>
              <a:t>, que está significativamente relacionado con la planificación estratégica de la OMM.</a:t>
            </a:r>
            <a:endParaRPr lang="en-US" sz="2400" dirty="0">
              <a:latin typeface="Tw Cen MT" panose="020B0602020104020603" pitchFamily="34" charset="0"/>
            </a:endParaRPr>
          </a:p>
        </p:txBody>
      </p:sp>
      <p:sp>
        <p:nvSpPr>
          <p:cNvPr id="9" name="Title 4">
            <a:extLst>
              <a:ext uri="{FF2B5EF4-FFF2-40B4-BE49-F238E27FC236}">
                <a16:creationId xmlns:a16="http://schemas.microsoft.com/office/drawing/2014/main" id="{3E67F42A-3EEE-42CD-A53A-FFF1E0363C79}"/>
              </a:ext>
            </a:extLst>
          </p:cNvPr>
          <p:cNvSpPr>
            <a:spLocks noGrp="1"/>
          </p:cNvSpPr>
          <p:nvPr>
            <p:ph type="title"/>
          </p:nvPr>
        </p:nvSpPr>
        <p:spPr>
          <a:xfrm>
            <a:off x="-481152" y="288707"/>
            <a:ext cx="10515600" cy="1065479"/>
          </a:xfrm>
        </p:spPr>
        <p:txBody>
          <a:bodyPr>
            <a:noAutofit/>
          </a:bodyPr>
          <a:lstStyle/>
          <a:p>
            <a:pPr algn="ctr"/>
            <a:r>
              <a:rPr lang="es-ES" altLang="ko-KR" sz="4000" dirty="0">
                <a:solidFill>
                  <a:srgbClr val="0070C0"/>
                </a:solidFill>
                <a:latin typeface="Tw Cen MT" panose="020B0602020104020603" pitchFamily="34" charset="0"/>
              </a:rPr>
              <a:t>Plataforma Consultiva Abierta (3/3)</a:t>
            </a:r>
            <a:br>
              <a:rPr lang="es-ES" altLang="ko-KR" sz="4000" dirty="0">
                <a:solidFill>
                  <a:srgbClr val="0070C0"/>
                </a:solidFill>
                <a:latin typeface="Tw Cen MT" panose="020B0602020104020603" pitchFamily="34" charset="0"/>
              </a:rPr>
            </a:br>
            <a:r>
              <a:rPr lang="es-ES" altLang="ko-KR" sz="2800" dirty="0">
                <a:solidFill>
                  <a:srgbClr val="0070C0"/>
                </a:solidFill>
                <a:latin typeface="Tw Cen MT" panose="020B0602020104020603" pitchFamily="34" charset="0"/>
              </a:rPr>
              <a:t>Tercera Sesión de Alto Nivel de la OCP (OCP-HL-3)</a:t>
            </a:r>
            <a:endParaRPr lang="en-US" sz="3200" dirty="0"/>
          </a:p>
        </p:txBody>
      </p:sp>
      <p:sp>
        <p:nvSpPr>
          <p:cNvPr id="10" name="TextBox 9">
            <a:extLst>
              <a:ext uri="{FF2B5EF4-FFF2-40B4-BE49-F238E27FC236}">
                <a16:creationId xmlns:a16="http://schemas.microsoft.com/office/drawing/2014/main" id="{5D9F9FFE-164B-497D-B4E4-D2EBADBDFE06}"/>
              </a:ext>
            </a:extLst>
          </p:cNvPr>
          <p:cNvSpPr txBox="1"/>
          <p:nvPr/>
        </p:nvSpPr>
        <p:spPr>
          <a:xfrm>
            <a:off x="650962" y="1406468"/>
            <a:ext cx="10019907" cy="369332"/>
          </a:xfrm>
          <a:prstGeom prst="rect">
            <a:avLst/>
          </a:prstGeom>
          <a:noFill/>
        </p:spPr>
        <p:txBody>
          <a:bodyPr wrap="square">
            <a:spAutoFit/>
          </a:bodyPr>
          <a:lstStyle/>
          <a:p>
            <a:endParaRPr lang="en-US" dirty="0">
              <a:solidFill>
                <a:srgbClr val="FF0000"/>
              </a:solidFill>
            </a:endParaRPr>
          </a:p>
        </p:txBody>
      </p:sp>
      <p:sp>
        <p:nvSpPr>
          <p:cNvPr id="11" name="Slide Number Placeholder 1">
            <a:extLst>
              <a:ext uri="{FF2B5EF4-FFF2-40B4-BE49-F238E27FC236}">
                <a16:creationId xmlns:a16="http://schemas.microsoft.com/office/drawing/2014/main" id="{474344EC-CB15-41CB-996B-96837DF631E8}"/>
              </a:ext>
            </a:extLst>
          </p:cNvPr>
          <p:cNvSpPr>
            <a:spLocks noGrp="1"/>
          </p:cNvSpPr>
          <p:nvPr>
            <p:ph type="sldNum" sz="quarter" idx="12"/>
          </p:nvPr>
        </p:nvSpPr>
        <p:spPr>
          <a:xfrm>
            <a:off x="8484322" y="5747518"/>
            <a:ext cx="2743200" cy="365125"/>
          </a:xfrm>
        </p:spPr>
        <p:txBody>
          <a:bodyPr/>
          <a:lstStyle/>
          <a:p>
            <a:fld id="{B9BEF6AE-41F2-41F6-B20B-B93113D88125}" type="slidenum">
              <a:rPr lang="en-US" sz="2800" smtClean="0"/>
              <a:t>26</a:t>
            </a:fld>
            <a:endParaRPr lang="en-US" sz="2800" dirty="0"/>
          </a:p>
        </p:txBody>
      </p:sp>
      <p:pic>
        <p:nvPicPr>
          <p:cNvPr id="12" name="Picture 11" descr="A person standing at a podium&#10;&#10;Description automatically generated with medium confidence">
            <a:extLst>
              <a:ext uri="{FF2B5EF4-FFF2-40B4-BE49-F238E27FC236}">
                <a16:creationId xmlns:a16="http://schemas.microsoft.com/office/drawing/2014/main" id="{C862B389-4101-479C-9DCC-3AC6BEB2E5F3}"/>
              </a:ext>
            </a:extLst>
          </p:cNvPr>
          <p:cNvPicPr>
            <a:picLocks noChangeAspect="1"/>
          </p:cNvPicPr>
          <p:nvPr/>
        </p:nvPicPr>
        <p:blipFill rotWithShape="1">
          <a:blip r:embed="rId3">
            <a:extLst>
              <a:ext uri="{28A0092B-C50C-407E-A947-70E740481C1C}">
                <a14:useLocalDpi xmlns:a14="http://schemas.microsoft.com/office/drawing/2010/main" val="0"/>
              </a:ext>
            </a:extLst>
          </a:blip>
          <a:srcRect l="58235" t="13354" r="18624" b="37068"/>
          <a:stretch/>
        </p:blipFill>
        <p:spPr>
          <a:xfrm>
            <a:off x="8855875" y="3063152"/>
            <a:ext cx="979489" cy="1404206"/>
          </a:xfrm>
          <a:prstGeom prst="rect">
            <a:avLst/>
          </a:prstGeom>
        </p:spPr>
      </p:pic>
      <p:pic>
        <p:nvPicPr>
          <p:cNvPr id="13" name="Picture 12" descr="A picture containing text, person, person, suit&#10;&#10;Description automatically generated">
            <a:extLst>
              <a:ext uri="{FF2B5EF4-FFF2-40B4-BE49-F238E27FC236}">
                <a16:creationId xmlns:a16="http://schemas.microsoft.com/office/drawing/2014/main" id="{CB4901E6-9AF3-4947-B8FF-4C0165674D4F}"/>
              </a:ext>
            </a:extLst>
          </p:cNvPr>
          <p:cNvPicPr>
            <a:picLocks noChangeAspect="1"/>
          </p:cNvPicPr>
          <p:nvPr/>
        </p:nvPicPr>
        <p:blipFill rotWithShape="1">
          <a:blip r:embed="rId4">
            <a:extLst>
              <a:ext uri="{28A0092B-C50C-407E-A947-70E740481C1C}">
                <a14:useLocalDpi xmlns:a14="http://schemas.microsoft.com/office/drawing/2010/main" val="0"/>
              </a:ext>
            </a:extLst>
          </a:blip>
          <a:srcRect l="44170" r="9202"/>
          <a:stretch/>
        </p:blipFill>
        <p:spPr>
          <a:xfrm>
            <a:off x="8849327" y="1686310"/>
            <a:ext cx="979489" cy="1405713"/>
          </a:xfrm>
          <a:prstGeom prst="rect">
            <a:avLst/>
          </a:prstGeom>
        </p:spPr>
      </p:pic>
      <p:pic>
        <p:nvPicPr>
          <p:cNvPr id="14" name="Picture 13" descr="A person in a suit sitting at a desk with a computer&#10;&#10;Description automatically generated with low confidence">
            <a:extLst>
              <a:ext uri="{FF2B5EF4-FFF2-40B4-BE49-F238E27FC236}">
                <a16:creationId xmlns:a16="http://schemas.microsoft.com/office/drawing/2014/main" id="{5AE557F4-B26A-4004-9F86-EA960E0B0809}"/>
              </a:ext>
            </a:extLst>
          </p:cNvPr>
          <p:cNvPicPr>
            <a:picLocks noChangeAspect="1"/>
          </p:cNvPicPr>
          <p:nvPr/>
        </p:nvPicPr>
        <p:blipFill rotWithShape="1">
          <a:blip r:embed="rId5">
            <a:extLst>
              <a:ext uri="{28A0092B-C50C-407E-A947-70E740481C1C}">
                <a14:useLocalDpi xmlns:a14="http://schemas.microsoft.com/office/drawing/2010/main" val="0"/>
              </a:ext>
            </a:extLst>
          </a:blip>
          <a:srcRect l="42241" t="29614" r="24904"/>
          <a:stretch/>
        </p:blipFill>
        <p:spPr>
          <a:xfrm>
            <a:off x="8842779" y="308069"/>
            <a:ext cx="979489" cy="1404206"/>
          </a:xfrm>
          <a:prstGeom prst="rect">
            <a:avLst/>
          </a:prstGeom>
        </p:spPr>
      </p:pic>
      <p:pic>
        <p:nvPicPr>
          <p:cNvPr id="15" name="Picture 14" descr="A person on a screen in front of a group of people&#10;&#10;Description automatically generated with low confidence">
            <a:extLst>
              <a:ext uri="{FF2B5EF4-FFF2-40B4-BE49-F238E27FC236}">
                <a16:creationId xmlns:a16="http://schemas.microsoft.com/office/drawing/2014/main" id="{41E274C9-C6DB-471C-845A-CFAD60EB560F}"/>
              </a:ext>
            </a:extLst>
          </p:cNvPr>
          <p:cNvPicPr>
            <a:picLocks noChangeAspect="1"/>
          </p:cNvPicPr>
          <p:nvPr/>
        </p:nvPicPr>
        <p:blipFill rotWithShape="1">
          <a:blip r:embed="rId6">
            <a:extLst>
              <a:ext uri="{28A0092B-C50C-407E-A947-70E740481C1C}">
                <a14:useLocalDpi xmlns:a14="http://schemas.microsoft.com/office/drawing/2010/main" val="0"/>
              </a:ext>
            </a:extLst>
          </a:blip>
          <a:srcRect l="22262" t="25421" r="54012" b="25350"/>
          <a:stretch/>
        </p:blipFill>
        <p:spPr>
          <a:xfrm>
            <a:off x="6908766" y="5747518"/>
            <a:ext cx="1005582" cy="1396183"/>
          </a:xfrm>
          <a:prstGeom prst="rect">
            <a:avLst/>
          </a:prstGeom>
        </p:spPr>
      </p:pic>
      <p:pic>
        <p:nvPicPr>
          <p:cNvPr id="16" name="Picture 15" descr="A person on a television screen&#10;&#10;Description automatically generated with medium confidence">
            <a:extLst>
              <a:ext uri="{FF2B5EF4-FFF2-40B4-BE49-F238E27FC236}">
                <a16:creationId xmlns:a16="http://schemas.microsoft.com/office/drawing/2014/main" id="{A6BE88A1-2A88-4A33-A5CC-2FFDE8910101}"/>
              </a:ext>
            </a:extLst>
          </p:cNvPr>
          <p:cNvPicPr>
            <a:picLocks noChangeAspect="1"/>
          </p:cNvPicPr>
          <p:nvPr/>
        </p:nvPicPr>
        <p:blipFill rotWithShape="1">
          <a:blip r:embed="rId7">
            <a:extLst>
              <a:ext uri="{28A0092B-C50C-407E-A947-70E740481C1C}">
                <a14:useLocalDpi xmlns:a14="http://schemas.microsoft.com/office/drawing/2010/main" val="0"/>
              </a:ext>
            </a:extLst>
          </a:blip>
          <a:srcRect l="40278" t="30694" r="33948" b="14485"/>
          <a:stretch/>
        </p:blipFill>
        <p:spPr>
          <a:xfrm>
            <a:off x="7914348" y="5747518"/>
            <a:ext cx="979489" cy="1394189"/>
          </a:xfrm>
          <a:prstGeom prst="rect">
            <a:avLst/>
          </a:prstGeom>
        </p:spPr>
      </p:pic>
      <p:pic>
        <p:nvPicPr>
          <p:cNvPr id="17" name="Picture 16" descr="Two people sitting at a table with microphones&#10;&#10;Description automatically generated with medium confidence">
            <a:extLst>
              <a:ext uri="{FF2B5EF4-FFF2-40B4-BE49-F238E27FC236}">
                <a16:creationId xmlns:a16="http://schemas.microsoft.com/office/drawing/2014/main" id="{0B559D24-741B-4425-952E-46B40BAA3EED}"/>
              </a:ext>
            </a:extLst>
          </p:cNvPr>
          <p:cNvPicPr>
            <a:picLocks noChangeAspect="1"/>
          </p:cNvPicPr>
          <p:nvPr/>
        </p:nvPicPr>
        <p:blipFill rotWithShape="1">
          <a:blip r:embed="rId8">
            <a:extLst>
              <a:ext uri="{28A0092B-C50C-407E-A947-70E740481C1C}">
                <a14:useLocalDpi xmlns:a14="http://schemas.microsoft.com/office/drawing/2010/main" val="0"/>
              </a:ext>
            </a:extLst>
          </a:blip>
          <a:srcRect l="57171" t="9712" r="7205" b="16477"/>
          <a:stretch/>
        </p:blipFill>
        <p:spPr>
          <a:xfrm>
            <a:off x="5914378" y="5747518"/>
            <a:ext cx="1005582" cy="1394189"/>
          </a:xfrm>
          <a:prstGeom prst="rect">
            <a:avLst/>
          </a:prstGeom>
        </p:spPr>
      </p:pic>
      <p:pic>
        <p:nvPicPr>
          <p:cNvPr id="18" name="Picture 17" descr="A person speaking into a microphone&#10;&#10;Description automatically generated with medium confidence">
            <a:extLst>
              <a:ext uri="{FF2B5EF4-FFF2-40B4-BE49-F238E27FC236}">
                <a16:creationId xmlns:a16="http://schemas.microsoft.com/office/drawing/2014/main" id="{80F60EC0-A704-4F71-BFE7-F3889E4AF0A7}"/>
              </a:ext>
            </a:extLst>
          </p:cNvPr>
          <p:cNvPicPr>
            <a:picLocks noChangeAspect="1"/>
          </p:cNvPicPr>
          <p:nvPr/>
        </p:nvPicPr>
        <p:blipFill rotWithShape="1">
          <a:blip r:embed="rId9">
            <a:extLst>
              <a:ext uri="{28A0092B-C50C-407E-A947-70E740481C1C}">
                <a14:useLocalDpi xmlns:a14="http://schemas.microsoft.com/office/drawing/2010/main" val="0"/>
              </a:ext>
            </a:extLst>
          </a:blip>
          <a:srcRect l="33746" t="3401" r="33931" b="24950"/>
          <a:stretch/>
        </p:blipFill>
        <p:spPr>
          <a:xfrm>
            <a:off x="4977917" y="5747518"/>
            <a:ext cx="939883" cy="1394189"/>
          </a:xfrm>
          <a:prstGeom prst="rect">
            <a:avLst/>
          </a:prstGeom>
        </p:spPr>
      </p:pic>
      <p:pic>
        <p:nvPicPr>
          <p:cNvPr id="19" name="Picture 18" descr="A picture containing text, person, person, indoor&#10;&#10;Description automatically generated">
            <a:extLst>
              <a:ext uri="{FF2B5EF4-FFF2-40B4-BE49-F238E27FC236}">
                <a16:creationId xmlns:a16="http://schemas.microsoft.com/office/drawing/2014/main" id="{4CB2C886-364B-4F86-988C-C9F826A50CB3}"/>
              </a:ext>
            </a:extLst>
          </p:cNvPr>
          <p:cNvPicPr>
            <a:picLocks noChangeAspect="1"/>
          </p:cNvPicPr>
          <p:nvPr/>
        </p:nvPicPr>
        <p:blipFill rotWithShape="1">
          <a:blip r:embed="rId10">
            <a:extLst>
              <a:ext uri="{28A0092B-C50C-407E-A947-70E740481C1C}">
                <a14:useLocalDpi xmlns:a14="http://schemas.microsoft.com/office/drawing/2010/main" val="0"/>
              </a:ext>
            </a:extLst>
          </a:blip>
          <a:srcRect l="34834" t="2759" r="28428" b="22133"/>
          <a:stretch/>
        </p:blipFill>
        <p:spPr>
          <a:xfrm>
            <a:off x="3967290" y="5747518"/>
            <a:ext cx="1019094" cy="1394189"/>
          </a:xfrm>
          <a:prstGeom prst="rect">
            <a:avLst/>
          </a:prstGeom>
        </p:spPr>
      </p:pic>
      <p:pic>
        <p:nvPicPr>
          <p:cNvPr id="20" name="Picture 19" descr="A picture containing text, wall, computer, indoor&#10;&#10;Description automatically generated">
            <a:extLst>
              <a:ext uri="{FF2B5EF4-FFF2-40B4-BE49-F238E27FC236}">
                <a16:creationId xmlns:a16="http://schemas.microsoft.com/office/drawing/2014/main" id="{5906D634-E897-439E-BC74-31F9DC65172B}"/>
              </a:ext>
            </a:extLst>
          </p:cNvPr>
          <p:cNvPicPr>
            <a:picLocks noChangeAspect="1"/>
          </p:cNvPicPr>
          <p:nvPr/>
        </p:nvPicPr>
        <p:blipFill rotWithShape="1">
          <a:blip r:embed="rId11">
            <a:extLst>
              <a:ext uri="{28A0092B-C50C-407E-A947-70E740481C1C}">
                <a14:useLocalDpi xmlns:a14="http://schemas.microsoft.com/office/drawing/2010/main" val="0"/>
              </a:ext>
            </a:extLst>
          </a:blip>
          <a:srcRect l="43497" t="26011" r="31085" b="19923"/>
          <a:stretch/>
        </p:blipFill>
        <p:spPr>
          <a:xfrm>
            <a:off x="2987801" y="5747518"/>
            <a:ext cx="979489" cy="1394189"/>
          </a:xfrm>
          <a:prstGeom prst="rect">
            <a:avLst/>
          </a:prstGeom>
        </p:spPr>
      </p:pic>
      <p:pic>
        <p:nvPicPr>
          <p:cNvPr id="21" name="Picture 20" descr="Two people at a podium&#10;&#10;Description automatically generated with medium confidence">
            <a:extLst>
              <a:ext uri="{FF2B5EF4-FFF2-40B4-BE49-F238E27FC236}">
                <a16:creationId xmlns:a16="http://schemas.microsoft.com/office/drawing/2014/main" id="{3E85AEA7-42F0-4ECC-8824-7A08CAA72ACC}"/>
              </a:ext>
            </a:extLst>
          </p:cNvPr>
          <p:cNvPicPr>
            <a:picLocks noChangeAspect="1"/>
          </p:cNvPicPr>
          <p:nvPr/>
        </p:nvPicPr>
        <p:blipFill rotWithShape="1">
          <a:blip r:embed="rId12">
            <a:extLst>
              <a:ext uri="{28A0092B-C50C-407E-A947-70E740481C1C}">
                <a14:useLocalDpi xmlns:a14="http://schemas.microsoft.com/office/drawing/2010/main" val="0"/>
              </a:ext>
            </a:extLst>
          </a:blip>
          <a:srcRect l="54383" t="3322" r="13295" b="25030"/>
          <a:stretch/>
        </p:blipFill>
        <p:spPr>
          <a:xfrm>
            <a:off x="2056890" y="5747518"/>
            <a:ext cx="939883" cy="1394189"/>
          </a:xfrm>
          <a:prstGeom prst="rect">
            <a:avLst/>
          </a:prstGeom>
        </p:spPr>
      </p:pic>
      <p:pic>
        <p:nvPicPr>
          <p:cNvPr id="22" name="Picture 21" descr="A group of people sitting in front of a projector screen&#10;&#10;Description automatically generated with medium confidence">
            <a:extLst>
              <a:ext uri="{FF2B5EF4-FFF2-40B4-BE49-F238E27FC236}">
                <a16:creationId xmlns:a16="http://schemas.microsoft.com/office/drawing/2014/main" id="{9C7633FB-1E36-444D-8806-0864DA4CE67D}"/>
              </a:ext>
            </a:extLst>
          </p:cNvPr>
          <p:cNvPicPr>
            <a:picLocks noChangeAspect="1"/>
          </p:cNvPicPr>
          <p:nvPr/>
        </p:nvPicPr>
        <p:blipFill rotWithShape="1">
          <a:blip r:embed="rId13">
            <a:extLst>
              <a:ext uri="{28A0092B-C50C-407E-A947-70E740481C1C}">
                <a14:useLocalDpi xmlns:a14="http://schemas.microsoft.com/office/drawing/2010/main" val="0"/>
              </a:ext>
            </a:extLst>
          </a:blip>
          <a:srcRect l="36024" t="13219" r="41196" b="38498"/>
          <a:stretch/>
        </p:blipFill>
        <p:spPr>
          <a:xfrm>
            <a:off x="1036899" y="5747518"/>
            <a:ext cx="1019094" cy="1445409"/>
          </a:xfrm>
          <a:prstGeom prst="rect">
            <a:avLst/>
          </a:prstGeom>
        </p:spPr>
      </p:pic>
      <p:pic>
        <p:nvPicPr>
          <p:cNvPr id="23" name="Picture 22" descr="A person sitting at a desk&#10;&#10;Description automatically generated with low confidence">
            <a:extLst>
              <a:ext uri="{FF2B5EF4-FFF2-40B4-BE49-F238E27FC236}">
                <a16:creationId xmlns:a16="http://schemas.microsoft.com/office/drawing/2014/main" id="{C0961FD7-950F-47B7-8908-0176B603F3A7}"/>
              </a:ext>
            </a:extLst>
          </p:cNvPr>
          <p:cNvPicPr>
            <a:picLocks noChangeAspect="1"/>
          </p:cNvPicPr>
          <p:nvPr/>
        </p:nvPicPr>
        <p:blipFill rotWithShape="1">
          <a:blip r:embed="rId14">
            <a:extLst>
              <a:ext uri="{28A0092B-C50C-407E-A947-70E740481C1C}">
                <a14:useLocalDpi xmlns:a14="http://schemas.microsoft.com/office/drawing/2010/main" val="0"/>
              </a:ext>
            </a:extLst>
          </a:blip>
          <a:srcRect l="29083" t="9588" r="28529"/>
          <a:stretch/>
        </p:blipFill>
        <p:spPr>
          <a:xfrm>
            <a:off x="49662" y="5747518"/>
            <a:ext cx="979489" cy="1398026"/>
          </a:xfrm>
          <a:prstGeom prst="rect">
            <a:avLst/>
          </a:prstGeom>
        </p:spPr>
      </p:pic>
      <p:pic>
        <p:nvPicPr>
          <p:cNvPr id="24" name="Picture 23" descr="A person sitting at a desk&#10;&#10;Description automatically generated with medium confidence">
            <a:extLst>
              <a:ext uri="{FF2B5EF4-FFF2-40B4-BE49-F238E27FC236}">
                <a16:creationId xmlns:a16="http://schemas.microsoft.com/office/drawing/2014/main" id="{EDA282A3-517B-4B40-B8B4-9C5C3C3F7994}"/>
              </a:ext>
            </a:extLst>
          </p:cNvPr>
          <p:cNvPicPr>
            <a:picLocks noChangeAspect="1"/>
          </p:cNvPicPr>
          <p:nvPr/>
        </p:nvPicPr>
        <p:blipFill rotWithShape="1">
          <a:blip r:embed="rId15">
            <a:extLst>
              <a:ext uri="{28A0092B-C50C-407E-A947-70E740481C1C}">
                <a14:useLocalDpi xmlns:a14="http://schemas.microsoft.com/office/drawing/2010/main" val="0"/>
              </a:ext>
            </a:extLst>
          </a:blip>
          <a:srcRect l="22554" t="33048" r="53548" b="15356"/>
          <a:stretch/>
        </p:blipFill>
        <p:spPr>
          <a:xfrm>
            <a:off x="10882040" y="5747518"/>
            <a:ext cx="964970" cy="1394189"/>
          </a:xfrm>
          <a:prstGeom prst="rect">
            <a:avLst/>
          </a:prstGeom>
        </p:spPr>
      </p:pic>
      <p:pic>
        <p:nvPicPr>
          <p:cNvPr id="25" name="Picture 24" descr="A picture containing text, indoor, ceiling, group&#10;&#10;Description automatically generated">
            <a:extLst>
              <a:ext uri="{FF2B5EF4-FFF2-40B4-BE49-F238E27FC236}">
                <a16:creationId xmlns:a16="http://schemas.microsoft.com/office/drawing/2014/main" id="{04F242FE-79CA-4443-9AE2-A5B804321A99}"/>
              </a:ext>
            </a:extLst>
          </p:cNvPr>
          <p:cNvPicPr>
            <a:picLocks noChangeAspect="1"/>
          </p:cNvPicPr>
          <p:nvPr/>
        </p:nvPicPr>
        <p:blipFill rotWithShape="1">
          <a:blip r:embed="rId16">
            <a:extLst>
              <a:ext uri="{28A0092B-C50C-407E-A947-70E740481C1C}">
                <a14:useLocalDpi xmlns:a14="http://schemas.microsoft.com/office/drawing/2010/main" val="0"/>
              </a:ext>
            </a:extLst>
          </a:blip>
          <a:srcRect l="79000" t="49172" r="12474" b="32692"/>
          <a:stretch/>
        </p:blipFill>
        <p:spPr>
          <a:xfrm>
            <a:off x="9896978" y="5747518"/>
            <a:ext cx="979489" cy="1394189"/>
          </a:xfrm>
          <a:prstGeom prst="rect">
            <a:avLst/>
          </a:prstGeom>
        </p:spPr>
      </p:pic>
      <p:pic>
        <p:nvPicPr>
          <p:cNvPr id="26" name="Picture 25" descr="Two people at a podium&#10;&#10;Description automatically generated with low confidence">
            <a:extLst>
              <a:ext uri="{FF2B5EF4-FFF2-40B4-BE49-F238E27FC236}">
                <a16:creationId xmlns:a16="http://schemas.microsoft.com/office/drawing/2014/main" id="{CF5B2D0C-F60C-478A-A34C-7723B4C92A30}"/>
              </a:ext>
            </a:extLst>
          </p:cNvPr>
          <p:cNvPicPr>
            <a:picLocks noChangeAspect="1"/>
          </p:cNvPicPr>
          <p:nvPr/>
        </p:nvPicPr>
        <p:blipFill rotWithShape="1">
          <a:blip r:embed="rId17">
            <a:extLst>
              <a:ext uri="{28A0092B-C50C-407E-A947-70E740481C1C}">
                <a14:useLocalDpi xmlns:a14="http://schemas.microsoft.com/office/drawing/2010/main" val="0"/>
              </a:ext>
            </a:extLst>
          </a:blip>
          <a:srcRect l="25627" t="8665" r="46085" b="32725"/>
          <a:stretch/>
        </p:blipFill>
        <p:spPr>
          <a:xfrm>
            <a:off x="8900385" y="5747518"/>
            <a:ext cx="1005582" cy="1394189"/>
          </a:xfrm>
          <a:prstGeom prst="rect">
            <a:avLst/>
          </a:prstGeom>
        </p:spPr>
      </p:pic>
      <p:pic>
        <p:nvPicPr>
          <p:cNvPr id="27" name="Picture 26" descr="Two people sitting at a table&#10;&#10;Description automatically generated with medium confidence">
            <a:extLst>
              <a:ext uri="{FF2B5EF4-FFF2-40B4-BE49-F238E27FC236}">
                <a16:creationId xmlns:a16="http://schemas.microsoft.com/office/drawing/2014/main" id="{51659860-EFC4-4BED-A184-66A87279BF83}"/>
              </a:ext>
            </a:extLst>
          </p:cNvPr>
          <p:cNvPicPr>
            <a:picLocks noChangeAspect="1"/>
          </p:cNvPicPr>
          <p:nvPr/>
        </p:nvPicPr>
        <p:blipFill rotWithShape="1">
          <a:blip r:embed="rId18">
            <a:extLst>
              <a:ext uri="{28A0092B-C50C-407E-A947-70E740481C1C}">
                <a14:useLocalDpi xmlns:a14="http://schemas.microsoft.com/office/drawing/2010/main" val="0"/>
              </a:ext>
            </a:extLst>
          </a:blip>
          <a:srcRect l="38951" t="21039" r="25933" b="21020"/>
          <a:stretch/>
        </p:blipFill>
        <p:spPr>
          <a:xfrm>
            <a:off x="8582880" y="4357219"/>
            <a:ext cx="1259032" cy="1389243"/>
          </a:xfrm>
          <a:prstGeom prst="rect">
            <a:avLst/>
          </a:prstGeom>
        </p:spPr>
      </p:pic>
      <p:sp>
        <p:nvSpPr>
          <p:cNvPr id="28" name="Content Placeholder 2">
            <a:extLst>
              <a:ext uri="{FF2B5EF4-FFF2-40B4-BE49-F238E27FC236}">
                <a16:creationId xmlns:a16="http://schemas.microsoft.com/office/drawing/2014/main" id="{C24E98A1-7702-4635-9F56-BBD253D7798A}"/>
              </a:ext>
            </a:extLst>
          </p:cNvPr>
          <p:cNvSpPr txBox="1">
            <a:spLocks/>
          </p:cNvSpPr>
          <p:nvPr/>
        </p:nvSpPr>
        <p:spPr>
          <a:xfrm>
            <a:off x="11958664" y="1692734"/>
            <a:ext cx="8509545" cy="3803829"/>
          </a:xfrm>
          <a:prstGeom prst="rect">
            <a:avLst/>
          </a:prstGeom>
        </p:spPr>
        <p:txBody>
          <a:bodyPr vert="horz" lIns="91440" tIns="45720" rIns="91440" bIns="45720" rtlCol="0">
            <a:norm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r>
              <a:rPr lang="en-US" sz="2400" dirty="0">
                <a:latin typeface="Tw Cen MT" panose="020B0602020104020603" pitchFamily="34" charset="0"/>
              </a:rPr>
              <a:t>The Congress, in </a:t>
            </a:r>
            <a:r>
              <a:rPr lang="en-US" sz="2400" dirty="0">
                <a:latin typeface="Tw Cen MT" panose="020B0602020104020603" pitchFamily="34" charset="0"/>
                <a:hlinkClick r:id="rId2"/>
              </a:rPr>
              <a:t>Resolution 79 (Cg-18)</a:t>
            </a:r>
            <a:r>
              <a:rPr lang="en-US" sz="2400" dirty="0">
                <a:latin typeface="Tw Cen MT" panose="020B0602020104020603" pitchFamily="34" charset="0"/>
              </a:rPr>
              <a:t>, agrees with the proposal for conducting </a:t>
            </a:r>
            <a:r>
              <a:rPr lang="en-US" sz="2400" u="sng" dirty="0">
                <a:latin typeface="Tw Cen MT" panose="020B0602020104020603" pitchFamily="34" charset="0"/>
              </a:rPr>
              <a:t>annual thematic sessions</a:t>
            </a:r>
            <a:r>
              <a:rPr lang="en-US" sz="2400" dirty="0">
                <a:latin typeface="Tw Cen MT" panose="020B0602020104020603" pitchFamily="34" charset="0"/>
              </a:rPr>
              <a:t> of the Open Consultative Platform as part of the </a:t>
            </a:r>
            <a:r>
              <a:rPr lang="en-US" sz="2400" dirty="0" err="1">
                <a:latin typeface="Tw Cen MT" panose="020B0602020104020603" pitchFamily="34" charset="0"/>
              </a:rPr>
              <a:t>programme</a:t>
            </a:r>
            <a:r>
              <a:rPr lang="en-US" sz="2400" dirty="0">
                <a:latin typeface="Tw Cen MT" panose="020B0602020104020603" pitchFamily="34" charset="0"/>
              </a:rPr>
              <a:t> of the Executive Council or Congress sessions. </a:t>
            </a:r>
          </a:p>
          <a:p>
            <a:r>
              <a:rPr lang="en-US" sz="2400" dirty="0">
                <a:latin typeface="Tw Cen MT" panose="020B0602020104020603" pitchFamily="34" charset="0"/>
              </a:rPr>
              <a:t>The Third High-Level Session of the Open Consultative Platform (OCP-HL-3) was held as part of the </a:t>
            </a:r>
            <a:r>
              <a:rPr lang="en-US" sz="2400" dirty="0" err="1">
                <a:latin typeface="Tw Cen MT" panose="020B0602020104020603" pitchFamily="34" charset="0"/>
              </a:rPr>
              <a:t>programme</a:t>
            </a:r>
            <a:r>
              <a:rPr lang="en-US" sz="2400" dirty="0">
                <a:latin typeface="Tw Cen MT" panose="020B0602020104020603" pitchFamily="34" charset="0"/>
              </a:rPr>
              <a:t> of EC-75 </a:t>
            </a:r>
            <a:r>
              <a:rPr lang="en-US" sz="2400" u="sng" dirty="0">
                <a:latin typeface="Tw Cen MT" panose="020B0602020104020603" pitchFamily="34" charset="0"/>
              </a:rPr>
              <a:t>to launch the OCP White Paper #2 (see the next slides) on the Future of National Meteorological or Hydrometeorological Services: Evolving roles and responsibilities to discuss on that theme</a:t>
            </a:r>
            <a:r>
              <a:rPr lang="en-US" sz="2400" dirty="0">
                <a:latin typeface="Tw Cen MT" panose="020B0602020104020603" pitchFamily="34" charset="0"/>
              </a:rPr>
              <a:t>, which is significantly related to the Strategic Planning of WMO.</a:t>
            </a:r>
          </a:p>
        </p:txBody>
      </p:sp>
      <p:sp>
        <p:nvSpPr>
          <p:cNvPr id="29" name="Title 4">
            <a:extLst>
              <a:ext uri="{FF2B5EF4-FFF2-40B4-BE49-F238E27FC236}">
                <a16:creationId xmlns:a16="http://schemas.microsoft.com/office/drawing/2014/main" id="{0CBA6F0B-0C0F-480A-B201-70C60C8D8770}"/>
              </a:ext>
            </a:extLst>
          </p:cNvPr>
          <p:cNvSpPr txBox="1">
            <a:spLocks/>
          </p:cNvSpPr>
          <p:nvPr/>
        </p:nvSpPr>
        <p:spPr>
          <a:xfrm>
            <a:off x="10347988" y="301770"/>
            <a:ext cx="10515600" cy="1065479"/>
          </a:xfrm>
          <a:prstGeom prst="rect">
            <a:avLst/>
          </a:prstGeom>
        </p:spPr>
        <p:txBody>
          <a:bodyPr vert="horz" lIns="91440" tIns="45720" rIns="91440" bIns="45720" rtlCol="0" anchor="ctr">
            <a:no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altLang="ko-KR" sz="4000" dirty="0">
                <a:solidFill>
                  <a:srgbClr val="0070C0"/>
                </a:solidFill>
                <a:latin typeface="Tw Cen MT" panose="020B0602020104020603" pitchFamily="34" charset="0"/>
              </a:rPr>
              <a:t>Open Consultative Platform (3/3)</a:t>
            </a:r>
            <a:br>
              <a:rPr lang="en-US" altLang="ko-KR" sz="3200" dirty="0">
                <a:solidFill>
                  <a:srgbClr val="0070C0"/>
                </a:solidFill>
                <a:latin typeface="Tw Cen MT" panose="020B0602020104020603" pitchFamily="34" charset="0"/>
              </a:rPr>
            </a:br>
            <a:r>
              <a:rPr lang="en-US" sz="3200" dirty="0">
                <a:solidFill>
                  <a:srgbClr val="0070C0"/>
                </a:solidFill>
                <a:latin typeface="Tw Cen MT" panose="020B0602020104020603" pitchFamily="34" charset="0"/>
              </a:rPr>
              <a:t>Third High-Level Session of OCP (OCP-HL-3)</a:t>
            </a:r>
            <a:endParaRPr lang="en-US" sz="3200" dirty="0"/>
          </a:p>
        </p:txBody>
      </p:sp>
      <p:sp>
        <p:nvSpPr>
          <p:cNvPr id="30" name="TextBox 29">
            <a:extLst>
              <a:ext uri="{FF2B5EF4-FFF2-40B4-BE49-F238E27FC236}">
                <a16:creationId xmlns:a16="http://schemas.microsoft.com/office/drawing/2014/main" id="{0DDB2F83-B1D3-442B-97AD-DD2065F96AC9}"/>
              </a:ext>
            </a:extLst>
          </p:cNvPr>
          <p:cNvSpPr txBox="1"/>
          <p:nvPr/>
        </p:nvSpPr>
        <p:spPr>
          <a:xfrm>
            <a:off x="10500388" y="1419531"/>
            <a:ext cx="10019907" cy="369332"/>
          </a:xfrm>
          <a:prstGeom prst="rect">
            <a:avLst/>
          </a:prstGeom>
          <a:noFill/>
        </p:spPr>
        <p:txBody>
          <a:bodyPr wrap="square">
            <a:spAutoFit/>
          </a:bodyPr>
          <a:lstStyle/>
          <a:p>
            <a:endParaRPr lang="en-US" dirty="0">
              <a:solidFill>
                <a:srgbClr val="FF0000"/>
              </a:solidFill>
            </a:endParaRPr>
          </a:p>
        </p:txBody>
      </p:sp>
      <p:sp>
        <p:nvSpPr>
          <p:cNvPr id="31" name="Slide Number Placeholder 1">
            <a:extLst>
              <a:ext uri="{FF2B5EF4-FFF2-40B4-BE49-F238E27FC236}">
                <a16:creationId xmlns:a16="http://schemas.microsoft.com/office/drawing/2014/main" id="{A652A581-F99C-4398-8CFC-192C48041B2E}"/>
              </a:ext>
            </a:extLst>
          </p:cNvPr>
          <p:cNvSpPr txBox="1">
            <a:spLocks/>
          </p:cNvSpPr>
          <p:nvPr/>
        </p:nvSpPr>
        <p:spPr>
          <a:xfrm>
            <a:off x="18333748" y="576058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6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BEF6AE-41F2-41F6-B20B-B93113D88125}" type="slidenum">
              <a:rPr lang="en-US" sz="2800" smtClean="0"/>
              <a:pPr/>
              <a:t>26</a:t>
            </a:fld>
            <a:endParaRPr lang="en-US" sz="2800" dirty="0"/>
          </a:p>
        </p:txBody>
      </p:sp>
      <p:pic>
        <p:nvPicPr>
          <p:cNvPr id="32" name="Picture 31" descr="A person standing at a podium&#10;&#10;Description automatically generated with medium confidence">
            <a:extLst>
              <a:ext uri="{FF2B5EF4-FFF2-40B4-BE49-F238E27FC236}">
                <a16:creationId xmlns:a16="http://schemas.microsoft.com/office/drawing/2014/main" id="{D5FFF0D1-DF18-4476-9A97-FC46A0AB0ECE}"/>
              </a:ext>
            </a:extLst>
          </p:cNvPr>
          <p:cNvPicPr>
            <a:picLocks noChangeAspect="1"/>
          </p:cNvPicPr>
          <p:nvPr/>
        </p:nvPicPr>
        <p:blipFill rotWithShape="1">
          <a:blip r:embed="rId3">
            <a:extLst>
              <a:ext uri="{28A0092B-C50C-407E-A947-70E740481C1C}">
                <a14:useLocalDpi xmlns:a14="http://schemas.microsoft.com/office/drawing/2010/main" val="0"/>
              </a:ext>
            </a:extLst>
          </a:blip>
          <a:srcRect l="58235" t="13354" r="18624" b="37068"/>
          <a:stretch/>
        </p:blipFill>
        <p:spPr>
          <a:xfrm>
            <a:off x="20730043" y="3076215"/>
            <a:ext cx="979489" cy="1404206"/>
          </a:xfrm>
          <a:prstGeom prst="rect">
            <a:avLst/>
          </a:prstGeom>
        </p:spPr>
      </p:pic>
      <p:pic>
        <p:nvPicPr>
          <p:cNvPr id="33" name="Picture 32" descr="A picture containing text, person, person, suit&#10;&#10;Description automatically generated">
            <a:extLst>
              <a:ext uri="{FF2B5EF4-FFF2-40B4-BE49-F238E27FC236}">
                <a16:creationId xmlns:a16="http://schemas.microsoft.com/office/drawing/2014/main" id="{1B0BD2D4-5E55-4492-80B2-2BC73D3AD008}"/>
              </a:ext>
            </a:extLst>
          </p:cNvPr>
          <p:cNvPicPr>
            <a:picLocks noChangeAspect="1"/>
          </p:cNvPicPr>
          <p:nvPr/>
        </p:nvPicPr>
        <p:blipFill rotWithShape="1">
          <a:blip r:embed="rId4">
            <a:extLst>
              <a:ext uri="{28A0092B-C50C-407E-A947-70E740481C1C}">
                <a14:useLocalDpi xmlns:a14="http://schemas.microsoft.com/office/drawing/2010/main" val="0"/>
              </a:ext>
            </a:extLst>
          </a:blip>
          <a:srcRect l="44170" r="9202"/>
          <a:stretch/>
        </p:blipFill>
        <p:spPr>
          <a:xfrm>
            <a:off x="20723495" y="1699373"/>
            <a:ext cx="979489" cy="1405713"/>
          </a:xfrm>
          <a:prstGeom prst="rect">
            <a:avLst/>
          </a:prstGeom>
        </p:spPr>
      </p:pic>
      <p:pic>
        <p:nvPicPr>
          <p:cNvPr id="34" name="Picture 33" descr="A person in a suit sitting at a desk with a computer&#10;&#10;Description automatically generated with low confidence">
            <a:extLst>
              <a:ext uri="{FF2B5EF4-FFF2-40B4-BE49-F238E27FC236}">
                <a16:creationId xmlns:a16="http://schemas.microsoft.com/office/drawing/2014/main" id="{5B152240-3711-4A36-ADD0-C4DD104FB2C3}"/>
              </a:ext>
            </a:extLst>
          </p:cNvPr>
          <p:cNvPicPr>
            <a:picLocks noChangeAspect="1"/>
          </p:cNvPicPr>
          <p:nvPr/>
        </p:nvPicPr>
        <p:blipFill rotWithShape="1">
          <a:blip r:embed="rId5">
            <a:extLst>
              <a:ext uri="{28A0092B-C50C-407E-A947-70E740481C1C}">
                <a14:useLocalDpi xmlns:a14="http://schemas.microsoft.com/office/drawing/2010/main" val="0"/>
              </a:ext>
            </a:extLst>
          </a:blip>
          <a:srcRect l="42241" t="29614" r="24904"/>
          <a:stretch/>
        </p:blipFill>
        <p:spPr>
          <a:xfrm>
            <a:off x="20716947" y="321132"/>
            <a:ext cx="979489" cy="1404206"/>
          </a:xfrm>
          <a:prstGeom prst="rect">
            <a:avLst/>
          </a:prstGeom>
        </p:spPr>
      </p:pic>
      <p:pic>
        <p:nvPicPr>
          <p:cNvPr id="35" name="Picture 34" descr="A person on a screen in front of a group of people&#10;&#10;Description automatically generated with low confidence">
            <a:extLst>
              <a:ext uri="{FF2B5EF4-FFF2-40B4-BE49-F238E27FC236}">
                <a16:creationId xmlns:a16="http://schemas.microsoft.com/office/drawing/2014/main" id="{74539B3B-7F37-474E-A867-1DA80230BEBC}"/>
              </a:ext>
            </a:extLst>
          </p:cNvPr>
          <p:cNvPicPr>
            <a:picLocks noChangeAspect="1"/>
          </p:cNvPicPr>
          <p:nvPr/>
        </p:nvPicPr>
        <p:blipFill rotWithShape="1">
          <a:blip r:embed="rId6">
            <a:extLst>
              <a:ext uri="{28A0092B-C50C-407E-A947-70E740481C1C}">
                <a14:useLocalDpi xmlns:a14="http://schemas.microsoft.com/office/drawing/2010/main" val="0"/>
              </a:ext>
            </a:extLst>
          </a:blip>
          <a:srcRect l="22262" t="25421" r="54012" b="25350"/>
          <a:stretch/>
        </p:blipFill>
        <p:spPr>
          <a:xfrm>
            <a:off x="16758192" y="5760581"/>
            <a:ext cx="1005582" cy="1396183"/>
          </a:xfrm>
          <a:prstGeom prst="rect">
            <a:avLst/>
          </a:prstGeom>
        </p:spPr>
      </p:pic>
      <p:pic>
        <p:nvPicPr>
          <p:cNvPr id="36" name="Picture 35" descr="A person on a television screen&#10;&#10;Description automatically generated with medium confidence">
            <a:extLst>
              <a:ext uri="{FF2B5EF4-FFF2-40B4-BE49-F238E27FC236}">
                <a16:creationId xmlns:a16="http://schemas.microsoft.com/office/drawing/2014/main" id="{DFBEC59E-FEE4-4D42-BF5C-67C0812F105B}"/>
              </a:ext>
            </a:extLst>
          </p:cNvPr>
          <p:cNvPicPr>
            <a:picLocks noChangeAspect="1"/>
          </p:cNvPicPr>
          <p:nvPr/>
        </p:nvPicPr>
        <p:blipFill rotWithShape="1">
          <a:blip r:embed="rId7">
            <a:extLst>
              <a:ext uri="{28A0092B-C50C-407E-A947-70E740481C1C}">
                <a14:useLocalDpi xmlns:a14="http://schemas.microsoft.com/office/drawing/2010/main" val="0"/>
              </a:ext>
            </a:extLst>
          </a:blip>
          <a:srcRect l="40278" t="30694" r="33948" b="14485"/>
          <a:stretch/>
        </p:blipFill>
        <p:spPr>
          <a:xfrm>
            <a:off x="17763774" y="5760581"/>
            <a:ext cx="979489" cy="1394189"/>
          </a:xfrm>
          <a:prstGeom prst="rect">
            <a:avLst/>
          </a:prstGeom>
        </p:spPr>
      </p:pic>
      <p:pic>
        <p:nvPicPr>
          <p:cNvPr id="37" name="Picture 36" descr="Two people sitting at a table with microphones&#10;&#10;Description automatically generated with medium confidence">
            <a:extLst>
              <a:ext uri="{FF2B5EF4-FFF2-40B4-BE49-F238E27FC236}">
                <a16:creationId xmlns:a16="http://schemas.microsoft.com/office/drawing/2014/main" id="{FDFD7C33-FCB5-49AA-A313-76F75FD302D4}"/>
              </a:ext>
            </a:extLst>
          </p:cNvPr>
          <p:cNvPicPr>
            <a:picLocks noChangeAspect="1"/>
          </p:cNvPicPr>
          <p:nvPr/>
        </p:nvPicPr>
        <p:blipFill rotWithShape="1">
          <a:blip r:embed="rId8">
            <a:extLst>
              <a:ext uri="{28A0092B-C50C-407E-A947-70E740481C1C}">
                <a14:useLocalDpi xmlns:a14="http://schemas.microsoft.com/office/drawing/2010/main" val="0"/>
              </a:ext>
            </a:extLst>
          </a:blip>
          <a:srcRect l="57171" t="9712" r="7205" b="16477"/>
          <a:stretch/>
        </p:blipFill>
        <p:spPr>
          <a:xfrm>
            <a:off x="15763804" y="5760581"/>
            <a:ext cx="1005582" cy="1394189"/>
          </a:xfrm>
          <a:prstGeom prst="rect">
            <a:avLst/>
          </a:prstGeom>
        </p:spPr>
      </p:pic>
      <p:pic>
        <p:nvPicPr>
          <p:cNvPr id="38" name="Picture 37" descr="A person speaking into a microphone&#10;&#10;Description automatically generated with medium confidence">
            <a:extLst>
              <a:ext uri="{FF2B5EF4-FFF2-40B4-BE49-F238E27FC236}">
                <a16:creationId xmlns:a16="http://schemas.microsoft.com/office/drawing/2014/main" id="{C53F34A8-0631-4DBA-81EF-FDAC5C439844}"/>
              </a:ext>
            </a:extLst>
          </p:cNvPr>
          <p:cNvPicPr>
            <a:picLocks noChangeAspect="1"/>
          </p:cNvPicPr>
          <p:nvPr/>
        </p:nvPicPr>
        <p:blipFill rotWithShape="1">
          <a:blip r:embed="rId9">
            <a:extLst>
              <a:ext uri="{28A0092B-C50C-407E-A947-70E740481C1C}">
                <a14:useLocalDpi xmlns:a14="http://schemas.microsoft.com/office/drawing/2010/main" val="0"/>
              </a:ext>
            </a:extLst>
          </a:blip>
          <a:srcRect l="33746" t="3401" r="33931" b="24950"/>
          <a:stretch/>
        </p:blipFill>
        <p:spPr>
          <a:xfrm>
            <a:off x="14827343" y="5760581"/>
            <a:ext cx="939883" cy="1394189"/>
          </a:xfrm>
          <a:prstGeom prst="rect">
            <a:avLst/>
          </a:prstGeom>
        </p:spPr>
      </p:pic>
      <p:pic>
        <p:nvPicPr>
          <p:cNvPr id="39" name="Picture 38" descr="A picture containing text, person, person, indoor&#10;&#10;Description automatically generated">
            <a:extLst>
              <a:ext uri="{FF2B5EF4-FFF2-40B4-BE49-F238E27FC236}">
                <a16:creationId xmlns:a16="http://schemas.microsoft.com/office/drawing/2014/main" id="{C7925BC7-5973-495B-A1F1-BC7B7DC16629}"/>
              </a:ext>
            </a:extLst>
          </p:cNvPr>
          <p:cNvPicPr>
            <a:picLocks noChangeAspect="1"/>
          </p:cNvPicPr>
          <p:nvPr/>
        </p:nvPicPr>
        <p:blipFill rotWithShape="1">
          <a:blip r:embed="rId10">
            <a:extLst>
              <a:ext uri="{28A0092B-C50C-407E-A947-70E740481C1C}">
                <a14:useLocalDpi xmlns:a14="http://schemas.microsoft.com/office/drawing/2010/main" val="0"/>
              </a:ext>
            </a:extLst>
          </a:blip>
          <a:srcRect l="34834" t="2759" r="28428" b="22133"/>
          <a:stretch/>
        </p:blipFill>
        <p:spPr>
          <a:xfrm>
            <a:off x="13816716" y="5760581"/>
            <a:ext cx="1019094" cy="1394189"/>
          </a:xfrm>
          <a:prstGeom prst="rect">
            <a:avLst/>
          </a:prstGeom>
        </p:spPr>
      </p:pic>
      <p:pic>
        <p:nvPicPr>
          <p:cNvPr id="40" name="Picture 39" descr="A picture containing text, wall, computer, indoor&#10;&#10;Description automatically generated">
            <a:extLst>
              <a:ext uri="{FF2B5EF4-FFF2-40B4-BE49-F238E27FC236}">
                <a16:creationId xmlns:a16="http://schemas.microsoft.com/office/drawing/2014/main" id="{86DF56A8-66EE-410C-9C0A-1B61403E5130}"/>
              </a:ext>
            </a:extLst>
          </p:cNvPr>
          <p:cNvPicPr>
            <a:picLocks noChangeAspect="1"/>
          </p:cNvPicPr>
          <p:nvPr/>
        </p:nvPicPr>
        <p:blipFill rotWithShape="1">
          <a:blip r:embed="rId11">
            <a:extLst>
              <a:ext uri="{28A0092B-C50C-407E-A947-70E740481C1C}">
                <a14:useLocalDpi xmlns:a14="http://schemas.microsoft.com/office/drawing/2010/main" val="0"/>
              </a:ext>
            </a:extLst>
          </a:blip>
          <a:srcRect l="43497" t="26011" r="31085" b="19923"/>
          <a:stretch/>
        </p:blipFill>
        <p:spPr>
          <a:xfrm>
            <a:off x="12837227" y="5760581"/>
            <a:ext cx="979489" cy="1394189"/>
          </a:xfrm>
          <a:prstGeom prst="rect">
            <a:avLst/>
          </a:prstGeom>
        </p:spPr>
      </p:pic>
      <p:pic>
        <p:nvPicPr>
          <p:cNvPr id="41" name="Picture 40" descr="Two people at a podium&#10;&#10;Description automatically generated with medium confidence">
            <a:extLst>
              <a:ext uri="{FF2B5EF4-FFF2-40B4-BE49-F238E27FC236}">
                <a16:creationId xmlns:a16="http://schemas.microsoft.com/office/drawing/2014/main" id="{FE1FDF3E-6EB2-47FE-BA4C-BDE50E77EF67}"/>
              </a:ext>
            </a:extLst>
          </p:cNvPr>
          <p:cNvPicPr>
            <a:picLocks noChangeAspect="1"/>
          </p:cNvPicPr>
          <p:nvPr/>
        </p:nvPicPr>
        <p:blipFill rotWithShape="1">
          <a:blip r:embed="rId12">
            <a:extLst>
              <a:ext uri="{28A0092B-C50C-407E-A947-70E740481C1C}">
                <a14:useLocalDpi xmlns:a14="http://schemas.microsoft.com/office/drawing/2010/main" val="0"/>
              </a:ext>
            </a:extLst>
          </a:blip>
          <a:srcRect l="54383" t="3322" r="13295" b="25030"/>
          <a:stretch/>
        </p:blipFill>
        <p:spPr>
          <a:xfrm>
            <a:off x="11906316" y="5760581"/>
            <a:ext cx="939883" cy="1394189"/>
          </a:xfrm>
          <a:prstGeom prst="rect">
            <a:avLst/>
          </a:prstGeom>
        </p:spPr>
      </p:pic>
      <p:pic>
        <p:nvPicPr>
          <p:cNvPr id="42" name="Picture 41" descr="A group of people sitting in front of a projector screen&#10;&#10;Description automatically generated with medium confidence">
            <a:extLst>
              <a:ext uri="{FF2B5EF4-FFF2-40B4-BE49-F238E27FC236}">
                <a16:creationId xmlns:a16="http://schemas.microsoft.com/office/drawing/2014/main" id="{BF512CA7-43D3-4ED6-8C6C-62D7D804BBE1}"/>
              </a:ext>
            </a:extLst>
          </p:cNvPr>
          <p:cNvPicPr>
            <a:picLocks noChangeAspect="1"/>
          </p:cNvPicPr>
          <p:nvPr/>
        </p:nvPicPr>
        <p:blipFill rotWithShape="1">
          <a:blip r:embed="rId13">
            <a:extLst>
              <a:ext uri="{28A0092B-C50C-407E-A947-70E740481C1C}">
                <a14:useLocalDpi xmlns:a14="http://schemas.microsoft.com/office/drawing/2010/main" val="0"/>
              </a:ext>
            </a:extLst>
          </a:blip>
          <a:srcRect l="36024" t="13219" r="41196" b="38498"/>
          <a:stretch/>
        </p:blipFill>
        <p:spPr>
          <a:xfrm>
            <a:off x="10848311" y="4406824"/>
            <a:ext cx="1019094" cy="1445409"/>
          </a:xfrm>
          <a:prstGeom prst="rect">
            <a:avLst/>
          </a:prstGeom>
        </p:spPr>
      </p:pic>
      <p:pic>
        <p:nvPicPr>
          <p:cNvPr id="43" name="Picture 42" descr="A person sitting at a desk&#10;&#10;Description automatically generated with low confidence">
            <a:extLst>
              <a:ext uri="{FF2B5EF4-FFF2-40B4-BE49-F238E27FC236}">
                <a16:creationId xmlns:a16="http://schemas.microsoft.com/office/drawing/2014/main" id="{0C74B593-81E3-4043-8355-2ECFD0AC7B51}"/>
              </a:ext>
            </a:extLst>
          </p:cNvPr>
          <p:cNvPicPr>
            <a:picLocks noChangeAspect="1"/>
          </p:cNvPicPr>
          <p:nvPr/>
        </p:nvPicPr>
        <p:blipFill rotWithShape="1">
          <a:blip r:embed="rId14">
            <a:extLst>
              <a:ext uri="{28A0092B-C50C-407E-A947-70E740481C1C}">
                <a14:useLocalDpi xmlns:a14="http://schemas.microsoft.com/office/drawing/2010/main" val="0"/>
              </a:ext>
            </a:extLst>
          </a:blip>
          <a:srcRect l="29083" t="9588" r="28529"/>
          <a:stretch/>
        </p:blipFill>
        <p:spPr>
          <a:xfrm>
            <a:off x="10843459" y="2959193"/>
            <a:ext cx="979489" cy="1398026"/>
          </a:xfrm>
          <a:prstGeom prst="rect">
            <a:avLst/>
          </a:prstGeom>
        </p:spPr>
      </p:pic>
      <p:pic>
        <p:nvPicPr>
          <p:cNvPr id="44" name="Picture 43" descr="A person sitting at a desk&#10;&#10;Description automatically generated with medium confidence">
            <a:extLst>
              <a:ext uri="{FF2B5EF4-FFF2-40B4-BE49-F238E27FC236}">
                <a16:creationId xmlns:a16="http://schemas.microsoft.com/office/drawing/2014/main" id="{6DD425BE-5526-4D01-A667-0DE02D29AA5C}"/>
              </a:ext>
            </a:extLst>
          </p:cNvPr>
          <p:cNvPicPr>
            <a:picLocks noChangeAspect="1"/>
          </p:cNvPicPr>
          <p:nvPr/>
        </p:nvPicPr>
        <p:blipFill rotWithShape="1">
          <a:blip r:embed="rId15">
            <a:extLst>
              <a:ext uri="{28A0092B-C50C-407E-A947-70E740481C1C}">
                <a14:useLocalDpi xmlns:a14="http://schemas.microsoft.com/office/drawing/2010/main" val="0"/>
              </a:ext>
            </a:extLst>
          </a:blip>
          <a:srcRect l="22554" t="33048" r="53548" b="15356"/>
          <a:stretch/>
        </p:blipFill>
        <p:spPr>
          <a:xfrm>
            <a:off x="20731466" y="5760581"/>
            <a:ext cx="964970" cy="1394189"/>
          </a:xfrm>
          <a:prstGeom prst="rect">
            <a:avLst/>
          </a:prstGeom>
        </p:spPr>
      </p:pic>
      <p:pic>
        <p:nvPicPr>
          <p:cNvPr id="45" name="Picture 44" descr="A picture containing text, indoor, ceiling, group&#10;&#10;Description automatically generated">
            <a:extLst>
              <a:ext uri="{FF2B5EF4-FFF2-40B4-BE49-F238E27FC236}">
                <a16:creationId xmlns:a16="http://schemas.microsoft.com/office/drawing/2014/main" id="{7DC1A238-2F12-45E7-AF76-0AA08F39EF5E}"/>
              </a:ext>
            </a:extLst>
          </p:cNvPr>
          <p:cNvPicPr>
            <a:picLocks noChangeAspect="1"/>
          </p:cNvPicPr>
          <p:nvPr/>
        </p:nvPicPr>
        <p:blipFill rotWithShape="1">
          <a:blip r:embed="rId16">
            <a:extLst>
              <a:ext uri="{28A0092B-C50C-407E-A947-70E740481C1C}">
                <a14:useLocalDpi xmlns:a14="http://schemas.microsoft.com/office/drawing/2010/main" val="0"/>
              </a:ext>
            </a:extLst>
          </a:blip>
          <a:srcRect l="79000" t="49172" r="12474" b="32692"/>
          <a:stretch/>
        </p:blipFill>
        <p:spPr>
          <a:xfrm>
            <a:off x="19746404" y="5760581"/>
            <a:ext cx="979489" cy="1394189"/>
          </a:xfrm>
          <a:prstGeom prst="rect">
            <a:avLst/>
          </a:prstGeom>
        </p:spPr>
      </p:pic>
      <p:pic>
        <p:nvPicPr>
          <p:cNvPr id="46" name="Picture 45" descr="Two people at a podium&#10;&#10;Description automatically generated with low confidence">
            <a:extLst>
              <a:ext uri="{FF2B5EF4-FFF2-40B4-BE49-F238E27FC236}">
                <a16:creationId xmlns:a16="http://schemas.microsoft.com/office/drawing/2014/main" id="{AFB8C148-9B09-43EF-BB0B-1737974E4E91}"/>
              </a:ext>
            </a:extLst>
          </p:cNvPr>
          <p:cNvPicPr>
            <a:picLocks noChangeAspect="1"/>
          </p:cNvPicPr>
          <p:nvPr/>
        </p:nvPicPr>
        <p:blipFill rotWithShape="1">
          <a:blip r:embed="rId17">
            <a:extLst>
              <a:ext uri="{28A0092B-C50C-407E-A947-70E740481C1C}">
                <a14:useLocalDpi xmlns:a14="http://schemas.microsoft.com/office/drawing/2010/main" val="0"/>
              </a:ext>
            </a:extLst>
          </a:blip>
          <a:srcRect l="25627" t="8665" r="46085" b="32725"/>
          <a:stretch/>
        </p:blipFill>
        <p:spPr>
          <a:xfrm>
            <a:off x="18749811" y="5760581"/>
            <a:ext cx="1005582" cy="1394189"/>
          </a:xfrm>
          <a:prstGeom prst="rect">
            <a:avLst/>
          </a:prstGeom>
        </p:spPr>
      </p:pic>
      <p:pic>
        <p:nvPicPr>
          <p:cNvPr id="47" name="Picture 46" descr="Two people sitting at a table&#10;&#10;Description automatically generated with medium confidence">
            <a:extLst>
              <a:ext uri="{FF2B5EF4-FFF2-40B4-BE49-F238E27FC236}">
                <a16:creationId xmlns:a16="http://schemas.microsoft.com/office/drawing/2014/main" id="{B3DD2ED7-1435-4C95-9B59-7128620FED6F}"/>
              </a:ext>
            </a:extLst>
          </p:cNvPr>
          <p:cNvPicPr>
            <a:picLocks noChangeAspect="1"/>
          </p:cNvPicPr>
          <p:nvPr/>
        </p:nvPicPr>
        <p:blipFill rotWithShape="1">
          <a:blip r:embed="rId18">
            <a:extLst>
              <a:ext uri="{28A0092B-C50C-407E-A947-70E740481C1C}">
                <a14:useLocalDpi xmlns:a14="http://schemas.microsoft.com/office/drawing/2010/main" val="0"/>
              </a:ext>
            </a:extLst>
          </a:blip>
          <a:srcRect l="38951" t="21039" r="25933" b="21020"/>
          <a:stretch/>
        </p:blipFill>
        <p:spPr>
          <a:xfrm>
            <a:off x="20457048" y="4370282"/>
            <a:ext cx="1259032" cy="1389243"/>
          </a:xfrm>
          <a:prstGeom prst="rect">
            <a:avLst/>
          </a:prstGeom>
        </p:spPr>
      </p:pic>
    </p:spTree>
    <p:extLst>
      <p:ext uri="{BB962C8B-B14F-4D97-AF65-F5344CB8AC3E}">
        <p14:creationId xmlns:p14="http://schemas.microsoft.com/office/powerpoint/2010/main" val="23658184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79FC459-026D-7643-A3CF-92F9ED462F78}"/>
              </a:ext>
            </a:extLst>
          </p:cNvPr>
          <p:cNvSpPr txBox="1">
            <a:spLocks/>
          </p:cNvSpPr>
          <p:nvPr/>
        </p:nvSpPr>
        <p:spPr>
          <a:xfrm>
            <a:off x="12390447" y="0"/>
            <a:ext cx="8705850" cy="1218950"/>
          </a:xfrm>
          <a:prstGeom prst="rect">
            <a:avLst/>
          </a:prstGeom>
        </p:spPr>
        <p:txBody>
          <a:bodyPr vert="horz" lIns="96732" tIns="48366" rIns="96732" bIns="48366" rtlCol="0" anchor="ctr">
            <a:normAutofit lnSpcReduction="10000"/>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altLang="ko-KR" sz="4232" dirty="0">
                <a:solidFill>
                  <a:srgbClr val="0070C0"/>
                </a:solidFill>
                <a:latin typeface="Tw Cen MT" panose="020B0602020104020603" pitchFamily="34" charset="0"/>
              </a:rPr>
              <a:t>WMO OCP White Paper #1:</a:t>
            </a:r>
          </a:p>
          <a:p>
            <a:pPr algn="ctr"/>
            <a:r>
              <a:rPr lang="en-US" altLang="ko-KR" sz="3808" dirty="0">
                <a:solidFill>
                  <a:srgbClr val="0070C0"/>
                </a:solidFill>
                <a:latin typeface="Tw Cen MT" panose="020B0602020104020603" pitchFamily="34" charset="0"/>
              </a:rPr>
              <a:t>Future of weather and climate forecasting</a:t>
            </a:r>
          </a:p>
        </p:txBody>
      </p:sp>
      <p:pic>
        <p:nvPicPr>
          <p:cNvPr id="59" name="Picture 58">
            <a:hlinkClick r:id="rId3"/>
            <a:extLst>
              <a:ext uri="{FF2B5EF4-FFF2-40B4-BE49-F238E27FC236}">
                <a16:creationId xmlns:a16="http://schemas.microsoft.com/office/drawing/2014/main" id="{C72CE0E7-6E89-4D39-B5A1-D490FC578506}"/>
              </a:ext>
            </a:extLst>
          </p:cNvPr>
          <p:cNvPicPr>
            <a:picLocks noChangeAspect="1"/>
          </p:cNvPicPr>
          <p:nvPr/>
        </p:nvPicPr>
        <p:blipFill rotWithShape="1">
          <a:blip r:embed="rId4"/>
          <a:srcRect l="31730" t="15000" r="32799" b="1991"/>
          <a:stretch/>
        </p:blipFill>
        <p:spPr>
          <a:xfrm>
            <a:off x="19965701" y="1393918"/>
            <a:ext cx="1633824" cy="2298687"/>
          </a:xfrm>
          <a:prstGeom prst="rect">
            <a:avLst/>
          </a:prstGeom>
        </p:spPr>
      </p:pic>
      <p:pic>
        <p:nvPicPr>
          <p:cNvPr id="60" name="Picture 59">
            <a:hlinkClick r:id="rId5"/>
            <a:extLst>
              <a:ext uri="{FF2B5EF4-FFF2-40B4-BE49-F238E27FC236}">
                <a16:creationId xmlns:a16="http://schemas.microsoft.com/office/drawing/2014/main" id="{94A949A7-5BFB-4E41-B722-2BD7C7230F90}"/>
              </a:ext>
            </a:extLst>
          </p:cNvPr>
          <p:cNvPicPr>
            <a:picLocks noChangeAspect="1"/>
          </p:cNvPicPr>
          <p:nvPr/>
        </p:nvPicPr>
        <p:blipFill rotWithShape="1">
          <a:blip r:embed="rId6"/>
          <a:srcRect l="31730" t="14833" r="32799" b="1990"/>
          <a:stretch/>
        </p:blipFill>
        <p:spPr>
          <a:xfrm>
            <a:off x="19965700" y="3692605"/>
            <a:ext cx="1630551" cy="2298687"/>
          </a:xfrm>
          <a:prstGeom prst="rect">
            <a:avLst/>
          </a:prstGeom>
        </p:spPr>
      </p:pic>
      <p:sp>
        <p:nvSpPr>
          <p:cNvPr id="19" name="TextBox 18">
            <a:hlinkClick r:id="rId7"/>
            <a:extLst>
              <a:ext uri="{FF2B5EF4-FFF2-40B4-BE49-F238E27FC236}">
                <a16:creationId xmlns:a16="http://schemas.microsoft.com/office/drawing/2014/main" id="{8F5C023D-8A03-4363-A3E4-476D39A2FF6C}"/>
              </a:ext>
            </a:extLst>
          </p:cNvPr>
          <p:cNvSpPr txBox="1"/>
          <p:nvPr/>
        </p:nvSpPr>
        <p:spPr>
          <a:xfrm>
            <a:off x="19363935" y="5831024"/>
            <a:ext cx="2228787" cy="1423851"/>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2884" dirty="0">
                <a:latin typeface="Tw Cen MT" panose="020B0602020104020603" pitchFamily="34" charset="0"/>
                <a:hlinkClick r:id="rId7"/>
              </a:rPr>
              <a:t>WMO OCP WP#1 and its Annex</a:t>
            </a:r>
            <a:endParaRPr lang="en-US" sz="2884" dirty="0">
              <a:latin typeface="Tw Cen MT" panose="020B0602020104020603" pitchFamily="34" charset="0"/>
            </a:endParaRPr>
          </a:p>
        </p:txBody>
      </p:sp>
      <p:sp>
        <p:nvSpPr>
          <p:cNvPr id="20" name="Rectangle 19">
            <a:extLst>
              <a:ext uri="{FF2B5EF4-FFF2-40B4-BE49-F238E27FC236}">
                <a16:creationId xmlns:a16="http://schemas.microsoft.com/office/drawing/2014/main" id="{5CF50B6F-76C4-4CD2-B711-3D88B21204F3}"/>
              </a:ext>
            </a:extLst>
          </p:cNvPr>
          <p:cNvSpPr/>
          <p:nvPr/>
        </p:nvSpPr>
        <p:spPr>
          <a:xfrm>
            <a:off x="11548995" y="1545262"/>
            <a:ext cx="8540387" cy="4786139"/>
          </a:xfrm>
          <a:prstGeom prst="rect">
            <a:avLst/>
          </a:prstGeom>
        </p:spPr>
        <p:txBody>
          <a:bodyPr wrap="square">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n-US" sz="2539" u="sng" dirty="0">
                <a:latin typeface="Tw Cen MT" panose="020B0602020104020603" pitchFamily="34" charset="0"/>
              </a:rPr>
              <a:t>The first OCP White Paper</a:t>
            </a:r>
            <a:r>
              <a:rPr lang="en-US" sz="2539" dirty="0">
                <a:latin typeface="Tw Cen MT" panose="020B0602020104020603" pitchFamily="34" charset="0"/>
              </a:rPr>
              <a:t> entitled “</a:t>
            </a:r>
            <a:r>
              <a:rPr lang="en-US" sz="2539" u="sng" dirty="0">
                <a:latin typeface="Tw Cen MT" panose="020B0602020104020603" pitchFamily="34" charset="0"/>
              </a:rPr>
              <a:t>Future of weather and climate forecasting” was published</a:t>
            </a:r>
            <a:r>
              <a:rPr lang="en-US" sz="2539" dirty="0">
                <a:latin typeface="Tw Cen MT" panose="020B0602020104020603" pitchFamily="34" charset="0"/>
              </a:rPr>
              <a:t> as WMO-No. 1263 </a:t>
            </a:r>
            <a:r>
              <a:rPr lang="en-US" sz="2539" u="sng" dirty="0">
                <a:latin typeface="Tw Cen MT" panose="020B0602020104020603" pitchFamily="34" charset="0"/>
              </a:rPr>
              <a:t>on 1 April 2021</a:t>
            </a:r>
            <a:r>
              <a:rPr lang="en-US" sz="2539" dirty="0">
                <a:latin typeface="Tw Cen MT" panose="020B0602020104020603" pitchFamily="34" charset="0"/>
              </a:rPr>
              <a:t>. </a:t>
            </a:r>
          </a:p>
          <a:p>
            <a:pPr marL="362754" indent="-362754">
              <a:buFont typeface="Arial" panose="020B0604020202020204" pitchFamily="34" charset="0"/>
              <a:buChar char="•"/>
            </a:pPr>
            <a:r>
              <a:rPr lang="en-US" sz="2539" dirty="0">
                <a:latin typeface="Tw Cen MT" panose="020B0602020104020603" pitchFamily="34" charset="0"/>
              </a:rPr>
              <a:t>It is a collective endeavor of more than 30 lead scientists and experts to analyze trends, challenges and opportunities in a very dynamic environment. </a:t>
            </a:r>
          </a:p>
          <a:p>
            <a:pPr marL="362754" indent="-362754">
              <a:buFont typeface="Arial" panose="020B0604020202020204" pitchFamily="34" charset="0"/>
              <a:buChar char="•"/>
            </a:pPr>
            <a:r>
              <a:rPr lang="en-US" sz="2539" dirty="0">
                <a:latin typeface="Tw Cen MT" panose="020B0602020104020603" pitchFamily="34" charset="0"/>
              </a:rPr>
              <a:t>The main purpose of the paper is to set directions and recommendations for scheduled progress, avoiding potential disruptions and leveraging opportunities through public–private engagement over the coming decade. </a:t>
            </a:r>
          </a:p>
          <a:p>
            <a:pPr marL="362754" indent="-362754">
              <a:buFont typeface="Arial" panose="020B0604020202020204" pitchFamily="34" charset="0"/>
              <a:buChar char="•"/>
            </a:pPr>
            <a:r>
              <a:rPr lang="en-US" sz="2539" dirty="0">
                <a:latin typeface="Tw Cen MT" panose="020B0602020104020603" pitchFamily="34" charset="0"/>
              </a:rPr>
              <a:t>Original written contributions is disclosed (published) as Part II – Compilation of Inputs to the WP.</a:t>
            </a:r>
          </a:p>
        </p:txBody>
      </p:sp>
      <p:sp>
        <p:nvSpPr>
          <p:cNvPr id="8" name="Title 1">
            <a:extLst>
              <a:ext uri="{FF2B5EF4-FFF2-40B4-BE49-F238E27FC236}">
                <a16:creationId xmlns:a16="http://schemas.microsoft.com/office/drawing/2014/main" id="{DC20AA79-FC42-428A-B77E-6251BEFDB429}"/>
              </a:ext>
            </a:extLst>
          </p:cNvPr>
          <p:cNvSpPr txBox="1">
            <a:spLocks/>
          </p:cNvSpPr>
          <p:nvPr/>
        </p:nvSpPr>
        <p:spPr>
          <a:xfrm>
            <a:off x="903809" y="-4356"/>
            <a:ext cx="8705850" cy="1218950"/>
          </a:xfrm>
          <a:prstGeom prst="rect">
            <a:avLst/>
          </a:prstGeom>
        </p:spPr>
        <p:txBody>
          <a:bodyPr vert="horz" lIns="96732" tIns="48366" rIns="96732" bIns="48366" rtlCol="0" anchor="ctr">
            <a:normAutofit fontScale="70000" lnSpcReduction="20000"/>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CH" altLang="ko-KR" sz="4232" dirty="0">
                <a:solidFill>
                  <a:srgbClr val="0070C0"/>
                </a:solidFill>
                <a:latin typeface="Tw Cen MT" panose="020B0602020104020603" pitchFamily="34" charset="0"/>
              </a:rPr>
              <a:t>White Paper</a:t>
            </a:r>
            <a:r>
              <a:rPr lang="es-ES" altLang="ko-KR" sz="4232" dirty="0">
                <a:solidFill>
                  <a:srgbClr val="0070C0"/>
                </a:solidFill>
                <a:latin typeface="Tw Cen MT" panose="020B0602020104020603" pitchFamily="34" charset="0"/>
              </a:rPr>
              <a:t> de la OCP de la OMM </a:t>
            </a:r>
            <a:r>
              <a:rPr lang="es-ES" altLang="ko-KR" sz="4232" dirty="0" err="1">
                <a:solidFill>
                  <a:srgbClr val="0070C0"/>
                </a:solidFill>
                <a:latin typeface="Tw Cen MT" panose="020B0602020104020603" pitchFamily="34" charset="0"/>
              </a:rPr>
              <a:t>nº</a:t>
            </a:r>
            <a:r>
              <a:rPr lang="es-ES" altLang="ko-KR" sz="4232" dirty="0">
                <a:solidFill>
                  <a:srgbClr val="0070C0"/>
                </a:solidFill>
                <a:latin typeface="Tw Cen MT" panose="020B0602020104020603" pitchFamily="34" charset="0"/>
              </a:rPr>
              <a:t> 1:</a:t>
            </a:r>
          </a:p>
          <a:p>
            <a:pPr algn="ctr"/>
            <a:r>
              <a:rPr lang="es-ES" altLang="ko-KR" sz="4232" dirty="0">
                <a:solidFill>
                  <a:srgbClr val="0070C0"/>
                </a:solidFill>
                <a:latin typeface="Tw Cen MT" panose="020B0602020104020603" pitchFamily="34" charset="0"/>
              </a:rPr>
              <a:t>El futuro de las previsiones meteorológicas y climáticas</a:t>
            </a:r>
            <a:endParaRPr lang="en-US" altLang="ko-KR" sz="3808" dirty="0">
              <a:solidFill>
                <a:srgbClr val="0070C0"/>
              </a:solidFill>
              <a:latin typeface="Tw Cen MT" panose="020B0602020104020603" pitchFamily="34" charset="0"/>
            </a:endParaRPr>
          </a:p>
        </p:txBody>
      </p:sp>
      <p:pic>
        <p:nvPicPr>
          <p:cNvPr id="9" name="Picture 8">
            <a:hlinkClick r:id="rId3"/>
            <a:extLst>
              <a:ext uri="{FF2B5EF4-FFF2-40B4-BE49-F238E27FC236}">
                <a16:creationId xmlns:a16="http://schemas.microsoft.com/office/drawing/2014/main" id="{9212030D-5B0D-413D-8770-BE0F4437A895}"/>
              </a:ext>
            </a:extLst>
          </p:cNvPr>
          <p:cNvPicPr>
            <a:picLocks noChangeAspect="1"/>
          </p:cNvPicPr>
          <p:nvPr/>
        </p:nvPicPr>
        <p:blipFill rotWithShape="1">
          <a:blip r:embed="rId4"/>
          <a:srcRect l="31730" t="15000" r="32799" b="1991"/>
          <a:stretch/>
        </p:blipFill>
        <p:spPr>
          <a:xfrm>
            <a:off x="8479063" y="1389562"/>
            <a:ext cx="1633824" cy="2298687"/>
          </a:xfrm>
          <a:prstGeom prst="rect">
            <a:avLst/>
          </a:prstGeom>
        </p:spPr>
      </p:pic>
      <p:pic>
        <p:nvPicPr>
          <p:cNvPr id="10" name="Picture 9">
            <a:hlinkClick r:id="rId5"/>
            <a:extLst>
              <a:ext uri="{FF2B5EF4-FFF2-40B4-BE49-F238E27FC236}">
                <a16:creationId xmlns:a16="http://schemas.microsoft.com/office/drawing/2014/main" id="{55436D8C-ED70-4412-9C12-36C51A17A1DB}"/>
              </a:ext>
            </a:extLst>
          </p:cNvPr>
          <p:cNvPicPr>
            <a:picLocks noChangeAspect="1"/>
          </p:cNvPicPr>
          <p:nvPr/>
        </p:nvPicPr>
        <p:blipFill rotWithShape="1">
          <a:blip r:embed="rId6"/>
          <a:srcRect l="31730" t="14833" r="32799" b="1990"/>
          <a:stretch/>
        </p:blipFill>
        <p:spPr>
          <a:xfrm>
            <a:off x="8479062" y="3688249"/>
            <a:ext cx="1630551" cy="2298687"/>
          </a:xfrm>
          <a:prstGeom prst="rect">
            <a:avLst/>
          </a:prstGeom>
        </p:spPr>
      </p:pic>
      <p:sp>
        <p:nvSpPr>
          <p:cNvPr id="11" name="TextBox 10">
            <a:hlinkClick r:id="rId7"/>
            <a:extLst>
              <a:ext uri="{FF2B5EF4-FFF2-40B4-BE49-F238E27FC236}">
                <a16:creationId xmlns:a16="http://schemas.microsoft.com/office/drawing/2014/main" id="{468A80A3-7C4B-4A1F-B24E-7895E163780A}"/>
              </a:ext>
            </a:extLst>
          </p:cNvPr>
          <p:cNvSpPr txBox="1"/>
          <p:nvPr/>
        </p:nvSpPr>
        <p:spPr>
          <a:xfrm>
            <a:off x="7877297" y="5826668"/>
            <a:ext cx="2228787" cy="1423851"/>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2884" dirty="0">
                <a:latin typeface="Tw Cen MT" panose="020B0602020104020603" pitchFamily="34" charset="0"/>
                <a:hlinkClick r:id="rId7"/>
              </a:rPr>
              <a:t>WMO OCP WP#1 and its Annex</a:t>
            </a:r>
            <a:endParaRPr lang="en-US" sz="2884" dirty="0">
              <a:latin typeface="Tw Cen MT" panose="020B0602020104020603" pitchFamily="34" charset="0"/>
            </a:endParaRPr>
          </a:p>
        </p:txBody>
      </p:sp>
      <p:sp>
        <p:nvSpPr>
          <p:cNvPr id="12" name="Rectangle 11">
            <a:extLst>
              <a:ext uri="{FF2B5EF4-FFF2-40B4-BE49-F238E27FC236}">
                <a16:creationId xmlns:a16="http://schemas.microsoft.com/office/drawing/2014/main" id="{F088A8E8-0BF7-4280-8508-5D6A069B6792}"/>
              </a:ext>
            </a:extLst>
          </p:cNvPr>
          <p:cNvSpPr/>
          <p:nvPr/>
        </p:nvSpPr>
        <p:spPr>
          <a:xfrm>
            <a:off x="62357" y="1344961"/>
            <a:ext cx="8540387" cy="5172057"/>
          </a:xfrm>
          <a:prstGeom prst="rect">
            <a:avLst/>
          </a:prstGeom>
        </p:spPr>
        <p:txBody>
          <a:bodyPr wrap="square">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s-ES" sz="2539" dirty="0">
                <a:latin typeface="Tw Cen MT" panose="020B0602020104020603" pitchFamily="34" charset="0"/>
              </a:rPr>
              <a:t>El primer </a:t>
            </a:r>
            <a:r>
              <a:rPr lang="en-CH" sz="2539" dirty="0">
                <a:latin typeface="Tw Cen MT" panose="020B0602020104020603" pitchFamily="34" charset="0"/>
              </a:rPr>
              <a:t>White Paper</a:t>
            </a:r>
            <a:r>
              <a:rPr lang="es-ES" sz="2539" dirty="0">
                <a:latin typeface="Tw Cen MT" panose="020B0602020104020603" pitchFamily="34" charset="0"/>
              </a:rPr>
              <a:t> de la OCP, titulado "El futuro de las previsiones meteorológicas y climáticas", se publicó con el número 1263 de la OMM el 1 de abril de 2021. </a:t>
            </a:r>
          </a:p>
          <a:p>
            <a:pPr marL="362754" indent="-362754">
              <a:buFont typeface="Arial" panose="020B0604020202020204" pitchFamily="34" charset="0"/>
              <a:buChar char="•"/>
            </a:pPr>
            <a:r>
              <a:rPr lang="es-ES" sz="2539" dirty="0">
                <a:latin typeface="Tw Cen MT" panose="020B0602020104020603" pitchFamily="34" charset="0"/>
              </a:rPr>
              <a:t>Se trata de un esfuerzo colectivo de más de 30 científicos y expertos principales para analizar las tendencias, los retos y las oportunidades en un entorno muy dinámico. </a:t>
            </a:r>
          </a:p>
          <a:p>
            <a:pPr marL="362754" indent="-362754">
              <a:buFont typeface="Arial" panose="020B0604020202020204" pitchFamily="34" charset="0"/>
              <a:buChar char="•"/>
            </a:pPr>
            <a:r>
              <a:rPr lang="es-ES" sz="2539" dirty="0">
                <a:latin typeface="Tw Cen MT" panose="020B0602020104020603" pitchFamily="34" charset="0"/>
              </a:rPr>
              <a:t>El objetivo principal del documento es establecer orientaciones y recomendaciones para programar el progreso, evitar posibles perturbaciones y aprovechar las oportunidades mediante el compromiso público-privado durante la próxima década. </a:t>
            </a:r>
          </a:p>
          <a:p>
            <a:pPr marL="362754" indent="-362754">
              <a:buFont typeface="Arial" panose="020B0604020202020204" pitchFamily="34" charset="0"/>
              <a:buChar char="•"/>
            </a:pPr>
            <a:r>
              <a:rPr lang="es-ES" sz="2539" dirty="0">
                <a:latin typeface="Tw Cen MT" panose="020B0602020104020603" pitchFamily="34" charset="0"/>
              </a:rPr>
              <a:t>Las contribuciones escritas originales se divulgan (se publican) como Parte II - Recopilación de aportaciones al DT.</a:t>
            </a:r>
            <a:endParaRPr lang="en-US" sz="2539" dirty="0">
              <a:latin typeface="Tw Cen MT" panose="020B0602020104020603" pitchFamily="34" charset="0"/>
            </a:endParaRPr>
          </a:p>
        </p:txBody>
      </p:sp>
    </p:spTree>
    <p:extLst>
      <p:ext uri="{BB962C8B-B14F-4D97-AF65-F5344CB8AC3E}">
        <p14:creationId xmlns:p14="http://schemas.microsoft.com/office/powerpoint/2010/main" val="312660556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7B4F9FB3-4102-4FED-BCF2-E9067568F416}"/>
              </a:ext>
            </a:extLst>
          </p:cNvPr>
          <p:cNvSpPr txBox="1">
            <a:spLocks/>
          </p:cNvSpPr>
          <p:nvPr/>
        </p:nvSpPr>
        <p:spPr>
          <a:xfrm>
            <a:off x="144050" y="0"/>
            <a:ext cx="10048974" cy="1696580"/>
          </a:xfrm>
          <a:prstGeom prst="rect">
            <a:avLst/>
          </a:prstGeom>
        </p:spPr>
        <p:txBody>
          <a:bodyPr vert="horz" lIns="91440" tIns="45720" rIns="91440" bIns="45720" rtlCol="0" anchor="ctr">
            <a:normAutofit fontScale="4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CH" altLang="ko-KR" sz="7600" dirty="0">
                <a:solidFill>
                  <a:srgbClr val="0070C0"/>
                </a:solidFill>
                <a:latin typeface="Tw Cen MT" panose="020B0602020104020603" pitchFamily="34" charset="0"/>
              </a:rPr>
              <a:t>White Paper</a:t>
            </a:r>
            <a:r>
              <a:rPr lang="es-ES" altLang="ko-KR" sz="7600" dirty="0">
                <a:solidFill>
                  <a:srgbClr val="0070C0"/>
                </a:solidFill>
                <a:latin typeface="Tw Cen MT" panose="020B0602020104020603" pitchFamily="34" charset="0"/>
              </a:rPr>
              <a:t> </a:t>
            </a:r>
            <a:r>
              <a:rPr lang="en-CH" altLang="ko-KR" sz="7600" dirty="0">
                <a:solidFill>
                  <a:srgbClr val="0070C0"/>
                </a:solidFill>
                <a:latin typeface="Tw Cen MT" panose="020B0602020104020603" pitchFamily="34" charset="0"/>
              </a:rPr>
              <a:t>#2 </a:t>
            </a:r>
            <a:r>
              <a:rPr lang="es-ES" altLang="ko-KR" sz="7600" dirty="0">
                <a:solidFill>
                  <a:srgbClr val="0070C0"/>
                </a:solidFill>
                <a:latin typeface="Tw Cen MT" panose="020B0602020104020603" pitchFamily="34" charset="0"/>
              </a:rPr>
              <a:t>de la OCP de la OMM</a:t>
            </a:r>
          </a:p>
          <a:p>
            <a:r>
              <a:rPr lang="es-ES" altLang="ko-KR" sz="5900" dirty="0">
                <a:solidFill>
                  <a:srgbClr val="0070C0"/>
                </a:solidFill>
                <a:latin typeface="Tw Cen MT" panose="020B0602020104020603" pitchFamily="34" charset="0"/>
              </a:rPr>
              <a:t>El </a:t>
            </a:r>
            <a:r>
              <a:rPr lang="en-CH" altLang="ko-KR" sz="5900" dirty="0">
                <a:solidFill>
                  <a:srgbClr val="0070C0"/>
                </a:solidFill>
                <a:latin typeface="Tw Cen MT" panose="020B0602020104020603" pitchFamily="34" charset="0"/>
              </a:rPr>
              <a:t>F</a:t>
            </a:r>
            <a:r>
              <a:rPr lang="es-ES" altLang="ko-KR" sz="5900" dirty="0" err="1">
                <a:solidFill>
                  <a:srgbClr val="0070C0"/>
                </a:solidFill>
                <a:latin typeface="Tw Cen MT" panose="020B0602020104020603" pitchFamily="34" charset="0"/>
              </a:rPr>
              <a:t>uturo</a:t>
            </a:r>
            <a:r>
              <a:rPr lang="es-ES" altLang="ko-KR" sz="5900" dirty="0">
                <a:solidFill>
                  <a:srgbClr val="0070C0"/>
                </a:solidFill>
                <a:latin typeface="Tw Cen MT" panose="020B0602020104020603" pitchFamily="34" charset="0"/>
              </a:rPr>
              <a:t> de los </a:t>
            </a:r>
            <a:r>
              <a:rPr lang="en-CH" altLang="ko-KR" sz="5900" dirty="0">
                <a:solidFill>
                  <a:srgbClr val="0070C0"/>
                </a:solidFill>
                <a:latin typeface="Tw Cen MT" panose="020B0602020104020603" pitchFamily="34" charset="0"/>
              </a:rPr>
              <a:t>S</a:t>
            </a:r>
            <a:r>
              <a:rPr lang="es-ES" altLang="ko-KR" sz="5900" dirty="0" err="1">
                <a:solidFill>
                  <a:srgbClr val="0070C0"/>
                </a:solidFill>
                <a:latin typeface="Tw Cen MT" panose="020B0602020104020603" pitchFamily="34" charset="0"/>
              </a:rPr>
              <a:t>ervicios</a:t>
            </a:r>
            <a:r>
              <a:rPr lang="es-ES" altLang="ko-KR" sz="5900" dirty="0">
                <a:solidFill>
                  <a:srgbClr val="0070C0"/>
                </a:solidFill>
                <a:latin typeface="Tw Cen MT" panose="020B0602020104020603" pitchFamily="34" charset="0"/>
              </a:rPr>
              <a:t> </a:t>
            </a:r>
            <a:r>
              <a:rPr lang="en-CH" altLang="ko-KR" sz="5900" dirty="0">
                <a:solidFill>
                  <a:srgbClr val="0070C0"/>
                </a:solidFill>
                <a:latin typeface="Tw Cen MT" panose="020B0602020104020603" pitchFamily="34" charset="0"/>
              </a:rPr>
              <a:t>M</a:t>
            </a:r>
            <a:r>
              <a:rPr lang="es-ES" altLang="ko-KR" sz="5900" dirty="0" err="1">
                <a:solidFill>
                  <a:srgbClr val="0070C0"/>
                </a:solidFill>
                <a:latin typeface="Tw Cen MT" panose="020B0602020104020603" pitchFamily="34" charset="0"/>
              </a:rPr>
              <a:t>eteorológicos</a:t>
            </a:r>
            <a:r>
              <a:rPr lang="es-ES" altLang="ko-KR" sz="5900" dirty="0">
                <a:solidFill>
                  <a:srgbClr val="0070C0"/>
                </a:solidFill>
                <a:latin typeface="Tw Cen MT" panose="020B0602020104020603" pitchFamily="34" charset="0"/>
              </a:rPr>
              <a:t> o </a:t>
            </a:r>
            <a:r>
              <a:rPr lang="en-CH" altLang="ko-KR" sz="5900" dirty="0">
                <a:solidFill>
                  <a:srgbClr val="0070C0"/>
                </a:solidFill>
                <a:latin typeface="Tw Cen MT" panose="020B0602020104020603" pitchFamily="34" charset="0"/>
              </a:rPr>
              <a:t>H</a:t>
            </a:r>
            <a:r>
              <a:rPr lang="es-ES" altLang="ko-KR" sz="5900" dirty="0" err="1">
                <a:solidFill>
                  <a:srgbClr val="0070C0"/>
                </a:solidFill>
                <a:latin typeface="Tw Cen MT" panose="020B0602020104020603" pitchFamily="34" charset="0"/>
              </a:rPr>
              <a:t>idrometeorológicos</a:t>
            </a:r>
            <a:r>
              <a:rPr lang="es-ES" altLang="ko-KR" sz="5900" dirty="0">
                <a:solidFill>
                  <a:srgbClr val="0070C0"/>
                </a:solidFill>
                <a:latin typeface="Tw Cen MT" panose="020B0602020104020603" pitchFamily="34" charset="0"/>
              </a:rPr>
              <a:t> </a:t>
            </a:r>
            <a:r>
              <a:rPr lang="en-CH" altLang="ko-KR" sz="5900" dirty="0">
                <a:solidFill>
                  <a:srgbClr val="0070C0"/>
                </a:solidFill>
                <a:latin typeface="Tw Cen MT" panose="020B0602020104020603" pitchFamily="34" charset="0"/>
              </a:rPr>
              <a:t>N</a:t>
            </a:r>
            <a:r>
              <a:rPr lang="es-ES" altLang="ko-KR" sz="5900" dirty="0" err="1">
                <a:solidFill>
                  <a:srgbClr val="0070C0"/>
                </a:solidFill>
                <a:latin typeface="Tw Cen MT" panose="020B0602020104020603" pitchFamily="34" charset="0"/>
              </a:rPr>
              <a:t>acionales</a:t>
            </a:r>
            <a:r>
              <a:rPr lang="es-ES" altLang="ko-KR" sz="5900" dirty="0">
                <a:solidFill>
                  <a:srgbClr val="0070C0"/>
                </a:solidFill>
                <a:latin typeface="Tw Cen MT" panose="020B0602020104020603" pitchFamily="34" charset="0"/>
              </a:rPr>
              <a:t>:</a:t>
            </a:r>
            <a:r>
              <a:rPr lang="en-CH" altLang="ko-KR" sz="5900" dirty="0">
                <a:solidFill>
                  <a:srgbClr val="0070C0"/>
                </a:solidFill>
                <a:latin typeface="Tw Cen MT" panose="020B0602020104020603" pitchFamily="34" charset="0"/>
              </a:rPr>
              <a:t> E</a:t>
            </a:r>
            <a:r>
              <a:rPr lang="es-ES" altLang="ko-KR" sz="5900" dirty="0" err="1">
                <a:solidFill>
                  <a:srgbClr val="0070C0"/>
                </a:solidFill>
                <a:latin typeface="Tw Cen MT" panose="020B0602020104020603" pitchFamily="34" charset="0"/>
              </a:rPr>
              <a:t>volución</a:t>
            </a:r>
            <a:r>
              <a:rPr lang="es-ES" altLang="ko-KR" sz="5900" dirty="0">
                <a:solidFill>
                  <a:srgbClr val="0070C0"/>
                </a:solidFill>
                <a:latin typeface="Tw Cen MT" panose="020B0602020104020603" pitchFamily="34" charset="0"/>
              </a:rPr>
              <a:t> de las funciones y responsabilidades</a:t>
            </a:r>
          </a:p>
        </p:txBody>
      </p:sp>
      <p:sp>
        <p:nvSpPr>
          <p:cNvPr id="9" name="Slide Number Placeholder 20">
            <a:extLst>
              <a:ext uri="{FF2B5EF4-FFF2-40B4-BE49-F238E27FC236}">
                <a16:creationId xmlns:a16="http://schemas.microsoft.com/office/drawing/2014/main" id="{C7209F36-8731-4E3D-908A-908D6981F6D7}"/>
              </a:ext>
            </a:extLst>
          </p:cNvPr>
          <p:cNvSpPr>
            <a:spLocks noGrp="1"/>
          </p:cNvSpPr>
          <p:nvPr>
            <p:ph type="sldNum" sz="quarter" idx="12"/>
          </p:nvPr>
        </p:nvSpPr>
        <p:spPr>
          <a:xfrm>
            <a:off x="7683137" y="6722114"/>
            <a:ext cx="2743200" cy="365125"/>
          </a:xfrm>
        </p:spPr>
        <p:txBody>
          <a:bodyPr/>
          <a:lstStyle/>
          <a:p>
            <a:fld id="{A4489FD0-501B-4C6F-9CB2-8996B7BF4EFE}" type="slidenum">
              <a:rPr lang="de-DE" sz="2800" smtClean="0">
                <a:latin typeface="+mj-lt"/>
              </a:rPr>
              <a:t>28</a:t>
            </a:fld>
            <a:endParaRPr lang="de-DE" sz="2800" dirty="0">
              <a:latin typeface="+mj-lt"/>
            </a:endParaRPr>
          </a:p>
        </p:txBody>
      </p:sp>
      <p:sp>
        <p:nvSpPr>
          <p:cNvPr id="10" name="Content Placeholder 2">
            <a:extLst>
              <a:ext uri="{FF2B5EF4-FFF2-40B4-BE49-F238E27FC236}">
                <a16:creationId xmlns:a16="http://schemas.microsoft.com/office/drawing/2014/main" id="{3C4C9A9D-5A1D-4BCC-9014-96F81FEF59DF}"/>
              </a:ext>
            </a:extLst>
          </p:cNvPr>
          <p:cNvSpPr txBox="1">
            <a:spLocks/>
          </p:cNvSpPr>
          <p:nvPr/>
        </p:nvSpPr>
        <p:spPr>
          <a:xfrm>
            <a:off x="-102482" y="1836010"/>
            <a:ext cx="9044115" cy="51540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8900">
              <a:spcBef>
                <a:spcPts val="1272"/>
              </a:spcBef>
            </a:pPr>
            <a:r>
              <a:rPr lang="es-ES" sz="2800" u="sng" dirty="0">
                <a:latin typeface="Tw Cen MT" panose="020B0602020104020603" pitchFamily="34" charset="0"/>
              </a:rPr>
              <a:t>El segundo </a:t>
            </a:r>
            <a:r>
              <a:rPr lang="en-CH" u="sng" dirty="0">
                <a:latin typeface="Tw Cen MT" panose="020B0602020104020603" pitchFamily="34" charset="0"/>
              </a:rPr>
              <a:t>White Paper</a:t>
            </a:r>
            <a:r>
              <a:rPr lang="es-ES" sz="2800" u="sng" dirty="0">
                <a:latin typeface="Tw Cen MT" panose="020B0602020104020603" pitchFamily="34" charset="0"/>
              </a:rPr>
              <a:t> de</a:t>
            </a:r>
            <a:r>
              <a:rPr lang="en-CH" sz="2800" u="sng" dirty="0">
                <a:latin typeface="Tw Cen MT" panose="020B0602020104020603" pitchFamily="34" charset="0"/>
              </a:rPr>
              <a:t> la</a:t>
            </a:r>
            <a:r>
              <a:rPr lang="es-ES" sz="2800" u="sng" dirty="0">
                <a:latin typeface="Tw Cen MT" panose="020B0602020104020603" pitchFamily="34" charset="0"/>
              </a:rPr>
              <a:t> OCP</a:t>
            </a:r>
            <a:r>
              <a:rPr lang="es-ES" sz="2800" dirty="0">
                <a:latin typeface="Tw Cen MT" panose="020B0602020104020603" pitchFamily="34" charset="0"/>
              </a:rPr>
              <a:t>, titulado</a:t>
            </a:r>
            <a:r>
              <a:rPr lang="es-ES" sz="2800" u="sng" dirty="0">
                <a:latin typeface="Tw Cen MT" panose="020B0602020104020603" pitchFamily="34" charset="0"/>
              </a:rPr>
              <a:t> "El </a:t>
            </a:r>
            <a:r>
              <a:rPr lang="en-CH" sz="2800" u="sng" dirty="0">
                <a:latin typeface="Tw Cen MT" panose="020B0602020104020603" pitchFamily="34" charset="0"/>
              </a:rPr>
              <a:t>F</a:t>
            </a:r>
            <a:r>
              <a:rPr lang="es-ES" sz="2800" u="sng" dirty="0" err="1">
                <a:latin typeface="Tw Cen MT" panose="020B0602020104020603" pitchFamily="34" charset="0"/>
              </a:rPr>
              <a:t>uturo</a:t>
            </a:r>
            <a:r>
              <a:rPr lang="es-ES" sz="2800" u="sng" dirty="0">
                <a:latin typeface="Tw Cen MT" panose="020B0602020104020603" pitchFamily="34" charset="0"/>
              </a:rPr>
              <a:t> de los </a:t>
            </a:r>
            <a:r>
              <a:rPr lang="en-CH" u="sng" dirty="0">
                <a:latin typeface="Tw Cen MT" panose="020B0602020104020603" pitchFamily="34" charset="0"/>
              </a:rPr>
              <a:t>S</a:t>
            </a:r>
            <a:r>
              <a:rPr lang="es-ES" sz="2800" u="sng" dirty="0" err="1">
                <a:latin typeface="Tw Cen MT" panose="020B0602020104020603" pitchFamily="34" charset="0"/>
              </a:rPr>
              <a:t>ervicios</a:t>
            </a:r>
            <a:r>
              <a:rPr lang="es-ES" sz="2800" u="sng" dirty="0">
                <a:latin typeface="Tw Cen MT" panose="020B0602020104020603" pitchFamily="34" charset="0"/>
              </a:rPr>
              <a:t> </a:t>
            </a:r>
            <a:r>
              <a:rPr lang="en-CH" u="sng" dirty="0">
                <a:latin typeface="Tw Cen MT" panose="020B0602020104020603" pitchFamily="34" charset="0"/>
              </a:rPr>
              <a:t>M</a:t>
            </a:r>
            <a:r>
              <a:rPr lang="es-ES" sz="2800" u="sng" dirty="0" err="1">
                <a:latin typeface="Tw Cen MT" panose="020B0602020104020603" pitchFamily="34" charset="0"/>
              </a:rPr>
              <a:t>eteorológicos</a:t>
            </a:r>
            <a:r>
              <a:rPr lang="es-ES" sz="2800" u="sng" dirty="0">
                <a:latin typeface="Tw Cen MT" panose="020B0602020104020603" pitchFamily="34" charset="0"/>
              </a:rPr>
              <a:t> o </a:t>
            </a:r>
            <a:r>
              <a:rPr lang="en-CH" sz="2800" u="sng" dirty="0">
                <a:latin typeface="Tw Cen MT" panose="020B0602020104020603" pitchFamily="34" charset="0"/>
              </a:rPr>
              <a:t>H</a:t>
            </a:r>
            <a:r>
              <a:rPr lang="es-ES" sz="2800" u="sng" dirty="0" err="1">
                <a:latin typeface="Tw Cen MT" panose="020B0602020104020603" pitchFamily="34" charset="0"/>
              </a:rPr>
              <a:t>idrometeorológicos</a:t>
            </a:r>
            <a:r>
              <a:rPr lang="es-ES" sz="2800" u="sng" dirty="0">
                <a:latin typeface="Tw Cen MT" panose="020B0602020104020603" pitchFamily="34" charset="0"/>
              </a:rPr>
              <a:t> </a:t>
            </a:r>
            <a:r>
              <a:rPr lang="en-CH" u="sng" dirty="0">
                <a:latin typeface="Tw Cen MT" panose="020B0602020104020603" pitchFamily="34" charset="0"/>
              </a:rPr>
              <a:t>N</a:t>
            </a:r>
            <a:r>
              <a:rPr lang="es-ES" sz="2800" u="sng" dirty="0" err="1">
                <a:latin typeface="Tw Cen MT" panose="020B0602020104020603" pitchFamily="34" charset="0"/>
              </a:rPr>
              <a:t>acionales</a:t>
            </a:r>
            <a:r>
              <a:rPr lang="es-ES" sz="2800" u="sng" dirty="0">
                <a:latin typeface="Tw Cen MT" panose="020B0602020104020603" pitchFamily="34" charset="0"/>
              </a:rPr>
              <a:t>: Evolución de las funciones y las responsabilidades" se publicó</a:t>
            </a:r>
            <a:r>
              <a:rPr lang="es-ES" sz="2800" dirty="0">
                <a:latin typeface="Tw Cen MT" panose="020B0602020104020603" pitchFamily="34" charset="0"/>
              </a:rPr>
              <a:t> con el número 1294 de la OMM el 20 de junio de 2021. </a:t>
            </a:r>
          </a:p>
          <a:p>
            <a:pPr marL="558900">
              <a:spcBef>
                <a:spcPts val="1272"/>
              </a:spcBef>
            </a:pPr>
            <a:r>
              <a:rPr lang="es-ES" sz="2800" dirty="0">
                <a:latin typeface="Tw Cen MT" panose="020B0602020104020603" pitchFamily="34" charset="0"/>
              </a:rPr>
              <a:t>El </a:t>
            </a:r>
            <a:r>
              <a:rPr lang="en-CH" dirty="0">
                <a:latin typeface="Tw Cen MT" panose="020B0602020104020603" pitchFamily="34" charset="0"/>
              </a:rPr>
              <a:t>WP</a:t>
            </a:r>
            <a:r>
              <a:rPr lang="es-ES" sz="2800" dirty="0">
                <a:latin typeface="Tw Cen MT" panose="020B0602020104020603" pitchFamily="34" charset="0"/>
              </a:rPr>
              <a:t>#2 aborda los problemas y desafíos identificados bajo la pregunta general </a:t>
            </a:r>
            <a:r>
              <a:rPr lang="es-ES" sz="2800" dirty="0">
                <a:solidFill>
                  <a:srgbClr val="C00000"/>
                </a:solidFill>
                <a:latin typeface="Tw Cen MT" panose="020B0602020104020603" pitchFamily="34" charset="0"/>
              </a:rPr>
              <a:t>"¿Cómo </a:t>
            </a:r>
            <a:r>
              <a:rPr lang="en-CH" sz="2800" dirty="0">
                <a:solidFill>
                  <a:srgbClr val="C00000"/>
                </a:solidFill>
                <a:latin typeface="Tw Cen MT" panose="020B0602020104020603" pitchFamily="34" charset="0"/>
              </a:rPr>
              <a:t>se </a:t>
            </a:r>
            <a:r>
              <a:rPr lang="es-ES" sz="2800" dirty="0">
                <a:solidFill>
                  <a:srgbClr val="C00000"/>
                </a:solidFill>
                <a:latin typeface="Tw Cen MT" panose="020B0602020104020603" pitchFamily="34" charset="0"/>
              </a:rPr>
              <a:t>ve</a:t>
            </a:r>
            <a:r>
              <a:rPr lang="en-CH" sz="2800" dirty="0">
                <a:solidFill>
                  <a:srgbClr val="C00000"/>
                </a:solidFill>
                <a:latin typeface="Tw Cen MT" panose="020B0602020104020603" pitchFamily="34" charset="0"/>
              </a:rPr>
              <a:t>n</a:t>
            </a:r>
            <a:r>
              <a:rPr lang="es-ES" sz="2800" dirty="0">
                <a:solidFill>
                  <a:srgbClr val="C00000"/>
                </a:solidFill>
                <a:latin typeface="Tw Cen MT" panose="020B0602020104020603" pitchFamily="34" charset="0"/>
              </a:rPr>
              <a:t> l</a:t>
            </a:r>
            <a:r>
              <a:rPr lang="en-CH" sz="2800" dirty="0" err="1">
                <a:solidFill>
                  <a:srgbClr val="C00000"/>
                </a:solidFill>
                <a:latin typeface="Tw Cen MT" panose="020B0602020104020603" pitchFamily="34" charset="0"/>
              </a:rPr>
              <a:t>os</a:t>
            </a:r>
            <a:r>
              <a:rPr lang="es-ES" sz="2800" dirty="0">
                <a:solidFill>
                  <a:srgbClr val="C00000"/>
                </a:solidFill>
                <a:latin typeface="Tw Cen MT" panose="020B0602020104020603" pitchFamily="34" charset="0"/>
              </a:rPr>
              <a:t> SMN en 2030?" </a:t>
            </a:r>
            <a:r>
              <a:rPr lang="es-ES" sz="2800" dirty="0">
                <a:latin typeface="Tw Cen MT" panose="020B0602020104020603" pitchFamily="34" charset="0"/>
              </a:rPr>
              <a:t>y es un esfuerzo colectivo de más de 30 expertos principales. </a:t>
            </a:r>
          </a:p>
          <a:p>
            <a:pPr marL="558900">
              <a:spcBef>
                <a:spcPts val="1272"/>
              </a:spcBef>
            </a:pPr>
            <a:r>
              <a:rPr lang="es-ES" sz="2800" dirty="0">
                <a:latin typeface="Tw Cen MT" panose="020B0602020104020603" pitchFamily="34" charset="0"/>
              </a:rPr>
              <a:t>Los objetivos del WP#2: informar de las decisiones clave sobre el desarrollo futuro de los NMS, considerar los riesgos, las oportunidades y los escenarios, y permitir mejores opciones de gobernanza, </a:t>
            </a:r>
          </a:p>
          <a:p>
            <a:pPr marL="558900">
              <a:spcBef>
                <a:spcPts val="1272"/>
              </a:spcBef>
            </a:pPr>
            <a:r>
              <a:rPr lang="es-ES" sz="2800" dirty="0">
                <a:latin typeface="Tw Cen MT" panose="020B0602020104020603" pitchFamily="34" charset="0"/>
              </a:rPr>
              <a:t>Las conclusiones presentarán mensajes y recomendaciones clave derivados del análisis exhaustivo de la evolución de las necesidades de la sociedad y de las tendencias observadas en los ecosistemas tecnológicos y operativos en los que operan los NMS.</a:t>
            </a:r>
            <a:endParaRPr lang="en-US" dirty="0"/>
          </a:p>
        </p:txBody>
      </p:sp>
      <p:pic>
        <p:nvPicPr>
          <p:cNvPr id="11" name="Picture 10">
            <a:hlinkClick r:id="rId2"/>
            <a:extLst>
              <a:ext uri="{FF2B5EF4-FFF2-40B4-BE49-F238E27FC236}">
                <a16:creationId xmlns:a16="http://schemas.microsoft.com/office/drawing/2014/main" id="{5E8DE4E1-6822-44C2-8F94-C1BCD9A00B84}"/>
              </a:ext>
            </a:extLst>
          </p:cNvPr>
          <p:cNvPicPr>
            <a:picLocks noChangeAspect="1"/>
          </p:cNvPicPr>
          <p:nvPr/>
        </p:nvPicPr>
        <p:blipFill rotWithShape="1">
          <a:blip r:embed="rId3"/>
          <a:srcRect l="34120" t="14459" r="35140" b="4609"/>
          <a:stretch/>
        </p:blipFill>
        <p:spPr>
          <a:xfrm>
            <a:off x="9084840" y="1702294"/>
            <a:ext cx="1579203" cy="2252128"/>
          </a:xfrm>
          <a:prstGeom prst="rect">
            <a:avLst/>
          </a:prstGeom>
          <a:ln w="19050">
            <a:solidFill>
              <a:srgbClr val="0070C0"/>
            </a:solidFill>
          </a:ln>
        </p:spPr>
      </p:pic>
      <p:pic>
        <p:nvPicPr>
          <p:cNvPr id="12" name="Picture 11">
            <a:extLst>
              <a:ext uri="{FF2B5EF4-FFF2-40B4-BE49-F238E27FC236}">
                <a16:creationId xmlns:a16="http://schemas.microsoft.com/office/drawing/2014/main" id="{027D07F6-553A-4ABF-BEB7-A6123650CD1C}"/>
              </a:ext>
            </a:extLst>
          </p:cNvPr>
          <p:cNvPicPr>
            <a:picLocks noChangeAspect="1"/>
          </p:cNvPicPr>
          <p:nvPr/>
        </p:nvPicPr>
        <p:blipFill rotWithShape="1">
          <a:blip r:embed="rId4"/>
          <a:srcRect l="36833" t="21059" r="38333" b="13059"/>
          <a:stretch/>
        </p:blipFill>
        <p:spPr>
          <a:xfrm>
            <a:off x="9084840" y="4021887"/>
            <a:ext cx="1579203" cy="2225724"/>
          </a:xfrm>
          <a:prstGeom prst="rect">
            <a:avLst/>
          </a:prstGeom>
        </p:spPr>
      </p:pic>
      <p:sp>
        <p:nvSpPr>
          <p:cNvPr id="13" name="TextBox 12">
            <a:hlinkClick r:id="rId5"/>
            <a:extLst>
              <a:ext uri="{FF2B5EF4-FFF2-40B4-BE49-F238E27FC236}">
                <a16:creationId xmlns:a16="http://schemas.microsoft.com/office/drawing/2014/main" id="{06455F16-753A-4BDE-BCA9-C899C58F8E24}"/>
              </a:ext>
            </a:extLst>
          </p:cNvPr>
          <p:cNvSpPr txBox="1"/>
          <p:nvPr/>
        </p:nvSpPr>
        <p:spPr>
          <a:xfrm>
            <a:off x="8840033" y="6253325"/>
            <a:ext cx="2081095" cy="923330"/>
          </a:xfrm>
          <a:prstGeom prst="rect">
            <a:avLst/>
          </a:prstGeom>
          <a:noFill/>
        </p:spPr>
        <p:txBody>
          <a:bodyPr wrap="square" rtlCol="0">
            <a:spAutoFit/>
          </a:bodyPr>
          <a:lstStyle/>
          <a:p>
            <a:pPr algn="ctr"/>
            <a:r>
              <a:rPr lang="es-ES" dirty="0">
                <a:latin typeface="Tw Cen MT" panose="020B0602020104020603" pitchFamily="34" charset="0"/>
                <a:hlinkClick r:id="rId2"/>
              </a:rPr>
              <a:t>WP#2 de la OCP de la OMM y su anexo</a:t>
            </a:r>
            <a:endParaRPr lang="en-US" dirty="0">
              <a:latin typeface="Tw Cen MT" panose="020B0602020104020603" pitchFamily="34" charset="0"/>
            </a:endParaRPr>
          </a:p>
        </p:txBody>
      </p:sp>
      <p:sp>
        <p:nvSpPr>
          <p:cNvPr id="14" name="Title 1">
            <a:extLst>
              <a:ext uri="{FF2B5EF4-FFF2-40B4-BE49-F238E27FC236}">
                <a16:creationId xmlns:a16="http://schemas.microsoft.com/office/drawing/2014/main" id="{3BBA2A62-5CEB-4900-997E-4846D8EF6800}"/>
              </a:ext>
            </a:extLst>
          </p:cNvPr>
          <p:cNvSpPr txBox="1">
            <a:spLocks/>
          </p:cNvSpPr>
          <p:nvPr/>
        </p:nvSpPr>
        <p:spPr>
          <a:xfrm>
            <a:off x="10816431" y="230012"/>
            <a:ext cx="10048974" cy="1326866"/>
          </a:xfrm>
          <a:prstGeom prst="rect">
            <a:avLst/>
          </a:prstGeom>
        </p:spPr>
        <p:txBody>
          <a:bodyPr vert="horz" lIns="91440" tIns="45720" rIns="91440" bIns="45720" rtlCol="0" anchor="ctr">
            <a:normAutofit fontScale="77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altLang="ko-KR" sz="4700" dirty="0">
                <a:solidFill>
                  <a:srgbClr val="0070C0"/>
                </a:solidFill>
                <a:latin typeface="Tw Cen MT" panose="020B0602020104020603" pitchFamily="34" charset="0"/>
              </a:rPr>
              <a:t>WMO OCP White Paper #2</a:t>
            </a:r>
          </a:p>
          <a:p>
            <a:r>
              <a:rPr lang="en-US" altLang="ko-KR" sz="3600" dirty="0">
                <a:solidFill>
                  <a:srgbClr val="0070C0"/>
                </a:solidFill>
                <a:latin typeface="Tw Cen MT" panose="020B0602020104020603" pitchFamily="34" charset="0"/>
              </a:rPr>
              <a:t>Future of National Meteorological or Hydrometeorological Services:                           Evolving roles and responsibilities</a:t>
            </a:r>
          </a:p>
        </p:txBody>
      </p:sp>
      <p:sp>
        <p:nvSpPr>
          <p:cNvPr id="15" name="Slide Number Placeholder 20">
            <a:extLst>
              <a:ext uri="{FF2B5EF4-FFF2-40B4-BE49-F238E27FC236}">
                <a16:creationId xmlns:a16="http://schemas.microsoft.com/office/drawing/2014/main" id="{A5F9AABD-9037-4FCA-AD75-3FE54F7A062D}"/>
              </a:ext>
            </a:extLst>
          </p:cNvPr>
          <p:cNvSpPr txBox="1">
            <a:spLocks/>
          </p:cNvSpPr>
          <p:nvPr/>
        </p:nvSpPr>
        <p:spPr>
          <a:xfrm>
            <a:off x="18355518" y="672211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6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A4489FD0-501B-4C6F-9CB2-8996B7BF4EFE}" type="slidenum">
              <a:rPr lang="de-DE" sz="2800" smtClean="0">
                <a:latin typeface="+mj-lt"/>
              </a:rPr>
              <a:pPr/>
              <a:t>28</a:t>
            </a:fld>
            <a:endParaRPr lang="de-DE" sz="2800" dirty="0">
              <a:latin typeface="+mj-lt"/>
            </a:endParaRPr>
          </a:p>
        </p:txBody>
      </p:sp>
      <p:sp>
        <p:nvSpPr>
          <p:cNvPr id="16" name="Content Placeholder 2">
            <a:extLst>
              <a:ext uri="{FF2B5EF4-FFF2-40B4-BE49-F238E27FC236}">
                <a16:creationId xmlns:a16="http://schemas.microsoft.com/office/drawing/2014/main" id="{8E79370E-67D1-4D79-A8D2-67EFDC9799CE}"/>
              </a:ext>
            </a:extLst>
          </p:cNvPr>
          <p:cNvSpPr txBox="1">
            <a:spLocks/>
          </p:cNvSpPr>
          <p:nvPr/>
        </p:nvSpPr>
        <p:spPr>
          <a:xfrm>
            <a:off x="10569899" y="1836008"/>
            <a:ext cx="9044115" cy="5154072"/>
          </a:xfrm>
          <a:prstGeom prst="rect">
            <a:avLst/>
          </a:prstGeom>
        </p:spPr>
        <p:txBody>
          <a:bodyPr>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58900">
              <a:spcBef>
                <a:spcPts val="1272"/>
              </a:spcBef>
            </a:pPr>
            <a:r>
              <a:rPr lang="en-US" sz="2800" u="sng" dirty="0">
                <a:latin typeface="Tw Cen MT" panose="020B0602020104020603" pitchFamily="34" charset="0"/>
              </a:rPr>
              <a:t>The second OCP White Paper</a:t>
            </a:r>
            <a:r>
              <a:rPr lang="en-US" sz="2800" dirty="0">
                <a:latin typeface="Tw Cen MT" panose="020B0602020104020603" pitchFamily="34" charset="0"/>
              </a:rPr>
              <a:t> entitled “</a:t>
            </a:r>
            <a:r>
              <a:rPr lang="en-US" sz="2800" u="sng" dirty="0">
                <a:latin typeface="Tw Cen MT" panose="020B0602020104020603" pitchFamily="34" charset="0"/>
              </a:rPr>
              <a:t>Future of National Meteorological or Hydrometeorological Services: Evolving roles and responsibilities” was launched</a:t>
            </a:r>
            <a:r>
              <a:rPr lang="en-US" sz="2800" dirty="0">
                <a:latin typeface="Tw Cen MT" panose="020B0602020104020603" pitchFamily="34" charset="0"/>
              </a:rPr>
              <a:t> as WMO-No. 1294 </a:t>
            </a:r>
            <a:r>
              <a:rPr lang="en-US" sz="2800" u="sng" dirty="0">
                <a:latin typeface="Tw Cen MT" panose="020B0602020104020603" pitchFamily="34" charset="0"/>
              </a:rPr>
              <a:t>on 20 June 2021</a:t>
            </a:r>
            <a:r>
              <a:rPr lang="en-US" sz="2800" dirty="0">
                <a:latin typeface="Tw Cen MT" panose="020B0602020104020603" pitchFamily="34" charset="0"/>
              </a:rPr>
              <a:t>. </a:t>
            </a:r>
            <a:endParaRPr lang="en-US" dirty="0">
              <a:latin typeface="Tw Cen MT" panose="020B0602020104020603" pitchFamily="34" charset="0"/>
            </a:endParaRPr>
          </a:p>
          <a:p>
            <a:pPr marL="558900">
              <a:spcBef>
                <a:spcPts val="1272"/>
              </a:spcBef>
            </a:pPr>
            <a:r>
              <a:rPr lang="en-US" dirty="0">
                <a:latin typeface="Tw Cen MT" panose="020B0602020104020603" pitchFamily="34" charset="0"/>
              </a:rPr>
              <a:t>WP#2 addresses identified issues and challenges under the overarching question “</a:t>
            </a:r>
            <a:r>
              <a:rPr lang="en-US" dirty="0">
                <a:solidFill>
                  <a:srgbClr val="C00000"/>
                </a:solidFill>
                <a:latin typeface="Tw Cen MT" panose="020B0602020104020603" pitchFamily="34" charset="0"/>
              </a:rPr>
              <a:t>How do you see the NMSs in 2030?</a:t>
            </a:r>
            <a:r>
              <a:rPr lang="en-US" dirty="0">
                <a:latin typeface="Tw Cen MT" panose="020B0602020104020603" pitchFamily="34" charset="0"/>
              </a:rPr>
              <a:t>” and is a collective endeavor of more than 30 lead experts. </a:t>
            </a:r>
          </a:p>
          <a:p>
            <a:pPr marL="558900">
              <a:spcBef>
                <a:spcPts val="1272"/>
              </a:spcBef>
            </a:pPr>
            <a:r>
              <a:rPr lang="en-US" dirty="0">
                <a:latin typeface="Tw Cen MT" panose="020B0602020104020603" pitchFamily="34" charset="0"/>
              </a:rPr>
              <a:t>The objectives of WP#2: to inform key decisions on the future development of NMSs, consider risks, opportunities and scenarios, and enable better governance choices, </a:t>
            </a:r>
          </a:p>
          <a:p>
            <a:pPr marL="558900">
              <a:spcBef>
                <a:spcPts val="1272"/>
              </a:spcBef>
            </a:pPr>
            <a:r>
              <a:rPr lang="en-US" dirty="0">
                <a:latin typeface="Tw Cen MT" panose="020B0602020104020603" pitchFamily="34" charset="0"/>
              </a:rPr>
              <a:t>The conclusions will present key messages and recommendations derived from the comprehensive analysis of the evolving societal needs and observed trends in the technological and operational ecosystems in which NMSs operate.</a:t>
            </a:r>
            <a:endParaRPr lang="en-US" dirty="0"/>
          </a:p>
        </p:txBody>
      </p:sp>
      <p:pic>
        <p:nvPicPr>
          <p:cNvPr id="17" name="Picture 16">
            <a:hlinkClick r:id="rId2"/>
            <a:extLst>
              <a:ext uri="{FF2B5EF4-FFF2-40B4-BE49-F238E27FC236}">
                <a16:creationId xmlns:a16="http://schemas.microsoft.com/office/drawing/2014/main" id="{BAA224BF-311F-494A-BCC2-E8840EB9B093}"/>
              </a:ext>
            </a:extLst>
          </p:cNvPr>
          <p:cNvPicPr>
            <a:picLocks noChangeAspect="1"/>
          </p:cNvPicPr>
          <p:nvPr/>
        </p:nvPicPr>
        <p:blipFill rotWithShape="1">
          <a:blip r:embed="rId3"/>
          <a:srcRect l="34120" t="14459" r="35140" b="4609"/>
          <a:stretch/>
        </p:blipFill>
        <p:spPr>
          <a:xfrm>
            <a:off x="19757221" y="1702292"/>
            <a:ext cx="1579203" cy="2252128"/>
          </a:xfrm>
          <a:prstGeom prst="rect">
            <a:avLst/>
          </a:prstGeom>
          <a:ln w="19050">
            <a:solidFill>
              <a:srgbClr val="0070C0"/>
            </a:solidFill>
          </a:ln>
        </p:spPr>
      </p:pic>
      <p:pic>
        <p:nvPicPr>
          <p:cNvPr id="18" name="Picture 17">
            <a:extLst>
              <a:ext uri="{FF2B5EF4-FFF2-40B4-BE49-F238E27FC236}">
                <a16:creationId xmlns:a16="http://schemas.microsoft.com/office/drawing/2014/main" id="{4EDC854D-DBC3-43AE-80E2-9ABDF07A8F49}"/>
              </a:ext>
            </a:extLst>
          </p:cNvPr>
          <p:cNvPicPr>
            <a:picLocks noChangeAspect="1"/>
          </p:cNvPicPr>
          <p:nvPr/>
        </p:nvPicPr>
        <p:blipFill rotWithShape="1">
          <a:blip r:embed="rId4"/>
          <a:srcRect l="36833" t="21059" r="38333" b="13059"/>
          <a:stretch/>
        </p:blipFill>
        <p:spPr>
          <a:xfrm>
            <a:off x="19757221" y="4021885"/>
            <a:ext cx="1579203" cy="2225724"/>
          </a:xfrm>
          <a:prstGeom prst="rect">
            <a:avLst/>
          </a:prstGeom>
        </p:spPr>
      </p:pic>
      <p:sp>
        <p:nvSpPr>
          <p:cNvPr id="19" name="TextBox 18">
            <a:hlinkClick r:id="rId5"/>
            <a:extLst>
              <a:ext uri="{FF2B5EF4-FFF2-40B4-BE49-F238E27FC236}">
                <a16:creationId xmlns:a16="http://schemas.microsoft.com/office/drawing/2014/main" id="{530F4FE1-4BD1-486C-B208-C30A50C641FA}"/>
              </a:ext>
            </a:extLst>
          </p:cNvPr>
          <p:cNvSpPr txBox="1"/>
          <p:nvPr/>
        </p:nvSpPr>
        <p:spPr>
          <a:xfrm>
            <a:off x="19512414" y="6253323"/>
            <a:ext cx="2081095" cy="646331"/>
          </a:xfrm>
          <a:prstGeom prst="rect">
            <a:avLst/>
          </a:prstGeom>
          <a:noFill/>
        </p:spPr>
        <p:txBody>
          <a:bodyPr wrap="square" rtlCol="0">
            <a:spAutoFit/>
          </a:bodyPr>
          <a:lstStyle/>
          <a:p>
            <a:pPr algn="ctr"/>
            <a:r>
              <a:rPr lang="en-US" dirty="0">
                <a:latin typeface="Tw Cen MT" panose="020B0602020104020603" pitchFamily="34" charset="0"/>
                <a:hlinkClick r:id="rId2"/>
              </a:rPr>
              <a:t>WMO OCP WP#2 and its Annex</a:t>
            </a:r>
            <a:endParaRPr lang="en-US" dirty="0">
              <a:latin typeface="Tw Cen MT" panose="020B0602020104020603" pitchFamily="34" charset="0"/>
            </a:endParaRPr>
          </a:p>
        </p:txBody>
      </p:sp>
    </p:spTree>
    <p:extLst>
      <p:ext uri="{BB962C8B-B14F-4D97-AF65-F5344CB8AC3E}">
        <p14:creationId xmlns:p14="http://schemas.microsoft.com/office/powerpoint/2010/main" val="14378351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FACF87-0D3F-4CBA-93A3-7CFB3B2FD690}"/>
              </a:ext>
            </a:extLst>
          </p:cNvPr>
          <p:cNvSpPr>
            <a:spLocks noGrp="1"/>
          </p:cNvSpPr>
          <p:nvPr>
            <p:ph type="title"/>
          </p:nvPr>
        </p:nvSpPr>
        <p:spPr>
          <a:xfrm>
            <a:off x="10632661" y="183226"/>
            <a:ext cx="11124142" cy="1194577"/>
          </a:xfrm>
        </p:spPr>
        <p:txBody>
          <a:bodyPr>
            <a:no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4232" dirty="0">
                <a:solidFill>
                  <a:srgbClr val="0070C0"/>
                </a:solidFill>
                <a:latin typeface="Tw Cen MT" panose="020B0602020104020603" pitchFamily="34" charset="0"/>
              </a:rPr>
              <a:t>HMEI (Association of Hydro-Meteorological Industry)</a:t>
            </a:r>
          </a:p>
        </p:txBody>
      </p:sp>
      <p:pic>
        <p:nvPicPr>
          <p:cNvPr id="5" name="Content Placeholder 4" descr="Text&#10;&#10;Description automatically generated">
            <a:extLst>
              <a:ext uri="{FF2B5EF4-FFF2-40B4-BE49-F238E27FC236}">
                <a16:creationId xmlns:a16="http://schemas.microsoft.com/office/drawing/2014/main" id="{2983B39C-425A-422D-98D5-5E70E9A6343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94732" y="5517930"/>
            <a:ext cx="4701175" cy="1468346"/>
          </a:xfrm>
        </p:spPr>
      </p:pic>
      <p:sp>
        <p:nvSpPr>
          <p:cNvPr id="6" name="Content Placeholder 2">
            <a:extLst>
              <a:ext uri="{FF2B5EF4-FFF2-40B4-BE49-F238E27FC236}">
                <a16:creationId xmlns:a16="http://schemas.microsoft.com/office/drawing/2014/main" id="{4668F41D-D8A1-4BB0-996A-2BF194D017A1}"/>
              </a:ext>
            </a:extLst>
          </p:cNvPr>
          <p:cNvSpPr txBox="1">
            <a:spLocks/>
          </p:cNvSpPr>
          <p:nvPr/>
        </p:nvSpPr>
        <p:spPr>
          <a:xfrm>
            <a:off x="11300877" y="1865533"/>
            <a:ext cx="10104734" cy="4430764"/>
          </a:xfrm>
          <a:prstGeom prst="rect">
            <a:avLst/>
          </a:prstGeom>
        </p:spPr>
        <p:txBody>
          <a:bodyPr vert="horz" lIns="96732" tIns="48366" rIns="96732" bIns="48366" rtlCol="0">
            <a:norm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r>
              <a:rPr lang="en-US" sz="2800" u="sng" dirty="0">
                <a:latin typeface="Tw Cen MT" panose="020B0602020104020603" pitchFamily="34" charset="0"/>
              </a:rPr>
              <a:t>A </a:t>
            </a:r>
            <a:r>
              <a:rPr lang="en-US" sz="2800" b="1" u="sng" dirty="0">
                <a:latin typeface="Tw Cen MT" panose="020B0602020104020603" pitchFamily="34" charset="0"/>
              </a:rPr>
              <a:t>WMO &amp; HMEI Information Day</a:t>
            </a:r>
            <a:r>
              <a:rPr lang="en-US" sz="2800" dirty="0">
                <a:latin typeface="Tw Cen MT" panose="020B0602020104020603" pitchFamily="34" charset="0"/>
              </a:rPr>
              <a:t>, a WMO &amp; HMEI joint event to improve the industry stakeholders’ awareness, </a:t>
            </a:r>
            <a:r>
              <a:rPr lang="en-US" sz="2800" u="sng" dirty="0">
                <a:latin typeface="Tw Cen MT" panose="020B0602020104020603" pitchFamily="34" charset="0"/>
              </a:rPr>
              <a:t>was held </a:t>
            </a:r>
            <a:r>
              <a:rPr lang="en-US" sz="2800" dirty="0">
                <a:latin typeface="Tw Cen MT" panose="020B0602020104020603" pitchFamily="34" charset="0"/>
              </a:rPr>
              <a:t>in March 2021. </a:t>
            </a:r>
          </a:p>
          <a:p>
            <a:r>
              <a:rPr lang="en-US" sz="2800" u="sng" dirty="0">
                <a:latin typeface="Tw Cen MT" panose="020B0602020104020603" pitchFamily="34" charset="0"/>
              </a:rPr>
              <a:t>The </a:t>
            </a:r>
            <a:r>
              <a:rPr lang="en-US" sz="2800" b="1" u="sng" dirty="0">
                <a:latin typeface="Tw Cen MT" panose="020B0602020104020603" pitchFamily="34" charset="0"/>
              </a:rPr>
              <a:t>Code of Ethics </a:t>
            </a:r>
            <a:r>
              <a:rPr lang="en-US" sz="2800" u="sng" dirty="0">
                <a:latin typeface="Tw Cen MT" panose="020B0602020104020603" pitchFamily="34" charset="0"/>
              </a:rPr>
              <a:t>is being developed</a:t>
            </a:r>
            <a:r>
              <a:rPr lang="en-US" sz="2800" dirty="0">
                <a:latin typeface="Tw Cen MT" panose="020B0602020104020603" pitchFamily="34" charset="0"/>
              </a:rPr>
              <a:t> to establish agreed ethical principles for successful and sustainable partnerships and engagement as required in the “Working arrangement between the World Meteorological Organization (WMO) and the Association of the </a:t>
            </a:r>
            <a:r>
              <a:rPr lang="en-US" sz="2800" dirty="0" err="1">
                <a:latin typeface="Tw Cen MT" panose="020B0602020104020603" pitchFamily="34" charset="0"/>
              </a:rPr>
              <a:t>HydroMeteorological</a:t>
            </a:r>
            <a:r>
              <a:rPr lang="en-US" sz="2800" dirty="0">
                <a:latin typeface="Tw Cen MT" panose="020B0602020104020603" pitchFamily="34" charset="0"/>
              </a:rPr>
              <a:t> Equipment Industry (HMEI)” adopted by the Decision 52 (EC-70). </a:t>
            </a:r>
          </a:p>
        </p:txBody>
      </p:sp>
      <p:sp>
        <p:nvSpPr>
          <p:cNvPr id="7" name="Title 1">
            <a:extLst>
              <a:ext uri="{FF2B5EF4-FFF2-40B4-BE49-F238E27FC236}">
                <a16:creationId xmlns:a16="http://schemas.microsoft.com/office/drawing/2014/main" id="{C6EFDE63-ECDE-4DA3-9183-19DF59A06999}"/>
              </a:ext>
            </a:extLst>
          </p:cNvPr>
          <p:cNvSpPr txBox="1">
            <a:spLocks/>
          </p:cNvSpPr>
          <p:nvPr/>
        </p:nvSpPr>
        <p:spPr>
          <a:xfrm>
            <a:off x="73486" y="178870"/>
            <a:ext cx="11124142" cy="1194577"/>
          </a:xfrm>
          <a:prstGeom prst="rect">
            <a:avLst/>
          </a:prstGeom>
        </p:spPr>
        <p:txBody>
          <a:bodyPr vert="horz" lIns="91440" tIns="45720" rIns="91440" bIns="45720" rtlCol="0" anchor="ctr">
            <a:noAutofit/>
          </a:bodyPr>
          <a:lstStyle>
            <a:defPPr>
              <a:defRPr lang="en-US"/>
            </a:defPPr>
            <a:lvl1pPr marL="0" algn="l" defTabSz="1384950" rtl="0" eaLnBrk="1" latinLnBrk="0" hangingPunct="1">
              <a:lnSpc>
                <a:spcPct val="90000"/>
              </a:lnSpc>
              <a:spcBef>
                <a:spcPct val="0"/>
              </a:spcBef>
              <a:buNone/>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s-ES" sz="4232" dirty="0">
                <a:solidFill>
                  <a:srgbClr val="0070C0"/>
                </a:solidFill>
                <a:latin typeface="Tw Cen MT" panose="020B0602020104020603" pitchFamily="34" charset="0"/>
              </a:rPr>
              <a:t>HMEI (Asociación de la Industria Hidrometeorológica)</a:t>
            </a:r>
            <a:endParaRPr lang="en-US" sz="4232" dirty="0">
              <a:solidFill>
                <a:srgbClr val="0070C0"/>
              </a:solidFill>
              <a:latin typeface="Tw Cen MT" panose="020B0602020104020603" pitchFamily="34" charset="0"/>
            </a:endParaRPr>
          </a:p>
        </p:txBody>
      </p:sp>
      <p:pic>
        <p:nvPicPr>
          <p:cNvPr id="8" name="Content Placeholder 4" descr="Text&#10;&#10;Description automatically generated">
            <a:extLst>
              <a:ext uri="{FF2B5EF4-FFF2-40B4-BE49-F238E27FC236}">
                <a16:creationId xmlns:a16="http://schemas.microsoft.com/office/drawing/2014/main" id="{E8784689-1488-4D15-A8AD-18358D040BC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5557" y="5513574"/>
            <a:ext cx="4701175" cy="1468346"/>
          </a:xfrm>
          <a:prstGeom prst="rect">
            <a:avLst/>
          </a:prstGeom>
        </p:spPr>
      </p:pic>
      <p:sp>
        <p:nvSpPr>
          <p:cNvPr id="9" name="Content Placeholder 2">
            <a:extLst>
              <a:ext uri="{FF2B5EF4-FFF2-40B4-BE49-F238E27FC236}">
                <a16:creationId xmlns:a16="http://schemas.microsoft.com/office/drawing/2014/main" id="{5A3F294C-AFB8-45A4-9E24-32B51E93984F}"/>
              </a:ext>
            </a:extLst>
          </p:cNvPr>
          <p:cNvSpPr txBox="1">
            <a:spLocks/>
          </p:cNvSpPr>
          <p:nvPr/>
        </p:nvSpPr>
        <p:spPr>
          <a:xfrm>
            <a:off x="741702" y="1861177"/>
            <a:ext cx="10104734" cy="4430764"/>
          </a:xfrm>
          <a:prstGeom prst="rect">
            <a:avLst/>
          </a:prstGeom>
        </p:spPr>
        <p:txBody>
          <a:bodyPr vert="horz" lIns="96732" tIns="48366" rIns="96732" bIns="48366" rtlCol="0">
            <a:norm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r>
              <a:rPr lang="es-ES" sz="2800" dirty="0">
                <a:latin typeface="Tw Cen MT" panose="020B0602020104020603" pitchFamily="34" charset="0"/>
              </a:rPr>
              <a:t>En marzo de 2021 se celebró un </a:t>
            </a:r>
            <a:r>
              <a:rPr lang="es-ES" sz="2800" b="1" dirty="0">
                <a:latin typeface="Tw Cen MT" panose="020B0602020104020603" pitchFamily="34" charset="0"/>
              </a:rPr>
              <a:t>Día de Información de la OMM y la HMEI</a:t>
            </a:r>
            <a:r>
              <a:rPr lang="es-ES" sz="2800" dirty="0">
                <a:latin typeface="Tw Cen MT" panose="020B0602020104020603" pitchFamily="34" charset="0"/>
              </a:rPr>
              <a:t>, un evento conjunto de la OMM y la HMEI para mejorar la concienciación de las partes interesadas del sector. </a:t>
            </a:r>
          </a:p>
          <a:p>
            <a:r>
              <a:rPr lang="es-ES" sz="2800" dirty="0">
                <a:latin typeface="Tw Cen MT" panose="020B0602020104020603" pitchFamily="34" charset="0"/>
              </a:rPr>
              <a:t>El </a:t>
            </a:r>
            <a:r>
              <a:rPr lang="es-ES" sz="2800" b="1" dirty="0">
                <a:latin typeface="Tw Cen MT" panose="020B0602020104020603" pitchFamily="34" charset="0"/>
              </a:rPr>
              <a:t>Código de Ética </a:t>
            </a:r>
            <a:r>
              <a:rPr lang="es-ES" sz="2800" dirty="0">
                <a:latin typeface="Tw Cen MT" panose="020B0602020104020603" pitchFamily="34" charset="0"/>
              </a:rPr>
              <a:t>se está elaborando para establecer los principios éticos acordados para el éxito y la sostenibilidad de las asociaciones y el compromiso, tal como se exige en el "Acuerdo de trabajo entre la Organización Meteorológica Mundial (OMM) y la Asociación de la Industria de Equipos Hidrometeorológicos (HMEI)" adoptado por la Decisión 52 (CE-70). </a:t>
            </a:r>
            <a:endParaRPr lang="en-US" sz="2800" dirty="0">
              <a:latin typeface="Tw Cen MT" panose="020B0602020104020603" pitchFamily="34" charset="0"/>
            </a:endParaRPr>
          </a:p>
        </p:txBody>
      </p:sp>
    </p:spTree>
    <p:extLst>
      <p:ext uri="{BB962C8B-B14F-4D97-AF65-F5344CB8AC3E}">
        <p14:creationId xmlns:p14="http://schemas.microsoft.com/office/powerpoint/2010/main" val="10237119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B9E2D13-982E-4AA0-BA73-88AC9F9362D1}"/>
              </a:ext>
            </a:extLst>
          </p:cNvPr>
          <p:cNvSpPr>
            <a:spLocks noGrp="1"/>
          </p:cNvSpPr>
          <p:nvPr>
            <p:ph type="title"/>
          </p:nvPr>
        </p:nvSpPr>
        <p:spPr>
          <a:xfrm>
            <a:off x="14025311" y="381901"/>
            <a:ext cx="5846233" cy="1402274"/>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a:solidFill>
                  <a:srgbClr val="0070C0"/>
                </a:solidFill>
                <a:latin typeface="Tw Cen MT" panose="020B0602020104020603" pitchFamily="34" charset="0"/>
              </a:rPr>
              <a:t>Today’s Outline</a:t>
            </a:r>
          </a:p>
        </p:txBody>
      </p:sp>
      <p:sp>
        <p:nvSpPr>
          <p:cNvPr id="5" name="Content Placeholder 4">
            <a:extLst>
              <a:ext uri="{FF2B5EF4-FFF2-40B4-BE49-F238E27FC236}">
                <a16:creationId xmlns:a16="http://schemas.microsoft.com/office/drawing/2014/main" id="{D58CB275-A133-4526-9733-E24843FC1EC5}"/>
              </a:ext>
            </a:extLst>
          </p:cNvPr>
          <p:cNvSpPr>
            <a:spLocks noGrp="1"/>
          </p:cNvSpPr>
          <p:nvPr>
            <p:ph idx="1"/>
          </p:nvPr>
        </p:nvSpPr>
        <p:spPr>
          <a:xfrm>
            <a:off x="13881619" y="1983757"/>
            <a:ext cx="7045078" cy="5048481"/>
          </a:xfrm>
        </p:spPr>
        <p:txBody>
          <a:bodyPr>
            <a:normAutofit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234950"/>
            <a:r>
              <a:rPr lang="en-US" b="1" dirty="0">
                <a:latin typeface="Tw Cen MT" panose="020B0602020104020603" pitchFamily="34" charset="0"/>
              </a:rPr>
              <a:t>Why PPE?</a:t>
            </a:r>
          </a:p>
          <a:p>
            <a:pPr lvl="1">
              <a:buFont typeface="Wingdings" panose="05000000000000000000" pitchFamily="2" charset="2"/>
              <a:buChar char="Ø"/>
            </a:pPr>
            <a:r>
              <a:rPr lang="en-US" dirty="0">
                <a:latin typeface="Tw Cen MT" panose="020B0602020104020603" pitchFamily="34" charset="0"/>
              </a:rPr>
              <a:t> Increasing needs to our service</a:t>
            </a:r>
          </a:p>
          <a:p>
            <a:pPr lvl="1">
              <a:buFont typeface="Wingdings" panose="05000000000000000000" pitchFamily="2" charset="2"/>
              <a:buChar char="Ø"/>
            </a:pPr>
            <a:r>
              <a:rPr lang="en-US" dirty="0">
                <a:latin typeface="Tw Cen MT" panose="020B0602020104020603" pitchFamily="34" charset="0"/>
              </a:rPr>
              <a:t> Terminology</a:t>
            </a:r>
          </a:p>
          <a:p>
            <a:pPr lvl="1">
              <a:buFont typeface="Wingdings" panose="05000000000000000000" pitchFamily="2" charset="2"/>
              <a:buChar char="Ø"/>
            </a:pPr>
            <a:r>
              <a:rPr lang="en-US" dirty="0">
                <a:latin typeface="Tw Cen MT" panose="020B0602020104020603" pitchFamily="34" charset="0"/>
              </a:rPr>
              <a:t> A Variety of Modalities for PPE</a:t>
            </a:r>
          </a:p>
          <a:p>
            <a:pPr marL="234950"/>
            <a:r>
              <a:rPr lang="en-US" b="1" dirty="0">
                <a:latin typeface="Tw Cen MT" panose="020B0602020104020603" pitchFamily="34" charset="0"/>
              </a:rPr>
              <a:t>WMO Public-Private Engagement (PPE) Activities</a:t>
            </a:r>
          </a:p>
          <a:p>
            <a:pPr marL="692150" lvl="1">
              <a:buFont typeface="Wingdings" panose="05000000000000000000" pitchFamily="2" charset="2"/>
              <a:buChar char="Ø"/>
            </a:pPr>
            <a:r>
              <a:rPr lang="en-US" dirty="0">
                <a:latin typeface="Tw Cen MT" panose="020B0602020104020603" pitchFamily="34" charset="0"/>
              </a:rPr>
              <a:t> Geneva Declaration 2019</a:t>
            </a:r>
          </a:p>
          <a:p>
            <a:pPr marL="692150" lvl="1">
              <a:buFont typeface="Wingdings" panose="05000000000000000000" pitchFamily="2" charset="2"/>
              <a:buChar char="Ø"/>
            </a:pPr>
            <a:r>
              <a:rPr lang="en-US" dirty="0">
                <a:latin typeface="Tw Cen MT" panose="020B0602020104020603" pitchFamily="34" charset="0"/>
              </a:rPr>
              <a:t> OCP-centered Activities</a:t>
            </a:r>
          </a:p>
          <a:p>
            <a:pPr marL="692150" lvl="1">
              <a:buFont typeface="Wingdings" panose="05000000000000000000" pitchFamily="2" charset="2"/>
              <a:buChar char="Ø"/>
            </a:pPr>
            <a:r>
              <a:rPr lang="en-US" dirty="0">
                <a:latin typeface="Tw Cen MT" panose="020B0602020104020603" pitchFamily="34" charset="0"/>
              </a:rPr>
              <a:t> Guidelines and supplementary materials </a:t>
            </a:r>
          </a:p>
          <a:p>
            <a:pPr marL="234950"/>
            <a:r>
              <a:rPr lang="en-US" b="1" dirty="0">
                <a:latin typeface="Tw Cen MT" panose="020B0602020104020603" pitchFamily="34" charset="0"/>
              </a:rPr>
              <a:t>Region-specific status </a:t>
            </a:r>
          </a:p>
          <a:p>
            <a:pPr marL="692150" lvl="1">
              <a:lnSpc>
                <a:spcPct val="100000"/>
              </a:lnSpc>
              <a:buFont typeface="Wingdings" panose="05000000000000000000" pitchFamily="2" charset="2"/>
              <a:buChar char="Ø"/>
            </a:pPr>
            <a:r>
              <a:rPr lang="en-US" dirty="0">
                <a:latin typeface="Tw Cen MT" panose="020B0602020104020603" pitchFamily="34" charset="0"/>
              </a:rPr>
              <a:t> Decisions</a:t>
            </a:r>
          </a:p>
          <a:p>
            <a:pPr marL="692150" lvl="1">
              <a:lnSpc>
                <a:spcPct val="100000"/>
              </a:lnSpc>
              <a:buFont typeface="Wingdings" panose="05000000000000000000" pitchFamily="2" charset="2"/>
              <a:buChar char="Ø"/>
            </a:pPr>
            <a:r>
              <a:rPr lang="en-US" dirty="0">
                <a:latin typeface="Tw Cen MT" panose="020B0602020104020603" pitchFamily="34" charset="0"/>
              </a:rPr>
              <a:t> Questionnaire 2021</a:t>
            </a:r>
          </a:p>
          <a:p>
            <a:endParaRPr lang="en-US" dirty="0">
              <a:latin typeface="Tw Cen MT" panose="020B0602020104020603" pitchFamily="34" charset="0"/>
            </a:endParaRPr>
          </a:p>
        </p:txBody>
      </p:sp>
      <p:pic>
        <p:nvPicPr>
          <p:cNvPr id="6" name="Picture 5">
            <a:extLst>
              <a:ext uri="{FF2B5EF4-FFF2-40B4-BE49-F238E27FC236}">
                <a16:creationId xmlns:a16="http://schemas.microsoft.com/office/drawing/2014/main" id="{046A6D40-FFE3-45B7-ADBD-35515E8911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94340" y="4289690"/>
            <a:ext cx="5210844" cy="2742549"/>
          </a:xfrm>
          <a:prstGeom prst="rect">
            <a:avLst/>
          </a:prstGeom>
        </p:spPr>
      </p:pic>
      <p:sp>
        <p:nvSpPr>
          <p:cNvPr id="7" name="Title 3">
            <a:extLst>
              <a:ext uri="{FF2B5EF4-FFF2-40B4-BE49-F238E27FC236}">
                <a16:creationId xmlns:a16="http://schemas.microsoft.com/office/drawing/2014/main" id="{28B7825B-ECF5-42C7-8CC9-0A62111FFC3E}"/>
              </a:ext>
            </a:extLst>
          </p:cNvPr>
          <p:cNvSpPr txBox="1">
            <a:spLocks/>
          </p:cNvSpPr>
          <p:nvPr/>
        </p:nvSpPr>
        <p:spPr>
          <a:xfrm>
            <a:off x="1467513" y="381901"/>
            <a:ext cx="5846233" cy="1402274"/>
          </a:xfrm>
          <a:prstGeom prst="rect">
            <a:avLst/>
          </a:prstGeom>
        </p:spPr>
        <p:txBody>
          <a:bodyPr vert="horz" lIns="91440" tIns="45720" rIns="91440" bIns="45720" rtlCol="0" anchor="ctr">
            <a:norm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err="1">
                <a:solidFill>
                  <a:srgbClr val="0070C0"/>
                </a:solidFill>
                <a:latin typeface="Tw Cen MT" panose="020B0602020104020603" pitchFamily="34" charset="0"/>
              </a:rPr>
              <a:t>Esquema</a:t>
            </a:r>
            <a:r>
              <a:rPr lang="en-US" sz="4000" dirty="0">
                <a:solidFill>
                  <a:srgbClr val="0070C0"/>
                </a:solidFill>
                <a:latin typeface="Tw Cen MT" panose="020B0602020104020603" pitchFamily="34" charset="0"/>
              </a:rPr>
              <a:t> de hoy</a:t>
            </a:r>
          </a:p>
        </p:txBody>
      </p:sp>
      <p:sp>
        <p:nvSpPr>
          <p:cNvPr id="8" name="Content Placeholder 4">
            <a:extLst>
              <a:ext uri="{FF2B5EF4-FFF2-40B4-BE49-F238E27FC236}">
                <a16:creationId xmlns:a16="http://schemas.microsoft.com/office/drawing/2014/main" id="{B9AB254D-F8E5-46B9-BC68-F78A331A38C2}"/>
              </a:ext>
            </a:extLst>
          </p:cNvPr>
          <p:cNvSpPr txBox="1">
            <a:spLocks/>
          </p:cNvSpPr>
          <p:nvPr/>
        </p:nvSpPr>
        <p:spPr>
          <a:xfrm>
            <a:off x="1049502" y="1983758"/>
            <a:ext cx="7045078" cy="4889216"/>
          </a:xfrm>
          <a:prstGeom prst="rect">
            <a:avLst/>
          </a:prstGeom>
        </p:spPr>
        <p:txBody>
          <a:bodyPr vert="horz" lIns="91440" tIns="45720" rIns="91440" bIns="45720" rtlCol="0">
            <a:normAutofit fontScale="92500" lnSpcReduction="10000"/>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pPr marL="234950"/>
            <a:r>
              <a:rPr lang="es-ES" b="1" dirty="0">
                <a:latin typeface="Tw Cen MT" panose="020B0602020104020603" pitchFamily="34" charset="0"/>
              </a:rPr>
              <a:t>¿Por qué PPE?</a:t>
            </a:r>
          </a:p>
          <a:p>
            <a:pPr marL="862013" lvl="1" indent="-457200">
              <a:buFont typeface="Wingdings" panose="05000000000000000000" pitchFamily="2" charset="2"/>
              <a:buChar char="Ø"/>
            </a:pPr>
            <a:r>
              <a:rPr lang="es-ES" dirty="0">
                <a:latin typeface="Tw Cen MT" panose="020B0602020104020603" pitchFamily="34" charset="0"/>
              </a:rPr>
              <a:t> Aumento de las necesidades de nuestro servicio</a:t>
            </a:r>
          </a:p>
          <a:p>
            <a:pPr marL="862013" lvl="1" indent="-457200">
              <a:buFont typeface="Wingdings" panose="05000000000000000000" pitchFamily="2" charset="2"/>
              <a:buChar char="Ø"/>
            </a:pPr>
            <a:r>
              <a:rPr lang="es-ES" dirty="0">
                <a:latin typeface="Tw Cen MT" panose="020B0602020104020603" pitchFamily="34" charset="0"/>
              </a:rPr>
              <a:t> Terminología</a:t>
            </a:r>
          </a:p>
          <a:p>
            <a:pPr marL="862013" lvl="1" indent="-457200">
              <a:buFont typeface="Wingdings" panose="05000000000000000000" pitchFamily="2" charset="2"/>
              <a:buChar char="Ø"/>
            </a:pPr>
            <a:r>
              <a:rPr lang="es-ES" dirty="0">
                <a:latin typeface="Tw Cen MT" panose="020B0602020104020603" pitchFamily="34" charset="0"/>
              </a:rPr>
              <a:t> </a:t>
            </a:r>
            <a:r>
              <a:rPr lang="en-CH" dirty="0" err="1">
                <a:latin typeface="Tw Cen MT" panose="020B0602020104020603" pitchFamily="34" charset="0"/>
              </a:rPr>
              <a:t>Diferentes</a:t>
            </a:r>
            <a:r>
              <a:rPr lang="es-ES" dirty="0">
                <a:latin typeface="Tw Cen MT" panose="020B0602020104020603" pitchFamily="34" charset="0"/>
              </a:rPr>
              <a:t> modalidades de </a:t>
            </a:r>
            <a:r>
              <a:rPr lang="en-CH" dirty="0">
                <a:latin typeface="Tw Cen MT" panose="020B0602020104020603" pitchFamily="34" charset="0"/>
              </a:rPr>
              <a:t>PPE</a:t>
            </a:r>
            <a:endParaRPr lang="es-ES" dirty="0">
              <a:latin typeface="Tw Cen MT" panose="020B0602020104020603" pitchFamily="34" charset="0"/>
            </a:endParaRPr>
          </a:p>
          <a:p>
            <a:pPr marL="234950"/>
            <a:r>
              <a:rPr lang="es-ES" b="1" dirty="0">
                <a:latin typeface="Tw Cen MT" panose="020B0602020104020603" pitchFamily="34" charset="0"/>
              </a:rPr>
              <a:t>Actividades de la OMM en materia de </a:t>
            </a:r>
            <a:r>
              <a:rPr lang="en-CH" b="1" dirty="0" err="1">
                <a:latin typeface="Tw Cen MT" panose="020B0602020104020603" pitchFamily="34" charset="0"/>
              </a:rPr>
              <a:t>Colaboración</a:t>
            </a:r>
            <a:r>
              <a:rPr lang="es-ES" b="1" dirty="0">
                <a:latin typeface="Tw Cen MT" panose="020B0602020104020603" pitchFamily="34" charset="0"/>
              </a:rPr>
              <a:t> </a:t>
            </a:r>
            <a:r>
              <a:rPr lang="en-CH" b="1" dirty="0">
                <a:latin typeface="Tw Cen MT" panose="020B0602020104020603" pitchFamily="34" charset="0"/>
              </a:rPr>
              <a:t>P</a:t>
            </a:r>
            <a:r>
              <a:rPr lang="es-ES" b="1" dirty="0" err="1">
                <a:latin typeface="Tw Cen MT" panose="020B0602020104020603" pitchFamily="34" charset="0"/>
              </a:rPr>
              <a:t>úblico</a:t>
            </a:r>
            <a:r>
              <a:rPr lang="es-ES" b="1" dirty="0">
                <a:latin typeface="Tw Cen MT" panose="020B0602020104020603" pitchFamily="34" charset="0"/>
              </a:rPr>
              <a:t>-</a:t>
            </a:r>
            <a:r>
              <a:rPr lang="en-CH" b="1" dirty="0">
                <a:latin typeface="Tw Cen MT" panose="020B0602020104020603" pitchFamily="34" charset="0"/>
              </a:rPr>
              <a:t>P</a:t>
            </a:r>
            <a:r>
              <a:rPr lang="es-ES" b="1" dirty="0" err="1">
                <a:latin typeface="Tw Cen MT" panose="020B0602020104020603" pitchFamily="34" charset="0"/>
              </a:rPr>
              <a:t>rivada</a:t>
            </a:r>
            <a:r>
              <a:rPr lang="es-ES" b="1" dirty="0">
                <a:latin typeface="Tw Cen MT" panose="020B0602020104020603" pitchFamily="34" charset="0"/>
              </a:rPr>
              <a:t> (PPE)</a:t>
            </a:r>
          </a:p>
          <a:p>
            <a:pPr marL="862013" lvl="1" indent="-457200">
              <a:buFont typeface="Wingdings" panose="05000000000000000000" pitchFamily="2" charset="2"/>
              <a:buChar char="Ø"/>
            </a:pPr>
            <a:r>
              <a:rPr lang="es-ES" sz="2700" dirty="0">
                <a:latin typeface="Tw Cen MT" panose="020B0602020104020603" pitchFamily="34" charset="0"/>
              </a:rPr>
              <a:t> Declaración de Ginebra 2019</a:t>
            </a:r>
          </a:p>
          <a:p>
            <a:pPr marL="862013" lvl="1" indent="-457200">
              <a:buFont typeface="Wingdings" panose="05000000000000000000" pitchFamily="2" charset="2"/>
              <a:buChar char="Ø"/>
            </a:pPr>
            <a:r>
              <a:rPr lang="es-ES" sz="2700" dirty="0">
                <a:latin typeface="Tw Cen MT" panose="020B0602020104020603" pitchFamily="34" charset="0"/>
              </a:rPr>
              <a:t> Actividades centradas en el </a:t>
            </a:r>
            <a:r>
              <a:rPr lang="en-CH" sz="2700" dirty="0">
                <a:latin typeface="Tw Cen MT" panose="020B0602020104020603" pitchFamily="34" charset="0"/>
              </a:rPr>
              <a:t>OCP</a:t>
            </a:r>
            <a:endParaRPr lang="es-ES" sz="2700" dirty="0">
              <a:latin typeface="Tw Cen MT" panose="020B0602020104020603" pitchFamily="34" charset="0"/>
            </a:endParaRPr>
          </a:p>
          <a:p>
            <a:pPr marL="862013" lvl="1" indent="-457200">
              <a:buFont typeface="Wingdings" panose="05000000000000000000" pitchFamily="2" charset="2"/>
              <a:buChar char="Ø"/>
            </a:pPr>
            <a:r>
              <a:rPr lang="es-ES" sz="2700" dirty="0">
                <a:latin typeface="Tw Cen MT" panose="020B0602020104020603" pitchFamily="34" charset="0"/>
              </a:rPr>
              <a:t> Directrices y material complementario </a:t>
            </a:r>
          </a:p>
          <a:p>
            <a:pPr marL="234950"/>
            <a:r>
              <a:rPr lang="es-ES" b="1" dirty="0">
                <a:latin typeface="Tw Cen MT" panose="020B0602020104020603" pitchFamily="34" charset="0"/>
              </a:rPr>
              <a:t>Situación específica de </a:t>
            </a:r>
            <a:r>
              <a:rPr lang="en-CH" b="1" dirty="0">
                <a:latin typeface="Tw Cen MT" panose="020B0602020104020603" pitchFamily="34" charset="0"/>
              </a:rPr>
              <a:t>la</a:t>
            </a:r>
            <a:r>
              <a:rPr lang="es-ES" b="1" dirty="0">
                <a:latin typeface="Tw Cen MT" panose="020B0602020104020603" pitchFamily="34" charset="0"/>
              </a:rPr>
              <a:t> región </a:t>
            </a:r>
          </a:p>
          <a:p>
            <a:pPr marL="862013" lvl="1" indent="-457200">
              <a:buFont typeface="Wingdings" panose="05000000000000000000" pitchFamily="2" charset="2"/>
              <a:buChar char="Ø"/>
            </a:pPr>
            <a:r>
              <a:rPr lang="es-ES" sz="2700" dirty="0">
                <a:latin typeface="Tw Cen MT" panose="020B0602020104020603" pitchFamily="34" charset="0"/>
              </a:rPr>
              <a:t> Decisiones</a:t>
            </a:r>
          </a:p>
          <a:p>
            <a:pPr marL="862013" lvl="1" indent="-457200">
              <a:buFont typeface="Wingdings" panose="05000000000000000000" pitchFamily="2" charset="2"/>
              <a:buChar char="Ø"/>
            </a:pPr>
            <a:r>
              <a:rPr lang="es-ES" sz="2700" dirty="0">
                <a:latin typeface="Tw Cen MT" panose="020B0602020104020603" pitchFamily="34" charset="0"/>
              </a:rPr>
              <a:t> Cuestionario 2021</a:t>
            </a:r>
          </a:p>
          <a:p>
            <a:endParaRPr lang="en-US" dirty="0">
              <a:latin typeface="Tw Cen MT" panose="020B0602020104020603" pitchFamily="34" charset="0"/>
            </a:endParaRPr>
          </a:p>
        </p:txBody>
      </p:sp>
    </p:spTree>
    <p:extLst>
      <p:ext uri="{BB962C8B-B14F-4D97-AF65-F5344CB8AC3E}">
        <p14:creationId xmlns:p14="http://schemas.microsoft.com/office/powerpoint/2010/main" val="37114979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44699CB-6720-49A7-B547-4AE7C2BEE627}"/>
              </a:ext>
            </a:extLst>
          </p:cNvPr>
          <p:cNvSpPr/>
          <p:nvPr/>
        </p:nvSpPr>
        <p:spPr>
          <a:xfrm>
            <a:off x="1663547" y="1681262"/>
            <a:ext cx="5337023" cy="5016758"/>
          </a:xfrm>
          <a:prstGeom prst="rect">
            <a:avLst/>
          </a:prstGeom>
        </p:spPr>
        <p:txBody>
          <a:bodyPr wrap="square">
            <a:spAutoFit/>
          </a:bodyPr>
          <a:lstStyle/>
          <a:p>
            <a:pPr marL="342900" indent="-342900">
              <a:buFont typeface="Arial" panose="020B0604020202020204" pitchFamily="34" charset="0"/>
              <a:buChar char="•"/>
            </a:pPr>
            <a:r>
              <a:rPr lang="es-ES" sz="2000" dirty="0">
                <a:latin typeface="Tw Cen MT" panose="020B0602020104020603" pitchFamily="34" charset="0"/>
              </a:rPr>
              <a:t>Tras la adopción de la Declaración de Ginebra - 2019, se puso de manifiesto la necesidad de orientar a los Miembros sobre cómo facilitar y establecer una </a:t>
            </a:r>
            <a:r>
              <a:rPr lang="en-CH" sz="2000" dirty="0">
                <a:latin typeface="Tw Cen MT" panose="020B0602020104020603" pitchFamily="34" charset="0"/>
              </a:rPr>
              <a:t>PPE</a:t>
            </a:r>
            <a:r>
              <a:rPr lang="es-ES" sz="2000" dirty="0">
                <a:latin typeface="Tw Cen MT" panose="020B0602020104020603" pitchFamily="34" charset="0"/>
              </a:rPr>
              <a:t> exitosa.</a:t>
            </a:r>
          </a:p>
          <a:p>
            <a:pPr marL="342900" indent="-342900">
              <a:buFont typeface="Arial" panose="020B0604020202020204" pitchFamily="34" charset="0"/>
              <a:buChar char="•"/>
            </a:pPr>
            <a:r>
              <a:rPr lang="es-ES" sz="2000" dirty="0">
                <a:latin typeface="Tw Cen MT" panose="020B0602020104020603" pitchFamily="34" charset="0"/>
              </a:rPr>
              <a:t>Las Directrices se publicaron como respuesta a esta necesidad y tienen como objetivo informar y facilitar las acciones globales, regionales y nacionales hacia un compromiso proactivo entre las partes interesadas de los sectores público, privado y académico, lo que resultaría en un mejor servicio para los gobiernos, la economía y los ciudadanos de los Miembros. </a:t>
            </a:r>
          </a:p>
          <a:p>
            <a:pPr marL="342900" indent="-342900">
              <a:buFont typeface="Arial" panose="020B0604020202020204" pitchFamily="34" charset="0"/>
              <a:buChar char="•"/>
            </a:pPr>
            <a:r>
              <a:rPr lang="es-ES" sz="2000" dirty="0">
                <a:latin typeface="Tw Cen MT" panose="020B0602020104020603" pitchFamily="34" charset="0"/>
              </a:rPr>
              <a:t>Las Directrices esbozan y promueven principios destinados a maximizar los beneficios de un enfoque inclusivo de las empresas meteorológicas y climáticas.  </a:t>
            </a:r>
            <a:endParaRPr lang="LID4096" sz="1800" dirty="0">
              <a:latin typeface="Tw Cen MT" panose="020B0602020104020603" pitchFamily="34" charset="0"/>
            </a:endParaRPr>
          </a:p>
        </p:txBody>
      </p:sp>
      <p:pic>
        <p:nvPicPr>
          <p:cNvPr id="9" name="Picture 8" descr="A picture containing chart&#10;&#10;Description automatically generated">
            <a:extLst>
              <a:ext uri="{FF2B5EF4-FFF2-40B4-BE49-F238E27FC236}">
                <a16:creationId xmlns:a16="http://schemas.microsoft.com/office/drawing/2014/main" id="{119FF9A6-EC64-444F-9187-7AC6BD7C71A3}"/>
              </a:ext>
            </a:extLst>
          </p:cNvPr>
          <p:cNvPicPr>
            <a:picLocks noChangeAspect="1"/>
          </p:cNvPicPr>
          <p:nvPr/>
        </p:nvPicPr>
        <p:blipFill>
          <a:blip r:embed="rId2"/>
          <a:stretch>
            <a:fillRect/>
          </a:stretch>
        </p:blipFill>
        <p:spPr>
          <a:xfrm>
            <a:off x="7412331" y="1649725"/>
            <a:ext cx="2626036" cy="3791881"/>
          </a:xfrm>
          <a:prstGeom prst="rect">
            <a:avLst/>
          </a:prstGeom>
        </p:spPr>
      </p:pic>
      <p:sp>
        <p:nvSpPr>
          <p:cNvPr id="10" name="Title 1">
            <a:extLst>
              <a:ext uri="{FF2B5EF4-FFF2-40B4-BE49-F238E27FC236}">
                <a16:creationId xmlns:a16="http://schemas.microsoft.com/office/drawing/2014/main" id="{02D5D628-9CCB-4916-BF98-665EA2A863B1}"/>
              </a:ext>
            </a:extLst>
          </p:cNvPr>
          <p:cNvSpPr txBox="1">
            <a:spLocks/>
          </p:cNvSpPr>
          <p:nvPr/>
        </p:nvSpPr>
        <p:spPr>
          <a:xfrm>
            <a:off x="778391" y="211548"/>
            <a:ext cx="9825318" cy="1200329"/>
          </a:xfrm>
          <a:prstGeom prst="rect">
            <a:avLst/>
          </a:prstGeom>
        </p:spPr>
        <p:txBody>
          <a:bodyPr vert="horz" lIns="91440" tIns="45720" rIns="91440" bIns="45720" rtlCol="0" anchor="ctr">
            <a:normAutofit fontScale="925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s-ES" sz="3200" dirty="0">
                <a:solidFill>
                  <a:srgbClr val="0070C0"/>
                </a:solidFill>
                <a:latin typeface="Tw Cen MT" panose="020B0602020104020603" pitchFamily="34" charset="0"/>
              </a:rPr>
              <a:t>Directrices y </a:t>
            </a:r>
            <a:r>
              <a:rPr lang="en-CH" sz="3200" dirty="0">
                <a:solidFill>
                  <a:srgbClr val="0070C0"/>
                </a:solidFill>
                <a:latin typeface="Tw Cen MT" panose="020B0602020104020603" pitchFamily="34" charset="0"/>
              </a:rPr>
              <a:t>M</a:t>
            </a:r>
            <a:r>
              <a:rPr lang="es-ES" sz="3200" dirty="0" err="1">
                <a:solidFill>
                  <a:srgbClr val="0070C0"/>
                </a:solidFill>
                <a:latin typeface="Tw Cen MT" panose="020B0602020104020603" pitchFamily="34" charset="0"/>
              </a:rPr>
              <a:t>aterial</a:t>
            </a:r>
            <a:r>
              <a:rPr lang="es-ES" sz="3200" dirty="0">
                <a:solidFill>
                  <a:srgbClr val="0070C0"/>
                </a:solidFill>
                <a:latin typeface="Tw Cen MT" panose="020B0602020104020603" pitchFamily="34" charset="0"/>
              </a:rPr>
              <a:t> </a:t>
            </a:r>
            <a:r>
              <a:rPr lang="en-CH" sz="3200" dirty="0">
                <a:solidFill>
                  <a:srgbClr val="0070C0"/>
                </a:solidFill>
                <a:latin typeface="Tw Cen MT" panose="020B0602020104020603" pitchFamily="34" charset="0"/>
              </a:rPr>
              <a:t>C</a:t>
            </a:r>
            <a:r>
              <a:rPr lang="es-ES" sz="3200" dirty="0" err="1">
                <a:solidFill>
                  <a:srgbClr val="0070C0"/>
                </a:solidFill>
                <a:latin typeface="Tw Cen MT" panose="020B0602020104020603" pitchFamily="34" charset="0"/>
              </a:rPr>
              <a:t>omplementario</a:t>
            </a:r>
            <a:r>
              <a:rPr lang="es-ES" sz="3200" dirty="0">
                <a:solidFill>
                  <a:srgbClr val="0070C0"/>
                </a:solidFill>
                <a:latin typeface="Tw Cen MT" panose="020B0602020104020603" pitchFamily="34" charset="0"/>
              </a:rPr>
              <a:t> (1/3)</a:t>
            </a:r>
          </a:p>
          <a:p>
            <a:r>
              <a:rPr lang="es-ES" sz="3200" dirty="0">
                <a:solidFill>
                  <a:srgbClr val="0070C0"/>
                </a:solidFill>
                <a:latin typeface="Tw Cen MT" panose="020B0602020104020603" pitchFamily="34" charset="0"/>
              </a:rPr>
              <a:t>Directrices para </a:t>
            </a:r>
            <a:r>
              <a:rPr lang="en-CH" sz="3200" dirty="0">
                <a:solidFill>
                  <a:srgbClr val="0070C0"/>
                </a:solidFill>
                <a:latin typeface="Tw Cen MT" panose="020B0602020104020603" pitchFamily="34" charset="0"/>
              </a:rPr>
              <a:t>la </a:t>
            </a:r>
            <a:r>
              <a:rPr lang="en-CH" sz="3200" dirty="0" err="1">
                <a:solidFill>
                  <a:srgbClr val="0070C0"/>
                </a:solidFill>
                <a:latin typeface="Tw Cen MT" panose="020B0602020104020603" pitchFamily="34" charset="0"/>
              </a:rPr>
              <a:t>Colaboración</a:t>
            </a:r>
            <a:r>
              <a:rPr lang="es-ES" sz="3200" dirty="0">
                <a:solidFill>
                  <a:srgbClr val="0070C0"/>
                </a:solidFill>
                <a:latin typeface="Tw Cen MT" panose="020B0602020104020603" pitchFamily="34" charset="0"/>
              </a:rPr>
              <a:t> </a:t>
            </a:r>
            <a:r>
              <a:rPr lang="en-CH" sz="3200" dirty="0">
                <a:solidFill>
                  <a:srgbClr val="0070C0"/>
                </a:solidFill>
                <a:latin typeface="Tw Cen MT" panose="020B0602020104020603" pitchFamily="34" charset="0"/>
              </a:rPr>
              <a:t>P</a:t>
            </a:r>
            <a:r>
              <a:rPr lang="es-ES" sz="3200" dirty="0" err="1">
                <a:solidFill>
                  <a:srgbClr val="0070C0"/>
                </a:solidFill>
                <a:latin typeface="Tw Cen MT" panose="020B0602020104020603" pitchFamily="34" charset="0"/>
              </a:rPr>
              <a:t>úblico</a:t>
            </a:r>
            <a:r>
              <a:rPr lang="es-ES" sz="3200" dirty="0">
                <a:solidFill>
                  <a:srgbClr val="0070C0"/>
                </a:solidFill>
                <a:latin typeface="Tw Cen MT" panose="020B0602020104020603" pitchFamily="34" charset="0"/>
              </a:rPr>
              <a:t>-</a:t>
            </a:r>
            <a:r>
              <a:rPr lang="en-CH" sz="3200" dirty="0">
                <a:solidFill>
                  <a:srgbClr val="0070C0"/>
                </a:solidFill>
                <a:latin typeface="Tw Cen MT" panose="020B0602020104020603" pitchFamily="34" charset="0"/>
              </a:rPr>
              <a:t>P</a:t>
            </a:r>
            <a:r>
              <a:rPr lang="es-ES" sz="3200" dirty="0" err="1">
                <a:solidFill>
                  <a:srgbClr val="0070C0"/>
                </a:solidFill>
                <a:latin typeface="Tw Cen MT" panose="020B0602020104020603" pitchFamily="34" charset="0"/>
              </a:rPr>
              <a:t>rivad</a:t>
            </a:r>
            <a:r>
              <a:rPr lang="en-CH" sz="3200" dirty="0">
                <a:solidFill>
                  <a:srgbClr val="0070C0"/>
                </a:solidFill>
                <a:latin typeface="Tw Cen MT" panose="020B0602020104020603" pitchFamily="34" charset="0"/>
              </a:rPr>
              <a:t>a</a:t>
            </a:r>
            <a:r>
              <a:rPr lang="es-ES" sz="3200" dirty="0">
                <a:solidFill>
                  <a:srgbClr val="0070C0"/>
                </a:solidFill>
                <a:latin typeface="Tw Cen MT" panose="020B0602020104020603" pitchFamily="34" charset="0"/>
              </a:rPr>
              <a:t> (2021 ed.)</a:t>
            </a:r>
            <a:endParaRPr lang="en-US" sz="2800" dirty="0">
              <a:solidFill>
                <a:srgbClr val="0070C0"/>
              </a:solidFill>
              <a:latin typeface="Tw Cen MT" panose="020B0602020104020603" pitchFamily="34" charset="0"/>
            </a:endParaRPr>
          </a:p>
        </p:txBody>
      </p:sp>
      <p:sp>
        <p:nvSpPr>
          <p:cNvPr id="11" name="TextBox 10">
            <a:extLst>
              <a:ext uri="{FF2B5EF4-FFF2-40B4-BE49-F238E27FC236}">
                <a16:creationId xmlns:a16="http://schemas.microsoft.com/office/drawing/2014/main" id="{45C81D23-6396-4D86-AAF1-6EBDD5F09F09}"/>
              </a:ext>
            </a:extLst>
          </p:cNvPr>
          <p:cNvSpPr txBox="1"/>
          <p:nvPr/>
        </p:nvSpPr>
        <p:spPr>
          <a:xfrm>
            <a:off x="7174763" y="5585699"/>
            <a:ext cx="3107158" cy="1200329"/>
          </a:xfrm>
          <a:prstGeom prst="rect">
            <a:avLst/>
          </a:prstGeom>
          <a:noFill/>
        </p:spPr>
        <p:txBody>
          <a:bodyPr wrap="square" rtlCol="0">
            <a:spAutoFit/>
          </a:bodyPr>
          <a:lstStyle/>
          <a:p>
            <a:r>
              <a:rPr lang="es-ES" sz="1800" dirty="0">
                <a:latin typeface="Tw Cen MT" panose="020B0602020104020603" pitchFamily="34" charset="0"/>
              </a:rPr>
              <a:t>Disponible en todos los idiomas oficiales de la OMM: Inglés, árabe, chino, francés, ruso y español </a:t>
            </a:r>
          </a:p>
        </p:txBody>
      </p:sp>
      <p:sp>
        <p:nvSpPr>
          <p:cNvPr id="12" name="Slide Number Placeholder 1">
            <a:extLst>
              <a:ext uri="{FF2B5EF4-FFF2-40B4-BE49-F238E27FC236}">
                <a16:creationId xmlns:a16="http://schemas.microsoft.com/office/drawing/2014/main" id="{2AA485DA-71F4-47AA-9AF7-3C1351CD23C7}"/>
              </a:ext>
            </a:extLst>
          </p:cNvPr>
          <p:cNvSpPr>
            <a:spLocks noGrp="1"/>
          </p:cNvSpPr>
          <p:nvPr>
            <p:ph type="sldNum" sz="quarter" idx="12"/>
          </p:nvPr>
        </p:nvSpPr>
        <p:spPr>
          <a:xfrm>
            <a:off x="8610600" y="6656798"/>
            <a:ext cx="2743200" cy="365125"/>
          </a:xfrm>
        </p:spPr>
        <p:txBody>
          <a:bodyPr/>
          <a:lstStyle/>
          <a:p>
            <a:fld id="{9259AF2F-52C6-9B46-B8B2-0579234AE62E}" type="slidenum">
              <a:rPr lang="en-US" sz="2800" smtClean="0"/>
              <a:t>30</a:t>
            </a:fld>
            <a:endParaRPr lang="en-US" sz="2800"/>
          </a:p>
        </p:txBody>
      </p:sp>
      <p:sp>
        <p:nvSpPr>
          <p:cNvPr id="13" name="Rectangle 12">
            <a:extLst>
              <a:ext uri="{FF2B5EF4-FFF2-40B4-BE49-F238E27FC236}">
                <a16:creationId xmlns:a16="http://schemas.microsoft.com/office/drawing/2014/main" id="{9F374F7B-9A52-4922-9ED8-410CFB41800B}"/>
              </a:ext>
            </a:extLst>
          </p:cNvPr>
          <p:cNvSpPr/>
          <p:nvPr/>
        </p:nvSpPr>
        <p:spPr>
          <a:xfrm>
            <a:off x="11234294" y="1676906"/>
            <a:ext cx="5337023" cy="4708981"/>
          </a:xfrm>
          <a:prstGeom prst="rect">
            <a:avLst/>
          </a:prstGeom>
        </p:spPr>
        <p:txBody>
          <a:bodyPr wrap="square">
            <a:spAutoFit/>
          </a:bodyPr>
          <a:lstStyle/>
          <a:p>
            <a:pPr marL="342900" indent="-342900">
              <a:buFont typeface="Arial" panose="020B0604020202020204" pitchFamily="34" charset="0"/>
              <a:buChar char="•"/>
            </a:pPr>
            <a:r>
              <a:rPr lang="en-US" sz="2000" dirty="0">
                <a:latin typeface="Tw Cen MT" panose="020B0602020104020603" pitchFamily="34" charset="0"/>
              </a:rPr>
              <a:t>Following the adoption of the </a:t>
            </a:r>
            <a:r>
              <a:rPr lang="en-US" sz="2000" dirty="0">
                <a:latin typeface="Tw Cen MT" panose="020B0602020104020603" pitchFamily="34" charset="0"/>
                <a:hlinkClick r:id="rId3"/>
              </a:rPr>
              <a:t>Geneva Declaration – 2019</a:t>
            </a:r>
            <a:r>
              <a:rPr lang="en-US" sz="2000" i="1" dirty="0">
                <a:latin typeface="Tw Cen MT" panose="020B0602020104020603" pitchFamily="34" charset="0"/>
              </a:rPr>
              <a:t>,</a:t>
            </a:r>
            <a:r>
              <a:rPr lang="en-US" sz="2000" dirty="0">
                <a:latin typeface="Tw Cen MT" panose="020B0602020104020603" pitchFamily="34" charset="0"/>
              </a:rPr>
              <a:t> there was </a:t>
            </a:r>
            <a:r>
              <a:rPr lang="en-US" sz="2000" u="sng" dirty="0">
                <a:latin typeface="Tw Cen MT" panose="020B0602020104020603" pitchFamily="34" charset="0"/>
              </a:rPr>
              <a:t>an apparent need for guidance to Members on enabling and establishing successful PPE</a:t>
            </a:r>
            <a:r>
              <a:rPr lang="en-US" sz="2000" dirty="0">
                <a:latin typeface="Tw Cen MT" panose="020B0602020104020603" pitchFamily="34" charset="0"/>
              </a:rPr>
              <a:t>.</a:t>
            </a:r>
          </a:p>
          <a:p>
            <a:pPr marL="342900" indent="-342900">
              <a:buFont typeface="Arial" panose="020B0604020202020204" pitchFamily="34" charset="0"/>
              <a:buChar char="•"/>
            </a:pPr>
            <a:r>
              <a:rPr lang="en-US" sz="2000" u="sng" dirty="0">
                <a:latin typeface="Tw Cen MT" panose="020B0602020104020603" pitchFamily="34" charset="0"/>
              </a:rPr>
              <a:t>The Guidelines were published as a response to this need</a:t>
            </a:r>
            <a:r>
              <a:rPr lang="en-US" sz="2000" dirty="0">
                <a:latin typeface="Tw Cen MT" panose="020B0602020104020603" pitchFamily="34" charset="0"/>
              </a:rPr>
              <a:t> and are aimed </a:t>
            </a:r>
            <a:r>
              <a:rPr lang="en-US" sz="2000" u="sng" dirty="0">
                <a:latin typeface="Tw Cen MT" panose="020B0602020104020603" pitchFamily="34" charset="0"/>
              </a:rPr>
              <a:t>to inform and facilitate</a:t>
            </a:r>
            <a:r>
              <a:rPr lang="en-US" sz="2000" dirty="0">
                <a:latin typeface="Tw Cen MT" panose="020B0602020104020603" pitchFamily="34" charset="0"/>
              </a:rPr>
              <a:t> global, regional and national </a:t>
            </a:r>
            <a:r>
              <a:rPr lang="en-US" sz="2000" u="sng" dirty="0">
                <a:latin typeface="Tw Cen MT" panose="020B0602020104020603" pitchFamily="34" charset="0"/>
              </a:rPr>
              <a:t>actions towards proactive engagement</a:t>
            </a:r>
            <a:r>
              <a:rPr lang="en-US" sz="2000" dirty="0">
                <a:latin typeface="Tw Cen MT" panose="020B0602020104020603" pitchFamily="34" charset="0"/>
              </a:rPr>
              <a:t> between the stakeholders from public, private and academic sectors, which would result in better service to Members’ governments, economy and citizens. </a:t>
            </a:r>
          </a:p>
          <a:p>
            <a:pPr marL="342900" indent="-342900">
              <a:buFont typeface="Arial" panose="020B0604020202020204" pitchFamily="34" charset="0"/>
              <a:buChar char="•"/>
            </a:pPr>
            <a:r>
              <a:rPr lang="en-US" sz="2000" dirty="0">
                <a:latin typeface="Tw Cen MT" panose="020B0602020104020603" pitchFamily="34" charset="0"/>
              </a:rPr>
              <a:t>The Guidelines </a:t>
            </a:r>
            <a:r>
              <a:rPr lang="en-US" sz="2000" u="sng" dirty="0">
                <a:latin typeface="Tw Cen MT" panose="020B0602020104020603" pitchFamily="34" charset="0"/>
              </a:rPr>
              <a:t>outline and promote principles</a:t>
            </a:r>
            <a:r>
              <a:rPr lang="en-US" sz="2000" dirty="0">
                <a:latin typeface="Tw Cen MT" panose="020B0602020104020603" pitchFamily="34" charset="0"/>
              </a:rPr>
              <a:t> aimed at maximizing the benefits of an inclusive weather and climate enterprise approach.  </a:t>
            </a:r>
            <a:endParaRPr lang="LID4096" sz="1800" dirty="0">
              <a:latin typeface="Tw Cen MT" panose="020B0602020104020603" pitchFamily="34" charset="0"/>
            </a:endParaRPr>
          </a:p>
        </p:txBody>
      </p:sp>
      <p:pic>
        <p:nvPicPr>
          <p:cNvPr id="14" name="Picture 13" descr="A picture containing chart&#10;&#10;Description automatically generated">
            <a:extLst>
              <a:ext uri="{FF2B5EF4-FFF2-40B4-BE49-F238E27FC236}">
                <a16:creationId xmlns:a16="http://schemas.microsoft.com/office/drawing/2014/main" id="{6860C3F7-5395-481E-B71F-861D040D0111}"/>
              </a:ext>
            </a:extLst>
          </p:cNvPr>
          <p:cNvPicPr>
            <a:picLocks noChangeAspect="1"/>
          </p:cNvPicPr>
          <p:nvPr/>
        </p:nvPicPr>
        <p:blipFill>
          <a:blip r:embed="rId2"/>
          <a:stretch>
            <a:fillRect/>
          </a:stretch>
        </p:blipFill>
        <p:spPr>
          <a:xfrm>
            <a:off x="16983078" y="1645369"/>
            <a:ext cx="2626036" cy="3791881"/>
          </a:xfrm>
          <a:prstGeom prst="rect">
            <a:avLst/>
          </a:prstGeom>
        </p:spPr>
      </p:pic>
      <p:sp>
        <p:nvSpPr>
          <p:cNvPr id="15" name="Title 1">
            <a:extLst>
              <a:ext uri="{FF2B5EF4-FFF2-40B4-BE49-F238E27FC236}">
                <a16:creationId xmlns:a16="http://schemas.microsoft.com/office/drawing/2014/main" id="{865B76E3-BEFD-492F-9D13-70F12F548C6D}"/>
              </a:ext>
            </a:extLst>
          </p:cNvPr>
          <p:cNvSpPr txBox="1">
            <a:spLocks/>
          </p:cNvSpPr>
          <p:nvPr/>
        </p:nvSpPr>
        <p:spPr>
          <a:xfrm>
            <a:off x="10754088" y="296092"/>
            <a:ext cx="9825318" cy="1200329"/>
          </a:xfrm>
          <a:prstGeom prst="rect">
            <a:avLst/>
          </a:prstGeom>
        </p:spPr>
        <p:txBody>
          <a:bodyPr vert="horz" lIns="91440" tIns="45720" rIns="91440" bIns="45720" rtlCol="0" anchor="ctr">
            <a:normAutofit fontScale="62500" lnSpcReduction="20000"/>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6400" dirty="0">
                <a:solidFill>
                  <a:srgbClr val="0070C0"/>
                </a:solidFill>
                <a:latin typeface="Tw Cen MT" panose="020B0602020104020603" pitchFamily="34" charset="0"/>
              </a:rPr>
              <a:t>Guidelines and supplementary materials (1/3)</a:t>
            </a:r>
          </a:p>
          <a:p>
            <a:r>
              <a:rPr lang="en-US" sz="5100" dirty="0">
                <a:solidFill>
                  <a:srgbClr val="0070C0"/>
                </a:solidFill>
                <a:latin typeface="Tw Cen MT" panose="020B0602020104020603" pitchFamily="34" charset="0"/>
              </a:rPr>
              <a:t>Guidelines for Public-Private Engagement (2021 ed.)</a:t>
            </a:r>
          </a:p>
        </p:txBody>
      </p:sp>
      <p:sp>
        <p:nvSpPr>
          <p:cNvPr id="16" name="TextBox 15">
            <a:extLst>
              <a:ext uri="{FF2B5EF4-FFF2-40B4-BE49-F238E27FC236}">
                <a16:creationId xmlns:a16="http://schemas.microsoft.com/office/drawing/2014/main" id="{D8FED0B1-AB3A-4FF8-8B7E-618D24A13E58}"/>
              </a:ext>
            </a:extLst>
          </p:cNvPr>
          <p:cNvSpPr txBox="1"/>
          <p:nvPr/>
        </p:nvSpPr>
        <p:spPr>
          <a:xfrm>
            <a:off x="16745510" y="5581343"/>
            <a:ext cx="3107158" cy="1200329"/>
          </a:xfrm>
          <a:prstGeom prst="rect">
            <a:avLst/>
          </a:prstGeom>
          <a:noFill/>
        </p:spPr>
        <p:txBody>
          <a:bodyPr wrap="square" rtlCol="0">
            <a:spAutoFit/>
          </a:bodyPr>
          <a:lstStyle/>
          <a:p>
            <a:r>
              <a:rPr lang="en-US" sz="1800" dirty="0">
                <a:latin typeface="Tw Cen MT" panose="020B0602020104020603" pitchFamily="34" charset="0"/>
              </a:rPr>
              <a:t>Available in all</a:t>
            </a:r>
            <a:r>
              <a:rPr lang="en-US" sz="1800" b="0" i="0" dirty="0">
                <a:solidFill>
                  <a:srgbClr val="444444"/>
                </a:solidFill>
                <a:effectLst/>
                <a:latin typeface="Tw Cen MT" panose="020B0602020104020603" pitchFamily="34" charset="0"/>
              </a:rPr>
              <a:t> WMO official languages: </a:t>
            </a:r>
            <a:r>
              <a:rPr lang="en-US" sz="1800" dirty="0">
                <a:solidFill>
                  <a:srgbClr val="666666"/>
                </a:solidFill>
                <a:latin typeface="Tw Cen MT" panose="020B0602020104020603" pitchFamily="34" charset="0"/>
                <a:hlinkClick r:id="rId4"/>
              </a:rPr>
              <a:t>English</a:t>
            </a:r>
            <a:r>
              <a:rPr lang="en-US" sz="1800" dirty="0">
                <a:solidFill>
                  <a:srgbClr val="444444"/>
                </a:solidFill>
                <a:latin typeface="Tw Cen MT" panose="020B0602020104020603" pitchFamily="34" charset="0"/>
              </a:rPr>
              <a:t>, </a:t>
            </a:r>
            <a:r>
              <a:rPr lang="en-US" sz="1800" b="0" i="0" u="none" strike="noStrike" dirty="0">
                <a:solidFill>
                  <a:srgbClr val="666666"/>
                </a:solidFill>
                <a:effectLst/>
                <a:latin typeface="Tw Cen MT" panose="020B0602020104020603" pitchFamily="34" charset="0"/>
                <a:hlinkClick r:id="rId5"/>
              </a:rPr>
              <a:t>Arabic</a:t>
            </a:r>
            <a:r>
              <a:rPr lang="en-US" sz="1800" b="0" i="0" dirty="0">
                <a:solidFill>
                  <a:srgbClr val="444444"/>
                </a:solidFill>
                <a:effectLst/>
                <a:latin typeface="Tw Cen MT" panose="020B0602020104020603" pitchFamily="34" charset="0"/>
              </a:rPr>
              <a:t>, </a:t>
            </a:r>
            <a:r>
              <a:rPr lang="en-US" sz="1800" b="0" i="0" u="none" strike="noStrike" dirty="0">
                <a:solidFill>
                  <a:srgbClr val="666666"/>
                </a:solidFill>
                <a:effectLst/>
                <a:latin typeface="Tw Cen MT" panose="020B0602020104020603" pitchFamily="34" charset="0"/>
                <a:hlinkClick r:id="rId6"/>
              </a:rPr>
              <a:t>Chinese</a:t>
            </a:r>
            <a:r>
              <a:rPr lang="en-US" sz="1800" b="0" i="0" dirty="0">
                <a:solidFill>
                  <a:srgbClr val="444444"/>
                </a:solidFill>
                <a:effectLst/>
                <a:latin typeface="Tw Cen MT" panose="020B0602020104020603" pitchFamily="34" charset="0"/>
              </a:rPr>
              <a:t>, </a:t>
            </a:r>
            <a:r>
              <a:rPr lang="en-US" sz="1800" b="0" i="0" u="none" strike="noStrike" dirty="0">
                <a:solidFill>
                  <a:srgbClr val="666666"/>
                </a:solidFill>
                <a:effectLst/>
                <a:latin typeface="Tw Cen MT" panose="020B0602020104020603" pitchFamily="34" charset="0"/>
                <a:hlinkClick r:id="rId7"/>
              </a:rPr>
              <a:t>French</a:t>
            </a:r>
            <a:r>
              <a:rPr lang="en-US" sz="1800" b="0" i="0" dirty="0">
                <a:solidFill>
                  <a:srgbClr val="444444"/>
                </a:solidFill>
                <a:effectLst/>
                <a:latin typeface="Tw Cen MT" panose="020B0602020104020603" pitchFamily="34" charset="0"/>
              </a:rPr>
              <a:t>, </a:t>
            </a:r>
            <a:r>
              <a:rPr lang="en-US" sz="1800" b="0" i="0" u="none" strike="noStrike" dirty="0">
                <a:solidFill>
                  <a:srgbClr val="666666"/>
                </a:solidFill>
                <a:effectLst/>
                <a:latin typeface="Tw Cen MT" panose="020B0602020104020603" pitchFamily="34" charset="0"/>
                <a:hlinkClick r:id="rId8"/>
              </a:rPr>
              <a:t>Russian</a:t>
            </a:r>
            <a:r>
              <a:rPr lang="en-US" sz="1800" b="0" i="0" dirty="0">
                <a:solidFill>
                  <a:srgbClr val="444444"/>
                </a:solidFill>
                <a:effectLst/>
                <a:latin typeface="Tw Cen MT" panose="020B0602020104020603" pitchFamily="34" charset="0"/>
              </a:rPr>
              <a:t> and </a:t>
            </a:r>
            <a:r>
              <a:rPr lang="en-US" sz="1800" b="0" i="0" u="none" strike="noStrike" dirty="0">
                <a:solidFill>
                  <a:srgbClr val="666666"/>
                </a:solidFill>
                <a:effectLst/>
                <a:latin typeface="Tw Cen MT" panose="020B0602020104020603" pitchFamily="34" charset="0"/>
                <a:hlinkClick r:id="rId9"/>
              </a:rPr>
              <a:t>Spanish</a:t>
            </a:r>
            <a:r>
              <a:rPr lang="en-US" sz="1800" b="0" i="0" dirty="0">
                <a:solidFill>
                  <a:srgbClr val="444444"/>
                </a:solidFill>
                <a:effectLst/>
                <a:latin typeface="Tw Cen MT" panose="020B0602020104020603" pitchFamily="34" charset="0"/>
              </a:rPr>
              <a:t> </a:t>
            </a:r>
            <a:endParaRPr lang="en-US" sz="1800" dirty="0">
              <a:latin typeface="Tw Cen MT" panose="020B0602020104020603" pitchFamily="34" charset="0"/>
            </a:endParaRPr>
          </a:p>
        </p:txBody>
      </p:sp>
      <p:sp>
        <p:nvSpPr>
          <p:cNvPr id="17" name="Slide Number Placeholder 1">
            <a:extLst>
              <a:ext uri="{FF2B5EF4-FFF2-40B4-BE49-F238E27FC236}">
                <a16:creationId xmlns:a16="http://schemas.microsoft.com/office/drawing/2014/main" id="{6E51A075-FCB6-4CB1-92ED-5369EF7AE5FC}"/>
              </a:ext>
            </a:extLst>
          </p:cNvPr>
          <p:cNvSpPr txBox="1">
            <a:spLocks/>
          </p:cNvSpPr>
          <p:nvPr/>
        </p:nvSpPr>
        <p:spPr>
          <a:xfrm>
            <a:off x="18181347" y="6652442"/>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6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259AF2F-52C6-9B46-B8B2-0579234AE62E}" type="slidenum">
              <a:rPr lang="en-US" sz="2800" smtClean="0"/>
              <a:pPr/>
              <a:t>30</a:t>
            </a:fld>
            <a:endParaRPr lang="en-US" sz="2800"/>
          </a:p>
        </p:txBody>
      </p:sp>
    </p:spTree>
    <p:extLst>
      <p:ext uri="{BB962C8B-B14F-4D97-AF65-F5344CB8AC3E}">
        <p14:creationId xmlns:p14="http://schemas.microsoft.com/office/powerpoint/2010/main" val="26215672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Picture 34">
            <a:hlinkClick r:id="rId2"/>
            <a:extLst>
              <a:ext uri="{FF2B5EF4-FFF2-40B4-BE49-F238E27FC236}">
                <a16:creationId xmlns:a16="http://schemas.microsoft.com/office/drawing/2014/main" id="{CE2DD5D5-7BE7-42BB-A60B-64F8F358AA97}"/>
              </a:ext>
            </a:extLst>
          </p:cNvPr>
          <p:cNvPicPr>
            <a:picLocks noChangeAspect="1"/>
          </p:cNvPicPr>
          <p:nvPr/>
        </p:nvPicPr>
        <p:blipFill rotWithShape="1">
          <a:blip r:embed="rId3"/>
          <a:srcRect t="6278" r="1823"/>
          <a:stretch/>
        </p:blipFill>
        <p:spPr>
          <a:xfrm>
            <a:off x="20121436" y="1539167"/>
            <a:ext cx="1330005" cy="1983079"/>
          </a:xfrm>
          <a:prstGeom prst="rect">
            <a:avLst/>
          </a:prstGeom>
          <a:ln w="19050">
            <a:solidFill>
              <a:srgbClr val="0070C0"/>
            </a:solidFill>
          </a:ln>
        </p:spPr>
      </p:pic>
      <p:sp>
        <p:nvSpPr>
          <p:cNvPr id="8" name="Title 1">
            <a:extLst>
              <a:ext uri="{FF2B5EF4-FFF2-40B4-BE49-F238E27FC236}">
                <a16:creationId xmlns:a16="http://schemas.microsoft.com/office/drawing/2014/main" id="{67341ACE-8D15-43BB-9D40-E201A589C10E}"/>
              </a:ext>
            </a:extLst>
          </p:cNvPr>
          <p:cNvSpPr txBox="1">
            <a:spLocks/>
          </p:cNvSpPr>
          <p:nvPr/>
        </p:nvSpPr>
        <p:spPr>
          <a:xfrm>
            <a:off x="76200" y="251246"/>
            <a:ext cx="10515600" cy="1102955"/>
          </a:xfrm>
          <a:prstGeom prst="rect">
            <a:avLst/>
          </a:prstGeom>
        </p:spPr>
        <p:txBody>
          <a:bodyPr vert="horz" lIns="91440" tIns="45720" rIns="91440" bIns="45720" rtlCol="0" anchor="ctr">
            <a:normAutofit fontScale="77500" lnSpcReduction="20000"/>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defTabSz="457200"/>
            <a:r>
              <a:rPr lang="es-ES" sz="4000" dirty="0">
                <a:solidFill>
                  <a:srgbClr val="0070C0"/>
                </a:solidFill>
                <a:latin typeface="Tw Cen MT" panose="020B0602020104020603" pitchFamily="34" charset="0"/>
              </a:rPr>
              <a:t>Directrices y </a:t>
            </a:r>
            <a:r>
              <a:rPr lang="en-CH" sz="4000" dirty="0">
                <a:solidFill>
                  <a:srgbClr val="0070C0"/>
                </a:solidFill>
                <a:latin typeface="Tw Cen MT" panose="020B0602020104020603" pitchFamily="34" charset="0"/>
              </a:rPr>
              <a:t>M</a:t>
            </a:r>
            <a:r>
              <a:rPr lang="es-ES" sz="4000" dirty="0" err="1">
                <a:solidFill>
                  <a:srgbClr val="0070C0"/>
                </a:solidFill>
                <a:latin typeface="Tw Cen MT" panose="020B0602020104020603" pitchFamily="34" charset="0"/>
              </a:rPr>
              <a:t>aterial</a:t>
            </a:r>
            <a:r>
              <a:rPr lang="es-ES" sz="4000" dirty="0">
                <a:solidFill>
                  <a:srgbClr val="0070C0"/>
                </a:solidFill>
                <a:latin typeface="Tw Cen MT" panose="020B0602020104020603" pitchFamily="34" charset="0"/>
              </a:rPr>
              <a:t> </a:t>
            </a:r>
            <a:r>
              <a:rPr lang="en-CH" sz="4000" dirty="0">
                <a:solidFill>
                  <a:srgbClr val="0070C0"/>
                </a:solidFill>
                <a:latin typeface="Tw Cen MT" panose="020B0602020104020603" pitchFamily="34" charset="0"/>
              </a:rPr>
              <a:t>C</a:t>
            </a:r>
            <a:r>
              <a:rPr lang="es-ES" sz="4000" dirty="0" err="1">
                <a:solidFill>
                  <a:srgbClr val="0070C0"/>
                </a:solidFill>
                <a:latin typeface="Tw Cen MT" panose="020B0602020104020603" pitchFamily="34" charset="0"/>
              </a:rPr>
              <a:t>omplementario</a:t>
            </a:r>
            <a:r>
              <a:rPr lang="es-ES" sz="4000" dirty="0">
                <a:solidFill>
                  <a:srgbClr val="0070C0"/>
                </a:solidFill>
                <a:latin typeface="Tw Cen MT" panose="020B0602020104020603" pitchFamily="34" charset="0"/>
              </a:rPr>
              <a:t> (2/3)</a:t>
            </a:r>
          </a:p>
          <a:p>
            <a:pPr algn="ctr" defTabSz="457200"/>
            <a:r>
              <a:rPr lang="es-ES" sz="4000" dirty="0">
                <a:solidFill>
                  <a:srgbClr val="0070C0"/>
                </a:solidFill>
                <a:latin typeface="Tw Cen MT" panose="020B0602020104020603" pitchFamily="34" charset="0"/>
              </a:rPr>
              <a:t>¿Dónde están disponibles los recursos relacionados </a:t>
            </a:r>
            <a:r>
              <a:rPr lang="en-CH" sz="4000" dirty="0">
                <a:solidFill>
                  <a:srgbClr val="0070C0"/>
                </a:solidFill>
                <a:latin typeface="Tw Cen MT" panose="020B0602020104020603" pitchFamily="34" charset="0"/>
              </a:rPr>
              <a:t>a la PPE</a:t>
            </a:r>
            <a:r>
              <a:rPr lang="es-ES" sz="4000" dirty="0">
                <a:solidFill>
                  <a:srgbClr val="0070C0"/>
                </a:solidFill>
                <a:latin typeface="Tw Cen MT" panose="020B0602020104020603" pitchFamily="34" charset="0"/>
              </a:rPr>
              <a:t>?</a:t>
            </a:r>
            <a:endParaRPr lang="en-US" sz="3600" dirty="0">
              <a:solidFill>
                <a:srgbClr val="0070C0"/>
              </a:solidFill>
              <a:latin typeface="Tw Cen MT" panose="020B0602020104020603" pitchFamily="34" charset="0"/>
              <a:ea typeface="+mn-ea"/>
              <a:cs typeface="+mn-cs"/>
            </a:endParaRPr>
          </a:p>
        </p:txBody>
      </p:sp>
      <p:sp>
        <p:nvSpPr>
          <p:cNvPr id="9" name="Content Placeholder 2">
            <a:extLst>
              <a:ext uri="{FF2B5EF4-FFF2-40B4-BE49-F238E27FC236}">
                <a16:creationId xmlns:a16="http://schemas.microsoft.com/office/drawing/2014/main" id="{C0FC553F-2F53-41F5-A888-A9A545CDCF09}"/>
              </a:ext>
            </a:extLst>
          </p:cNvPr>
          <p:cNvSpPr txBox="1">
            <a:spLocks/>
          </p:cNvSpPr>
          <p:nvPr/>
        </p:nvSpPr>
        <p:spPr>
          <a:xfrm>
            <a:off x="76200" y="1773010"/>
            <a:ext cx="9296318" cy="5032375"/>
          </a:xfrm>
          <a:prstGeom prst="rect">
            <a:avLst/>
          </a:prstGeom>
        </p:spPr>
        <p:txBody>
          <a:bodyPr vert="horz" lIns="91440" tIns="45720" rIns="91440" bIns="45720" rtlCol="0">
            <a:norm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0" lvl="1" indent="0">
              <a:lnSpc>
                <a:spcPct val="107000"/>
              </a:lnSpc>
              <a:spcBef>
                <a:spcPts val="0"/>
              </a:spcBef>
              <a:buFont typeface="Arial" panose="020B0604020202020204" pitchFamily="34" charset="0"/>
              <a:buNone/>
            </a:pPr>
            <a:r>
              <a:rPr lang="en-US" b="1" dirty="0">
                <a:latin typeface="Tw Cen MT" panose="020B0602020104020603" pitchFamily="34" charset="0"/>
                <a:ea typeface="Yu Mincho" panose="02020400000000000000" pitchFamily="18" charset="-128"/>
                <a:cs typeface="Arial" panose="020B0604020202020204" pitchFamily="34" charset="0"/>
              </a:rPr>
              <a:t>sitio web</a:t>
            </a:r>
          </a:p>
          <a:p>
            <a:pPr marL="0" lvl="1" indent="0">
              <a:lnSpc>
                <a:spcPct val="107000"/>
              </a:lnSpc>
              <a:spcBef>
                <a:spcPts val="0"/>
              </a:spcBef>
              <a:buFont typeface="Arial" panose="020B0604020202020204" pitchFamily="34" charset="0"/>
              <a:buNone/>
            </a:pPr>
            <a:r>
              <a:rPr lang="en-US" sz="2400" u="sng" dirty="0">
                <a:solidFill>
                  <a:srgbClr val="0000FF"/>
                </a:solidFill>
                <a:latin typeface="Tw Cen MT" panose="020B0602020104020603" pitchFamily="34" charset="0"/>
                <a:ea typeface="Yu Mincho" panose="02020400000000000000" pitchFamily="18" charset="-128"/>
                <a:cs typeface="Arial" panose="020B0604020202020204" pitchFamily="34" charset="0"/>
                <a:hlinkClick r:id="rId2"/>
              </a:rPr>
              <a:t>PPE main page (public.wmo.int/ppe)</a:t>
            </a:r>
            <a:endParaRPr lang="en-US" sz="2400" dirty="0">
              <a:latin typeface="Tw Cen MT" panose="020B0602020104020603" pitchFamily="34" charset="0"/>
              <a:ea typeface="Yu Mincho" panose="02020400000000000000" pitchFamily="18" charset="-128"/>
              <a:cs typeface="Arial" panose="020B0604020202020204" pitchFamily="34" charset="0"/>
            </a:endParaRPr>
          </a:p>
          <a:p>
            <a:pPr marL="685800" indent="0">
              <a:lnSpc>
                <a:spcPct val="107000"/>
              </a:lnSpc>
              <a:spcBef>
                <a:spcPts val="0"/>
              </a:spcBef>
              <a:buFont typeface="Arial" panose="020B0604020202020204" pitchFamily="34" charset="0"/>
              <a:buNone/>
            </a:pPr>
            <a:r>
              <a:rPr lang="es-ES" sz="2400" dirty="0">
                <a:latin typeface="Tw Cen MT" panose="020B0602020104020603" pitchFamily="34" charset="0"/>
                <a:ea typeface="Yu Mincho" panose="02020400000000000000" pitchFamily="18" charset="-128"/>
                <a:cs typeface="Arial" panose="020B0604020202020204" pitchFamily="34" charset="0"/>
              </a:rPr>
              <a:t>Este es el sitio principal de</a:t>
            </a:r>
            <a:r>
              <a:rPr lang="en-CH" sz="2400" dirty="0">
                <a:latin typeface="Tw Cen MT" panose="020B0602020104020603" pitchFamily="34" charset="0"/>
                <a:ea typeface="Yu Mincho" panose="02020400000000000000" pitchFamily="18" charset="-128"/>
                <a:cs typeface="Arial" panose="020B0604020202020204" pitchFamily="34" charset="0"/>
              </a:rPr>
              <a:t> la</a:t>
            </a:r>
            <a:r>
              <a:rPr lang="es-ES" sz="2400" dirty="0">
                <a:latin typeface="Tw Cen MT" panose="020B0602020104020603" pitchFamily="34" charset="0"/>
                <a:ea typeface="Yu Mincho" panose="02020400000000000000" pitchFamily="18" charset="-128"/>
                <a:cs typeface="Arial" panose="020B0604020202020204" pitchFamily="34" charset="0"/>
              </a:rPr>
              <a:t> PPE.  Este sitio es una colección de decisiones pasadas, grabaciones de reuniones e informes, y buenas prácticas de los Miembros y del sector privado, (siendo) organizado de varias maneras para facilitar su uso.</a:t>
            </a:r>
          </a:p>
          <a:p>
            <a:pPr marL="685800" indent="0">
              <a:lnSpc>
                <a:spcPct val="107000"/>
              </a:lnSpc>
              <a:spcBef>
                <a:spcPts val="0"/>
              </a:spcBef>
              <a:buFont typeface="Arial" panose="020B0604020202020204" pitchFamily="34" charset="0"/>
              <a:buNone/>
            </a:pPr>
            <a:r>
              <a:rPr lang="es-ES" sz="2400" dirty="0">
                <a:latin typeface="Tw Cen MT" panose="020B0602020104020603" pitchFamily="34" charset="0"/>
                <a:ea typeface="Yu Mincho" panose="02020400000000000000" pitchFamily="18" charset="-128"/>
                <a:cs typeface="Arial" panose="020B0604020202020204" pitchFamily="34" charset="0"/>
              </a:rPr>
              <a:t>Este sitio incluye, por ejemplo, en la página de recursos de</a:t>
            </a:r>
            <a:r>
              <a:rPr lang="en-CH" sz="2400" dirty="0">
                <a:latin typeface="Tw Cen MT" panose="020B0602020104020603" pitchFamily="34" charset="0"/>
                <a:ea typeface="Yu Mincho" panose="02020400000000000000" pitchFamily="18" charset="-128"/>
                <a:cs typeface="Arial" panose="020B0604020202020204" pitchFamily="34" charset="0"/>
              </a:rPr>
              <a:t> la</a:t>
            </a:r>
            <a:r>
              <a:rPr lang="es-ES" sz="2400" dirty="0">
                <a:latin typeface="Tw Cen MT" panose="020B0602020104020603" pitchFamily="34" charset="0"/>
                <a:ea typeface="Yu Mincho" panose="02020400000000000000" pitchFamily="18" charset="-128"/>
                <a:cs typeface="Arial" panose="020B0604020202020204" pitchFamily="34" charset="0"/>
              </a:rPr>
              <a:t> PPE</a:t>
            </a:r>
          </a:p>
          <a:p>
            <a:pPr marL="685800" indent="0">
              <a:lnSpc>
                <a:spcPct val="107000"/>
              </a:lnSpc>
              <a:spcBef>
                <a:spcPts val="0"/>
              </a:spcBef>
              <a:buFont typeface="Arial" panose="020B0604020202020204" pitchFamily="34" charset="0"/>
              <a:buNone/>
            </a:pPr>
            <a:endParaRPr lang="en-US" sz="2400" dirty="0">
              <a:latin typeface="Tw Cen MT" panose="020B0602020104020603" pitchFamily="34" charset="0"/>
              <a:hlinkClick r:id="rId4"/>
            </a:endParaRPr>
          </a:p>
          <a:p>
            <a:pPr marL="1201738">
              <a:lnSpc>
                <a:spcPct val="107000"/>
              </a:lnSpc>
              <a:spcBef>
                <a:spcPts val="0"/>
              </a:spcBef>
              <a:buFont typeface="Arial" panose="020B0604020202020204" pitchFamily="34" charset="0"/>
              <a:buNone/>
            </a:pPr>
            <a:r>
              <a:rPr lang="en-US" sz="2400" dirty="0">
                <a:latin typeface="Tw Cen MT" panose="020B0602020104020603" pitchFamily="34" charset="0"/>
                <a:hlinkClick r:id="rId4"/>
              </a:rPr>
              <a:t>Presentations and Practices</a:t>
            </a:r>
            <a:endParaRPr lang="en-US" sz="2400" dirty="0">
              <a:latin typeface="Tw Cen MT" panose="020B0602020104020603" pitchFamily="34" charset="0"/>
            </a:endParaRPr>
          </a:p>
          <a:p>
            <a:pPr marL="457200" lvl="2" indent="0">
              <a:lnSpc>
                <a:spcPct val="107000"/>
              </a:lnSpc>
              <a:spcBef>
                <a:spcPts val="0"/>
              </a:spcBef>
              <a:buFont typeface="Arial" panose="020B0604020202020204" pitchFamily="34" charset="0"/>
              <a:buNone/>
            </a:pPr>
            <a:endParaRPr lang="en-US" sz="2400" dirty="0">
              <a:latin typeface="Tw Cen MT" panose="020B0602020104020603" pitchFamily="34" charset="0"/>
            </a:endParaRPr>
          </a:p>
          <a:p>
            <a:pPr marL="968375" lvl="2">
              <a:lnSpc>
                <a:spcPct val="107000"/>
              </a:lnSpc>
              <a:spcBef>
                <a:spcPts val="0"/>
              </a:spcBef>
              <a:buFont typeface="Arial" panose="020B0604020202020204" pitchFamily="34" charset="0"/>
              <a:buNone/>
            </a:pPr>
            <a:r>
              <a:rPr lang="en-US" sz="2400" dirty="0">
                <a:latin typeface="Tw Cen MT" panose="020B0602020104020603" pitchFamily="34" charset="0"/>
              </a:rPr>
              <a:t>	</a:t>
            </a:r>
            <a:r>
              <a:rPr lang="en-US" sz="2400" dirty="0">
                <a:latin typeface="Tw Cen MT" panose="020B0602020104020603" pitchFamily="34" charset="0"/>
                <a:hlinkClick r:id="rId5"/>
              </a:rPr>
              <a:t>Practices Overview</a:t>
            </a:r>
            <a:endParaRPr lang="en-US" sz="2400" dirty="0">
              <a:latin typeface="Tw Cen MT" panose="020B0602020104020603" pitchFamily="34" charset="0"/>
            </a:endParaRPr>
          </a:p>
        </p:txBody>
      </p:sp>
      <p:sp>
        <p:nvSpPr>
          <p:cNvPr id="10" name="TextBox 9">
            <a:extLst>
              <a:ext uri="{FF2B5EF4-FFF2-40B4-BE49-F238E27FC236}">
                <a16:creationId xmlns:a16="http://schemas.microsoft.com/office/drawing/2014/main" id="{F4CF43ED-5F98-45EC-889C-ACFC5B7A1BE4}"/>
              </a:ext>
            </a:extLst>
          </p:cNvPr>
          <p:cNvSpPr txBox="1"/>
          <p:nvPr/>
        </p:nvSpPr>
        <p:spPr>
          <a:xfrm>
            <a:off x="1260763" y="1354201"/>
            <a:ext cx="8146473" cy="369332"/>
          </a:xfrm>
          <a:prstGeom prst="rect">
            <a:avLst/>
          </a:prstGeom>
          <a:noFill/>
        </p:spPr>
        <p:txBody>
          <a:bodyPr wrap="square">
            <a:spAutoFit/>
          </a:bodyPr>
          <a:lstStyle/>
          <a:p>
            <a:pPr marL="214313" indent="-214313">
              <a:spcBef>
                <a:spcPts val="450"/>
              </a:spcBef>
              <a:spcAft>
                <a:spcPts val="225"/>
              </a:spcAft>
              <a:buFont typeface="Arial" panose="020B0604020202020204" pitchFamily="34" charset="0"/>
              <a:buChar char="•"/>
            </a:pPr>
            <a:r>
              <a:rPr lang="es-ES" sz="1800" dirty="0">
                <a:latin typeface="Tw Cen MT" panose="020B0602020104020603" pitchFamily="34" charset="0"/>
                <a:cs typeface="Calibri" panose="020F0502020204030204" pitchFamily="34" charset="0"/>
              </a:rPr>
              <a:t>Disponemos de varios recursos: buenas prácticas, boletines, seminarios de innovación.</a:t>
            </a:r>
            <a:endParaRPr lang="en-BB" sz="1800" dirty="0">
              <a:latin typeface="Tw Cen MT" panose="020B0602020104020603" pitchFamily="34" charset="0"/>
              <a:cs typeface="Calibri" panose="020F0502020204030204" pitchFamily="34" charset="0"/>
            </a:endParaRPr>
          </a:p>
        </p:txBody>
      </p:sp>
      <p:pic>
        <p:nvPicPr>
          <p:cNvPr id="11" name="Picture 10">
            <a:hlinkClick r:id="rId2"/>
            <a:extLst>
              <a:ext uri="{FF2B5EF4-FFF2-40B4-BE49-F238E27FC236}">
                <a16:creationId xmlns:a16="http://schemas.microsoft.com/office/drawing/2014/main" id="{AE3F961B-DC1E-49B9-8F32-073833C676FC}"/>
              </a:ext>
            </a:extLst>
          </p:cNvPr>
          <p:cNvPicPr>
            <a:picLocks noChangeAspect="1"/>
          </p:cNvPicPr>
          <p:nvPr/>
        </p:nvPicPr>
        <p:blipFill rotWithShape="1">
          <a:blip r:embed="rId3"/>
          <a:srcRect t="6278" r="1823"/>
          <a:stretch/>
        </p:blipFill>
        <p:spPr>
          <a:xfrm>
            <a:off x="9261795" y="1881797"/>
            <a:ext cx="1330005" cy="1983079"/>
          </a:xfrm>
          <a:prstGeom prst="rect">
            <a:avLst/>
          </a:prstGeom>
          <a:ln w="19050">
            <a:solidFill>
              <a:srgbClr val="0070C0"/>
            </a:solidFill>
          </a:ln>
        </p:spPr>
      </p:pic>
      <p:cxnSp>
        <p:nvCxnSpPr>
          <p:cNvPr id="12" name="Straight Connector 11">
            <a:extLst>
              <a:ext uri="{FF2B5EF4-FFF2-40B4-BE49-F238E27FC236}">
                <a16:creationId xmlns:a16="http://schemas.microsoft.com/office/drawing/2014/main" id="{10A2DBDA-B3C1-4C84-978F-D0C4C4F088F1}"/>
              </a:ext>
            </a:extLst>
          </p:cNvPr>
          <p:cNvCxnSpPr>
            <a:cxnSpLocks/>
            <a:endCxn id="11" idx="1"/>
          </p:cNvCxnSpPr>
          <p:nvPr/>
        </p:nvCxnSpPr>
        <p:spPr>
          <a:xfrm>
            <a:off x="5036770" y="2416864"/>
            <a:ext cx="4225025" cy="456473"/>
          </a:xfrm>
          <a:prstGeom prst="line">
            <a:avLst/>
          </a:prstGeom>
        </p:spPr>
        <p:style>
          <a:lnRef idx="1">
            <a:schemeClr val="accent1"/>
          </a:lnRef>
          <a:fillRef idx="0">
            <a:schemeClr val="accent1"/>
          </a:fillRef>
          <a:effectRef idx="0">
            <a:schemeClr val="accent1"/>
          </a:effectRef>
          <a:fontRef idx="minor">
            <a:schemeClr val="tx1"/>
          </a:fontRef>
        </p:style>
      </p:cxnSp>
      <p:pic>
        <p:nvPicPr>
          <p:cNvPr id="13" name="Picture 12">
            <a:hlinkClick r:id="rId4"/>
            <a:extLst>
              <a:ext uri="{FF2B5EF4-FFF2-40B4-BE49-F238E27FC236}">
                <a16:creationId xmlns:a16="http://schemas.microsoft.com/office/drawing/2014/main" id="{75EC9A43-977D-4A0B-A36B-D94EF79CA054}"/>
              </a:ext>
            </a:extLst>
          </p:cNvPr>
          <p:cNvPicPr>
            <a:picLocks noChangeAspect="1"/>
          </p:cNvPicPr>
          <p:nvPr/>
        </p:nvPicPr>
        <p:blipFill>
          <a:blip r:embed="rId6"/>
          <a:stretch>
            <a:fillRect/>
          </a:stretch>
        </p:blipFill>
        <p:spPr>
          <a:xfrm flipH="1">
            <a:off x="8007810" y="4489176"/>
            <a:ext cx="1499706" cy="2342399"/>
          </a:xfrm>
          <a:prstGeom prst="rect">
            <a:avLst/>
          </a:prstGeom>
          <a:ln w="19050">
            <a:solidFill>
              <a:srgbClr val="0070C0"/>
            </a:solidFill>
          </a:ln>
        </p:spPr>
      </p:pic>
      <p:pic>
        <p:nvPicPr>
          <p:cNvPr id="14" name="Picture 13">
            <a:hlinkClick r:id="rId5"/>
            <a:extLst>
              <a:ext uri="{FF2B5EF4-FFF2-40B4-BE49-F238E27FC236}">
                <a16:creationId xmlns:a16="http://schemas.microsoft.com/office/drawing/2014/main" id="{0BF045CE-D8B3-48F4-8FB3-87E7C8E1F883}"/>
              </a:ext>
            </a:extLst>
          </p:cNvPr>
          <p:cNvPicPr>
            <a:picLocks noChangeAspect="1"/>
          </p:cNvPicPr>
          <p:nvPr/>
        </p:nvPicPr>
        <p:blipFill>
          <a:blip r:embed="rId7"/>
          <a:stretch>
            <a:fillRect/>
          </a:stretch>
        </p:blipFill>
        <p:spPr>
          <a:xfrm>
            <a:off x="5334001" y="5481865"/>
            <a:ext cx="2485796" cy="1349710"/>
          </a:xfrm>
          <a:prstGeom prst="rect">
            <a:avLst/>
          </a:prstGeom>
          <a:ln w="19050">
            <a:solidFill>
              <a:srgbClr val="0070C0"/>
            </a:solidFill>
          </a:ln>
        </p:spPr>
      </p:pic>
      <p:cxnSp>
        <p:nvCxnSpPr>
          <p:cNvPr id="15" name="Straight Connector 14">
            <a:extLst>
              <a:ext uri="{FF2B5EF4-FFF2-40B4-BE49-F238E27FC236}">
                <a16:creationId xmlns:a16="http://schemas.microsoft.com/office/drawing/2014/main" id="{6439A83E-D116-4B74-8538-0004ABC72CFB}"/>
              </a:ext>
            </a:extLst>
          </p:cNvPr>
          <p:cNvCxnSpPr>
            <a:cxnSpLocks/>
          </p:cNvCxnSpPr>
          <p:nvPr/>
        </p:nvCxnSpPr>
        <p:spPr>
          <a:xfrm flipV="1">
            <a:off x="4572000" y="5059108"/>
            <a:ext cx="3366036" cy="97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4FEA312-E924-4AD6-B736-28F23DA56547}"/>
              </a:ext>
            </a:extLst>
          </p:cNvPr>
          <p:cNvCxnSpPr>
            <a:cxnSpLocks/>
            <a:endCxn id="14" idx="1"/>
          </p:cNvCxnSpPr>
          <p:nvPr/>
        </p:nvCxnSpPr>
        <p:spPr>
          <a:xfrm>
            <a:off x="3581400" y="5986400"/>
            <a:ext cx="1752601" cy="170320"/>
          </a:xfrm>
          <a:prstGeom prst="line">
            <a:avLst/>
          </a:prstGeom>
        </p:spPr>
        <p:style>
          <a:lnRef idx="1">
            <a:schemeClr val="accent1"/>
          </a:lnRef>
          <a:fillRef idx="0">
            <a:schemeClr val="accent1"/>
          </a:fillRef>
          <a:effectRef idx="0">
            <a:schemeClr val="accent1"/>
          </a:effectRef>
          <a:fontRef idx="minor">
            <a:schemeClr val="tx1"/>
          </a:fontRef>
        </p:style>
      </p:cxnSp>
      <p:sp>
        <p:nvSpPr>
          <p:cNvPr id="32" name="Title 1">
            <a:extLst>
              <a:ext uri="{FF2B5EF4-FFF2-40B4-BE49-F238E27FC236}">
                <a16:creationId xmlns:a16="http://schemas.microsoft.com/office/drawing/2014/main" id="{1D3DD806-1856-4B16-8B0A-75D62B1AFE0C}"/>
              </a:ext>
            </a:extLst>
          </p:cNvPr>
          <p:cNvSpPr txBox="1">
            <a:spLocks/>
          </p:cNvSpPr>
          <p:nvPr/>
        </p:nvSpPr>
        <p:spPr>
          <a:xfrm>
            <a:off x="11266743" y="233827"/>
            <a:ext cx="10515600" cy="1102955"/>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defTabSz="457200"/>
            <a:r>
              <a:rPr lang="en-US" sz="4000" dirty="0">
                <a:solidFill>
                  <a:srgbClr val="0070C0"/>
                </a:solidFill>
                <a:latin typeface="Tw Cen MT" panose="020B0602020104020603" pitchFamily="34" charset="0"/>
              </a:rPr>
              <a:t>Guidelines and supplementary materials (2/3)</a:t>
            </a:r>
            <a:br>
              <a:rPr lang="en-US" sz="4000" dirty="0">
                <a:solidFill>
                  <a:srgbClr val="0070C0"/>
                </a:solidFill>
                <a:latin typeface="Tw Cen MT" panose="020B0602020104020603" pitchFamily="34" charset="0"/>
              </a:rPr>
            </a:br>
            <a:r>
              <a:rPr lang="en-US" sz="3200" dirty="0">
                <a:solidFill>
                  <a:srgbClr val="0070C0"/>
                </a:solidFill>
                <a:latin typeface="Tw Cen MT" panose="020B0602020104020603" pitchFamily="34" charset="0"/>
                <a:ea typeface="+mn-ea"/>
                <a:cs typeface="+mn-cs"/>
              </a:rPr>
              <a:t>Where Are PPE-related Resources Available?</a:t>
            </a:r>
            <a:endParaRPr lang="en-US" sz="3600" dirty="0">
              <a:solidFill>
                <a:srgbClr val="0070C0"/>
              </a:solidFill>
              <a:latin typeface="Tw Cen MT" panose="020B0602020104020603" pitchFamily="34" charset="0"/>
              <a:ea typeface="+mn-ea"/>
              <a:cs typeface="+mn-cs"/>
            </a:endParaRPr>
          </a:p>
        </p:txBody>
      </p:sp>
      <p:sp>
        <p:nvSpPr>
          <p:cNvPr id="33" name="Content Placeholder 2">
            <a:extLst>
              <a:ext uri="{FF2B5EF4-FFF2-40B4-BE49-F238E27FC236}">
                <a16:creationId xmlns:a16="http://schemas.microsoft.com/office/drawing/2014/main" id="{EFB467E7-9BA8-4BD9-964C-589062DB489A}"/>
              </a:ext>
            </a:extLst>
          </p:cNvPr>
          <p:cNvSpPr txBox="1">
            <a:spLocks/>
          </p:cNvSpPr>
          <p:nvPr/>
        </p:nvSpPr>
        <p:spPr>
          <a:xfrm>
            <a:off x="11266743" y="1755591"/>
            <a:ext cx="9296318" cy="5032375"/>
          </a:xfrm>
          <a:prstGeom prst="rect">
            <a:avLst/>
          </a:prstGeom>
        </p:spPr>
        <p:txBody>
          <a:bodyPr vert="horz" lIns="91440" tIns="45720" rIns="91440" bIns="45720" rtlCol="0">
            <a:norm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0" lvl="1" indent="0">
              <a:lnSpc>
                <a:spcPct val="107000"/>
              </a:lnSpc>
              <a:spcBef>
                <a:spcPts val="0"/>
              </a:spcBef>
              <a:buFont typeface="Arial" panose="020B0604020202020204" pitchFamily="34" charset="0"/>
              <a:buNone/>
            </a:pPr>
            <a:r>
              <a:rPr lang="en-US" b="1" dirty="0">
                <a:latin typeface="Tw Cen MT" panose="020B0602020104020603" pitchFamily="34" charset="0"/>
                <a:ea typeface="Yu Mincho" panose="02020400000000000000" pitchFamily="18" charset="-128"/>
                <a:cs typeface="Arial" panose="020B0604020202020204" pitchFamily="34" charset="0"/>
              </a:rPr>
              <a:t>Web site</a:t>
            </a:r>
            <a:endParaRPr lang="en-US" dirty="0">
              <a:latin typeface="Tw Cen MT" panose="020B0602020104020603" pitchFamily="34" charset="0"/>
              <a:ea typeface="Yu Mincho" panose="02020400000000000000" pitchFamily="18" charset="-128"/>
              <a:cs typeface="Arial" panose="020B0604020202020204" pitchFamily="34" charset="0"/>
            </a:endParaRPr>
          </a:p>
          <a:p>
            <a:pPr marL="342900" indent="-171450">
              <a:lnSpc>
                <a:spcPct val="107000"/>
              </a:lnSpc>
              <a:spcBef>
                <a:spcPts val="0"/>
              </a:spcBef>
              <a:buFont typeface="Symbol" panose="05050102010706020507" pitchFamily="18" charset="2"/>
              <a:buChar char=""/>
            </a:pPr>
            <a:r>
              <a:rPr lang="en-US" sz="2400" u="sng" dirty="0">
                <a:solidFill>
                  <a:srgbClr val="0000FF"/>
                </a:solidFill>
                <a:latin typeface="Tw Cen MT" panose="020B0602020104020603" pitchFamily="34" charset="0"/>
                <a:ea typeface="Yu Mincho" panose="02020400000000000000" pitchFamily="18" charset="-128"/>
                <a:cs typeface="Arial" panose="020B0604020202020204" pitchFamily="34" charset="0"/>
                <a:hlinkClick r:id="rId2"/>
              </a:rPr>
              <a:t>PPE main page (public.wmo.int/ppe)</a:t>
            </a:r>
            <a:endParaRPr lang="en-US" sz="2400" dirty="0">
              <a:latin typeface="Tw Cen MT" panose="020B0602020104020603" pitchFamily="34" charset="0"/>
              <a:ea typeface="Yu Mincho" panose="02020400000000000000" pitchFamily="18" charset="-128"/>
              <a:cs typeface="Arial" panose="020B0604020202020204" pitchFamily="34" charset="0"/>
            </a:endParaRPr>
          </a:p>
          <a:p>
            <a:pPr marL="685800" indent="0">
              <a:lnSpc>
                <a:spcPct val="107000"/>
              </a:lnSpc>
              <a:spcBef>
                <a:spcPts val="0"/>
              </a:spcBef>
              <a:buFont typeface="Arial" panose="020B0604020202020204" pitchFamily="34" charset="0"/>
              <a:buNone/>
            </a:pPr>
            <a:r>
              <a:rPr lang="en-US" sz="2400" dirty="0">
                <a:latin typeface="Tw Cen MT" panose="020B0602020104020603" pitchFamily="34" charset="0"/>
                <a:ea typeface="Yu Mincho" panose="02020400000000000000" pitchFamily="18" charset="-128"/>
                <a:cs typeface="Arial" panose="020B0604020202020204" pitchFamily="34" charset="0"/>
              </a:rPr>
              <a:t>This is the PPE main site.  This site is a collection of past decisions, meeting recordings and reports, and good practices from Members and the private sector, (being) organized in various ways to make it easier to use.</a:t>
            </a:r>
          </a:p>
          <a:p>
            <a:pPr marL="685800" indent="0">
              <a:lnSpc>
                <a:spcPct val="107000"/>
              </a:lnSpc>
              <a:spcBef>
                <a:spcPts val="0"/>
              </a:spcBef>
              <a:buFont typeface="Arial" panose="020B0604020202020204" pitchFamily="34" charset="0"/>
              <a:buNone/>
            </a:pPr>
            <a:r>
              <a:rPr lang="en-US" sz="2400" dirty="0">
                <a:latin typeface="Tw Cen MT" panose="020B0602020104020603" pitchFamily="34" charset="0"/>
                <a:ea typeface="Yu Mincho" panose="02020400000000000000" pitchFamily="18" charset="-128"/>
                <a:cs typeface="Arial" panose="020B0604020202020204" pitchFamily="34" charset="0"/>
              </a:rPr>
              <a:t>This site includes e.g., under </a:t>
            </a:r>
            <a:r>
              <a:rPr lang="en-US" sz="2400" dirty="0">
                <a:latin typeface="Tw Cen MT" panose="020B0602020104020603" pitchFamily="34" charset="0"/>
                <a:ea typeface="Yu Mincho" panose="02020400000000000000" pitchFamily="18" charset="-128"/>
                <a:cs typeface="Arial" panose="020B0604020202020204" pitchFamily="34" charset="0"/>
                <a:hlinkClick r:id="rId4"/>
              </a:rPr>
              <a:t>PPE Resources</a:t>
            </a:r>
            <a:r>
              <a:rPr lang="en-US" sz="2400" dirty="0">
                <a:latin typeface="Tw Cen MT" panose="020B0602020104020603" pitchFamily="34" charset="0"/>
                <a:ea typeface="Yu Mincho" panose="02020400000000000000" pitchFamily="18" charset="-128"/>
                <a:cs typeface="Arial" panose="020B0604020202020204" pitchFamily="34" charset="0"/>
              </a:rPr>
              <a:t> page,</a:t>
            </a:r>
            <a:endParaRPr lang="en-US" sz="2400" dirty="0">
              <a:latin typeface="Tw Cen MT" panose="020B0602020104020603" pitchFamily="34" charset="0"/>
            </a:endParaRPr>
          </a:p>
          <a:p>
            <a:pPr marL="1201738">
              <a:lnSpc>
                <a:spcPct val="107000"/>
              </a:lnSpc>
              <a:spcBef>
                <a:spcPts val="0"/>
              </a:spcBef>
              <a:buFont typeface="Arial" panose="020B0604020202020204" pitchFamily="34" charset="0"/>
              <a:buNone/>
            </a:pPr>
            <a:endParaRPr lang="en-US" sz="2400" dirty="0">
              <a:latin typeface="Tw Cen MT" panose="020B0602020104020603" pitchFamily="34" charset="0"/>
              <a:hlinkClick r:id="rId4"/>
            </a:endParaRPr>
          </a:p>
          <a:p>
            <a:pPr marL="1201738">
              <a:lnSpc>
                <a:spcPct val="107000"/>
              </a:lnSpc>
              <a:spcBef>
                <a:spcPts val="0"/>
              </a:spcBef>
              <a:buFont typeface="Arial" panose="020B0604020202020204" pitchFamily="34" charset="0"/>
              <a:buNone/>
            </a:pPr>
            <a:r>
              <a:rPr lang="en-US" sz="2400" dirty="0">
                <a:latin typeface="Tw Cen MT" panose="020B0602020104020603" pitchFamily="34" charset="0"/>
                <a:hlinkClick r:id="rId4"/>
              </a:rPr>
              <a:t>Presentations and Practices</a:t>
            </a:r>
            <a:endParaRPr lang="en-US" sz="2400" dirty="0">
              <a:latin typeface="Tw Cen MT" panose="020B0602020104020603" pitchFamily="34" charset="0"/>
            </a:endParaRPr>
          </a:p>
          <a:p>
            <a:pPr marL="457200" lvl="2" indent="0">
              <a:lnSpc>
                <a:spcPct val="107000"/>
              </a:lnSpc>
              <a:spcBef>
                <a:spcPts val="0"/>
              </a:spcBef>
              <a:buFont typeface="Arial" panose="020B0604020202020204" pitchFamily="34" charset="0"/>
              <a:buNone/>
            </a:pPr>
            <a:endParaRPr lang="en-US" sz="2400" dirty="0">
              <a:latin typeface="Tw Cen MT" panose="020B0602020104020603" pitchFamily="34" charset="0"/>
            </a:endParaRPr>
          </a:p>
          <a:p>
            <a:pPr marL="968375" lvl="2">
              <a:lnSpc>
                <a:spcPct val="107000"/>
              </a:lnSpc>
              <a:spcBef>
                <a:spcPts val="0"/>
              </a:spcBef>
              <a:buFont typeface="Arial" panose="020B0604020202020204" pitchFamily="34" charset="0"/>
              <a:buNone/>
            </a:pPr>
            <a:r>
              <a:rPr lang="en-US" sz="2400" dirty="0">
                <a:latin typeface="Tw Cen MT" panose="020B0602020104020603" pitchFamily="34" charset="0"/>
              </a:rPr>
              <a:t>	</a:t>
            </a:r>
            <a:r>
              <a:rPr lang="en-US" sz="2400" dirty="0">
                <a:latin typeface="Tw Cen MT" panose="020B0602020104020603" pitchFamily="34" charset="0"/>
                <a:hlinkClick r:id="rId5"/>
              </a:rPr>
              <a:t>Practices Overview</a:t>
            </a:r>
            <a:endParaRPr lang="en-US" sz="2400" dirty="0">
              <a:latin typeface="Tw Cen MT" panose="020B0602020104020603" pitchFamily="34" charset="0"/>
            </a:endParaRPr>
          </a:p>
        </p:txBody>
      </p:sp>
      <p:sp>
        <p:nvSpPr>
          <p:cNvPr id="34" name="TextBox 33">
            <a:extLst>
              <a:ext uri="{FF2B5EF4-FFF2-40B4-BE49-F238E27FC236}">
                <a16:creationId xmlns:a16="http://schemas.microsoft.com/office/drawing/2014/main" id="{E009A495-2896-459C-8AC6-078AD614BE19}"/>
              </a:ext>
            </a:extLst>
          </p:cNvPr>
          <p:cNvSpPr txBox="1"/>
          <p:nvPr/>
        </p:nvSpPr>
        <p:spPr>
          <a:xfrm>
            <a:off x="12451306" y="1336782"/>
            <a:ext cx="8146473" cy="369332"/>
          </a:xfrm>
          <a:prstGeom prst="rect">
            <a:avLst/>
          </a:prstGeom>
          <a:noFill/>
        </p:spPr>
        <p:txBody>
          <a:bodyPr wrap="square">
            <a:spAutoFit/>
          </a:bodyPr>
          <a:lstStyle/>
          <a:p>
            <a:pPr marL="214313" indent="-214313">
              <a:spcBef>
                <a:spcPts val="450"/>
              </a:spcBef>
              <a:spcAft>
                <a:spcPts val="225"/>
              </a:spcAft>
              <a:buFont typeface="Arial" panose="020B0604020202020204" pitchFamily="34" charset="0"/>
              <a:buChar char="•"/>
            </a:pPr>
            <a:r>
              <a:rPr lang="en-US" sz="1800" dirty="0">
                <a:latin typeface="Tw Cen MT" panose="020B0602020104020603" pitchFamily="34" charset="0"/>
                <a:cs typeface="Calibri" panose="020F0502020204030204" pitchFamily="34" charset="0"/>
              </a:rPr>
              <a:t>We have </a:t>
            </a:r>
            <a:r>
              <a:rPr lang="en-US" sz="1800" b="1" dirty="0">
                <a:latin typeface="Tw Cen MT" panose="020B0602020104020603" pitchFamily="34" charset="0"/>
                <a:cs typeface="Calibri" panose="020F0502020204030204" pitchFamily="34" charset="0"/>
              </a:rPr>
              <a:t>various resources </a:t>
            </a:r>
            <a:r>
              <a:rPr lang="en-US" sz="1800" dirty="0">
                <a:latin typeface="Tw Cen MT" panose="020B0602020104020603" pitchFamily="34" charset="0"/>
                <a:cs typeface="Calibri" panose="020F0502020204030204" pitchFamily="34" charset="0"/>
              </a:rPr>
              <a:t>– good practices, newsletters, innovation seminars</a:t>
            </a:r>
            <a:r>
              <a:rPr lang="en-US" dirty="0">
                <a:latin typeface="Tw Cen MT" panose="020B0602020104020603" pitchFamily="34" charset="0"/>
                <a:cs typeface="Calibri" panose="020F0502020204030204" pitchFamily="34" charset="0"/>
              </a:rPr>
              <a:t>.</a:t>
            </a:r>
            <a:endParaRPr lang="en-BB" sz="1800" dirty="0">
              <a:latin typeface="Tw Cen MT" panose="020B0602020104020603" pitchFamily="34" charset="0"/>
              <a:cs typeface="Calibri" panose="020F0502020204030204" pitchFamily="34" charset="0"/>
            </a:endParaRPr>
          </a:p>
        </p:txBody>
      </p:sp>
      <p:cxnSp>
        <p:nvCxnSpPr>
          <p:cNvPr id="36" name="Straight Connector 35">
            <a:extLst>
              <a:ext uri="{FF2B5EF4-FFF2-40B4-BE49-F238E27FC236}">
                <a16:creationId xmlns:a16="http://schemas.microsoft.com/office/drawing/2014/main" id="{26CA3039-D1E8-4F01-81CC-C29D60CC5C4A}"/>
              </a:ext>
            </a:extLst>
          </p:cNvPr>
          <p:cNvCxnSpPr>
            <a:cxnSpLocks/>
            <a:endCxn id="35" idx="1"/>
          </p:cNvCxnSpPr>
          <p:nvPr/>
        </p:nvCxnSpPr>
        <p:spPr>
          <a:xfrm>
            <a:off x="15896411" y="2074234"/>
            <a:ext cx="4225025" cy="456473"/>
          </a:xfrm>
          <a:prstGeom prst="line">
            <a:avLst/>
          </a:prstGeom>
        </p:spPr>
        <p:style>
          <a:lnRef idx="1">
            <a:schemeClr val="accent1"/>
          </a:lnRef>
          <a:fillRef idx="0">
            <a:schemeClr val="accent1"/>
          </a:fillRef>
          <a:effectRef idx="0">
            <a:schemeClr val="accent1"/>
          </a:effectRef>
          <a:fontRef idx="minor">
            <a:schemeClr val="tx1"/>
          </a:fontRef>
        </p:style>
      </p:cxnSp>
      <p:pic>
        <p:nvPicPr>
          <p:cNvPr id="37" name="Picture 36">
            <a:hlinkClick r:id="rId4"/>
            <a:extLst>
              <a:ext uri="{FF2B5EF4-FFF2-40B4-BE49-F238E27FC236}">
                <a16:creationId xmlns:a16="http://schemas.microsoft.com/office/drawing/2014/main" id="{C279F756-4E4F-43BB-823E-FE2B0457B0F8}"/>
              </a:ext>
            </a:extLst>
          </p:cNvPr>
          <p:cNvPicPr>
            <a:picLocks noChangeAspect="1"/>
          </p:cNvPicPr>
          <p:nvPr/>
        </p:nvPicPr>
        <p:blipFill>
          <a:blip r:embed="rId6"/>
          <a:stretch>
            <a:fillRect/>
          </a:stretch>
        </p:blipFill>
        <p:spPr>
          <a:xfrm flipH="1">
            <a:off x="19198353" y="4471757"/>
            <a:ext cx="1499706" cy="2342399"/>
          </a:xfrm>
          <a:prstGeom prst="rect">
            <a:avLst/>
          </a:prstGeom>
          <a:ln w="19050">
            <a:solidFill>
              <a:srgbClr val="0070C0"/>
            </a:solidFill>
          </a:ln>
        </p:spPr>
      </p:pic>
      <p:pic>
        <p:nvPicPr>
          <p:cNvPr id="38" name="Picture 37">
            <a:hlinkClick r:id="rId5"/>
            <a:extLst>
              <a:ext uri="{FF2B5EF4-FFF2-40B4-BE49-F238E27FC236}">
                <a16:creationId xmlns:a16="http://schemas.microsoft.com/office/drawing/2014/main" id="{ED6DD826-91DF-404D-905E-39D3AF468BFA}"/>
              </a:ext>
            </a:extLst>
          </p:cNvPr>
          <p:cNvPicPr>
            <a:picLocks noChangeAspect="1"/>
          </p:cNvPicPr>
          <p:nvPr/>
        </p:nvPicPr>
        <p:blipFill>
          <a:blip r:embed="rId7"/>
          <a:stretch>
            <a:fillRect/>
          </a:stretch>
        </p:blipFill>
        <p:spPr>
          <a:xfrm>
            <a:off x="16524544" y="5464446"/>
            <a:ext cx="2485796" cy="1349710"/>
          </a:xfrm>
          <a:prstGeom prst="rect">
            <a:avLst/>
          </a:prstGeom>
          <a:ln w="19050">
            <a:solidFill>
              <a:srgbClr val="0070C0"/>
            </a:solidFill>
          </a:ln>
        </p:spPr>
      </p:pic>
      <p:cxnSp>
        <p:nvCxnSpPr>
          <p:cNvPr id="39" name="Straight Connector 38">
            <a:extLst>
              <a:ext uri="{FF2B5EF4-FFF2-40B4-BE49-F238E27FC236}">
                <a16:creationId xmlns:a16="http://schemas.microsoft.com/office/drawing/2014/main" id="{947A7D03-2A7F-42B6-B8FE-2DCA8FB76828}"/>
              </a:ext>
            </a:extLst>
          </p:cNvPr>
          <p:cNvCxnSpPr>
            <a:cxnSpLocks/>
          </p:cNvCxnSpPr>
          <p:nvPr/>
        </p:nvCxnSpPr>
        <p:spPr>
          <a:xfrm flipV="1">
            <a:off x="15762543" y="5041689"/>
            <a:ext cx="3366036" cy="97093"/>
          </a:xfrm>
          <a:prstGeom prst="line">
            <a:avLst/>
          </a:prstGeom>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38B5AE0D-B28E-49C4-9CEC-C6076A8302D0}"/>
              </a:ext>
            </a:extLst>
          </p:cNvPr>
          <p:cNvCxnSpPr>
            <a:cxnSpLocks/>
            <a:endCxn id="38" idx="1"/>
          </p:cNvCxnSpPr>
          <p:nvPr/>
        </p:nvCxnSpPr>
        <p:spPr>
          <a:xfrm>
            <a:off x="14771943" y="5968981"/>
            <a:ext cx="1752601" cy="17032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16919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FF8B77F0-4D4C-4DC2-8932-5517660E6232}"/>
              </a:ext>
            </a:extLst>
          </p:cNvPr>
          <p:cNvSpPr>
            <a:spLocks noGrp="1"/>
          </p:cNvSpPr>
          <p:nvPr>
            <p:ph type="title"/>
          </p:nvPr>
        </p:nvSpPr>
        <p:spPr>
          <a:xfrm>
            <a:off x="519126" y="169819"/>
            <a:ext cx="10380133" cy="1097280"/>
          </a:xfrm>
        </p:spPr>
        <p:txBody>
          <a:bodyPr>
            <a:normAutofit fontScale="90000"/>
          </a:bodyPr>
          <a:lstStyle/>
          <a:p>
            <a:pPr algn="ctr"/>
            <a:r>
              <a:rPr lang="es-ES" dirty="0">
                <a:solidFill>
                  <a:srgbClr val="0070C0"/>
                </a:solidFill>
                <a:latin typeface="Tw Cen MT" panose="020B0602020104020603" pitchFamily="34" charset="0"/>
              </a:rPr>
              <a:t>Directrices y </a:t>
            </a:r>
            <a:r>
              <a:rPr lang="en-CH" dirty="0">
                <a:solidFill>
                  <a:srgbClr val="0070C0"/>
                </a:solidFill>
                <a:latin typeface="Tw Cen MT" panose="020B0602020104020603" pitchFamily="34" charset="0"/>
              </a:rPr>
              <a:t>M</a:t>
            </a:r>
            <a:r>
              <a:rPr lang="es-ES" dirty="0" err="1">
                <a:solidFill>
                  <a:srgbClr val="0070C0"/>
                </a:solidFill>
                <a:latin typeface="Tw Cen MT" panose="020B0602020104020603" pitchFamily="34" charset="0"/>
              </a:rPr>
              <a:t>aterial</a:t>
            </a:r>
            <a:r>
              <a:rPr lang="es-ES" dirty="0">
                <a:solidFill>
                  <a:srgbClr val="0070C0"/>
                </a:solidFill>
                <a:latin typeface="Tw Cen MT" panose="020B0602020104020603" pitchFamily="34" charset="0"/>
              </a:rPr>
              <a:t> </a:t>
            </a:r>
            <a:r>
              <a:rPr lang="en-CH" dirty="0">
                <a:solidFill>
                  <a:srgbClr val="0070C0"/>
                </a:solidFill>
                <a:latin typeface="Tw Cen MT" panose="020B0602020104020603" pitchFamily="34" charset="0"/>
              </a:rPr>
              <a:t>C</a:t>
            </a:r>
            <a:r>
              <a:rPr lang="es-ES" dirty="0" err="1">
                <a:solidFill>
                  <a:srgbClr val="0070C0"/>
                </a:solidFill>
                <a:latin typeface="Tw Cen MT" panose="020B0602020104020603" pitchFamily="34" charset="0"/>
              </a:rPr>
              <a:t>omplementario</a:t>
            </a:r>
            <a:r>
              <a:rPr lang="es-ES" dirty="0">
                <a:solidFill>
                  <a:srgbClr val="0070C0"/>
                </a:solidFill>
                <a:latin typeface="Tw Cen MT" panose="020B0602020104020603" pitchFamily="34" charset="0"/>
              </a:rPr>
              <a:t> (3/3)</a:t>
            </a:r>
            <a:br>
              <a:rPr lang="es-ES" dirty="0">
                <a:solidFill>
                  <a:srgbClr val="0070C0"/>
                </a:solidFill>
                <a:latin typeface="Tw Cen MT" panose="020B0602020104020603" pitchFamily="34" charset="0"/>
              </a:rPr>
            </a:br>
            <a:r>
              <a:rPr lang="es-ES" sz="3600" dirty="0">
                <a:solidFill>
                  <a:srgbClr val="0070C0"/>
                </a:solidFill>
                <a:latin typeface="Tw Cen MT" panose="020B0602020104020603" pitchFamily="34" charset="0"/>
              </a:rPr>
              <a:t>Publicación de la OMM sobre </a:t>
            </a:r>
            <a:r>
              <a:rPr lang="en-CH" sz="3600" dirty="0">
                <a:solidFill>
                  <a:srgbClr val="0070C0"/>
                </a:solidFill>
                <a:latin typeface="Tw Cen MT" panose="020B0602020104020603" pitchFamily="34" charset="0"/>
              </a:rPr>
              <a:t>la </a:t>
            </a:r>
            <a:r>
              <a:rPr lang="en-CH" sz="3600" dirty="0" err="1">
                <a:solidFill>
                  <a:srgbClr val="0070C0"/>
                </a:solidFill>
                <a:latin typeface="Tw Cen MT" panose="020B0602020104020603" pitchFamily="34" charset="0"/>
              </a:rPr>
              <a:t>Colaboración</a:t>
            </a:r>
            <a:r>
              <a:rPr lang="es-ES" sz="3600" dirty="0">
                <a:solidFill>
                  <a:srgbClr val="0070C0"/>
                </a:solidFill>
                <a:latin typeface="Tw Cen MT" panose="020B0602020104020603" pitchFamily="34" charset="0"/>
              </a:rPr>
              <a:t> </a:t>
            </a:r>
            <a:r>
              <a:rPr lang="en-CH" sz="3600" dirty="0">
                <a:solidFill>
                  <a:srgbClr val="0070C0"/>
                </a:solidFill>
                <a:latin typeface="Tw Cen MT" panose="020B0602020104020603" pitchFamily="34" charset="0"/>
              </a:rPr>
              <a:t>P</a:t>
            </a:r>
            <a:r>
              <a:rPr lang="es-ES" sz="3600" dirty="0" err="1">
                <a:solidFill>
                  <a:srgbClr val="0070C0"/>
                </a:solidFill>
                <a:latin typeface="Tw Cen MT" panose="020B0602020104020603" pitchFamily="34" charset="0"/>
              </a:rPr>
              <a:t>úblico</a:t>
            </a:r>
            <a:r>
              <a:rPr lang="es-ES" sz="3600" dirty="0">
                <a:solidFill>
                  <a:srgbClr val="0070C0"/>
                </a:solidFill>
                <a:latin typeface="Tw Cen MT" panose="020B0602020104020603" pitchFamily="34" charset="0"/>
              </a:rPr>
              <a:t>-</a:t>
            </a:r>
            <a:r>
              <a:rPr lang="en-CH" sz="3600" dirty="0">
                <a:solidFill>
                  <a:srgbClr val="0070C0"/>
                </a:solidFill>
                <a:latin typeface="Tw Cen MT" panose="020B0602020104020603" pitchFamily="34" charset="0"/>
              </a:rPr>
              <a:t>P</a:t>
            </a:r>
            <a:r>
              <a:rPr lang="es-ES" sz="3600" dirty="0" err="1">
                <a:solidFill>
                  <a:srgbClr val="0070C0"/>
                </a:solidFill>
                <a:latin typeface="Tw Cen MT" panose="020B0602020104020603" pitchFamily="34" charset="0"/>
              </a:rPr>
              <a:t>rivad</a:t>
            </a:r>
            <a:r>
              <a:rPr lang="en-CH" sz="3600" dirty="0">
                <a:solidFill>
                  <a:srgbClr val="0070C0"/>
                </a:solidFill>
                <a:latin typeface="Tw Cen MT" panose="020B0602020104020603" pitchFamily="34" charset="0"/>
              </a:rPr>
              <a:t>a</a:t>
            </a:r>
            <a:endParaRPr lang="en-US" sz="6600" dirty="0">
              <a:solidFill>
                <a:srgbClr val="0070C0"/>
              </a:solidFill>
              <a:latin typeface="Tw Cen MT" panose="020B0602020104020603" pitchFamily="34" charset="0"/>
            </a:endParaRPr>
          </a:p>
        </p:txBody>
      </p:sp>
      <p:pic>
        <p:nvPicPr>
          <p:cNvPr id="9" name="Picture 8" descr="Diagram&#10;&#10;Description automatically generated">
            <a:hlinkClick r:id="rId2"/>
            <a:extLst>
              <a:ext uri="{FF2B5EF4-FFF2-40B4-BE49-F238E27FC236}">
                <a16:creationId xmlns:a16="http://schemas.microsoft.com/office/drawing/2014/main" id="{DB8BF0F8-F287-49DA-978E-DC75EFBD15DB}"/>
              </a:ext>
            </a:extLst>
          </p:cNvPr>
          <p:cNvPicPr>
            <a:picLocks noChangeAspect="1"/>
          </p:cNvPicPr>
          <p:nvPr/>
        </p:nvPicPr>
        <p:blipFill>
          <a:blip r:embed="rId3"/>
          <a:stretch>
            <a:fillRect/>
          </a:stretch>
        </p:blipFill>
        <p:spPr>
          <a:xfrm>
            <a:off x="4493008" y="4376708"/>
            <a:ext cx="1848242" cy="2596436"/>
          </a:xfrm>
          <a:prstGeom prst="rect">
            <a:avLst/>
          </a:prstGeom>
          <a:ln w="19050">
            <a:solidFill>
              <a:srgbClr val="0070C0"/>
            </a:solidFill>
          </a:ln>
        </p:spPr>
      </p:pic>
      <p:pic>
        <p:nvPicPr>
          <p:cNvPr id="10" name="Picture 9" descr="A picture containing background pattern&#10;&#10;Description automatically generated">
            <a:hlinkClick r:id="rId4"/>
            <a:extLst>
              <a:ext uri="{FF2B5EF4-FFF2-40B4-BE49-F238E27FC236}">
                <a16:creationId xmlns:a16="http://schemas.microsoft.com/office/drawing/2014/main" id="{B516807D-28B6-42AC-8FF6-891A1512A5BA}"/>
              </a:ext>
            </a:extLst>
          </p:cNvPr>
          <p:cNvPicPr>
            <a:picLocks noChangeAspect="1"/>
          </p:cNvPicPr>
          <p:nvPr/>
        </p:nvPicPr>
        <p:blipFill>
          <a:blip r:embed="rId5"/>
          <a:stretch>
            <a:fillRect/>
          </a:stretch>
        </p:blipFill>
        <p:spPr>
          <a:xfrm>
            <a:off x="5690096" y="1484226"/>
            <a:ext cx="1848242" cy="2611912"/>
          </a:xfrm>
          <a:prstGeom prst="rect">
            <a:avLst/>
          </a:prstGeom>
          <a:ln w="19050">
            <a:solidFill>
              <a:srgbClr val="0070C0"/>
            </a:solidFill>
          </a:ln>
        </p:spPr>
      </p:pic>
      <p:pic>
        <p:nvPicPr>
          <p:cNvPr id="11" name="Picture 10" descr="A picture containing graphical user interface&#10;&#10;Description automatically generated">
            <a:hlinkClick r:id="rId6"/>
            <a:extLst>
              <a:ext uri="{FF2B5EF4-FFF2-40B4-BE49-F238E27FC236}">
                <a16:creationId xmlns:a16="http://schemas.microsoft.com/office/drawing/2014/main" id="{A8011D9D-2520-49F6-A177-ADB59DB90CDD}"/>
              </a:ext>
            </a:extLst>
          </p:cNvPr>
          <p:cNvPicPr>
            <a:picLocks noChangeAspect="1"/>
          </p:cNvPicPr>
          <p:nvPr/>
        </p:nvPicPr>
        <p:blipFill>
          <a:blip r:embed="rId7"/>
          <a:stretch>
            <a:fillRect/>
          </a:stretch>
        </p:blipFill>
        <p:spPr>
          <a:xfrm>
            <a:off x="2185364" y="4383646"/>
            <a:ext cx="1848241" cy="2598837"/>
          </a:xfrm>
          <a:prstGeom prst="rect">
            <a:avLst/>
          </a:prstGeom>
          <a:ln w="19050">
            <a:solidFill>
              <a:srgbClr val="0070C0"/>
            </a:solidFill>
          </a:ln>
        </p:spPr>
      </p:pic>
      <p:pic>
        <p:nvPicPr>
          <p:cNvPr id="12" name="Picture 11">
            <a:hlinkClick r:id="rId8"/>
            <a:extLst>
              <a:ext uri="{FF2B5EF4-FFF2-40B4-BE49-F238E27FC236}">
                <a16:creationId xmlns:a16="http://schemas.microsoft.com/office/drawing/2014/main" id="{9FDE60D4-47EC-4641-A04F-FD1B98FC7A2F}"/>
              </a:ext>
            </a:extLst>
          </p:cNvPr>
          <p:cNvPicPr>
            <a:picLocks noChangeAspect="1"/>
          </p:cNvPicPr>
          <p:nvPr/>
        </p:nvPicPr>
        <p:blipFill>
          <a:blip r:embed="rId9"/>
          <a:stretch>
            <a:fillRect/>
          </a:stretch>
        </p:blipFill>
        <p:spPr>
          <a:xfrm>
            <a:off x="931913" y="1501074"/>
            <a:ext cx="1899574" cy="2595064"/>
          </a:xfrm>
          <a:prstGeom prst="rect">
            <a:avLst/>
          </a:prstGeom>
          <a:ln w="19050">
            <a:solidFill>
              <a:srgbClr val="0070C0"/>
            </a:solidFill>
          </a:ln>
        </p:spPr>
      </p:pic>
      <p:pic>
        <p:nvPicPr>
          <p:cNvPr id="13" name="Picture 12" descr="Diagram&#10;&#10;Description automatically generated">
            <a:hlinkClick r:id="rId10"/>
            <a:extLst>
              <a:ext uri="{FF2B5EF4-FFF2-40B4-BE49-F238E27FC236}">
                <a16:creationId xmlns:a16="http://schemas.microsoft.com/office/drawing/2014/main" id="{9F644A78-60D2-4359-98C7-B3D8CE49B9A7}"/>
              </a:ext>
            </a:extLst>
          </p:cNvPr>
          <p:cNvPicPr>
            <a:picLocks noChangeAspect="1"/>
          </p:cNvPicPr>
          <p:nvPr/>
        </p:nvPicPr>
        <p:blipFill>
          <a:blip r:embed="rId11"/>
          <a:stretch>
            <a:fillRect/>
          </a:stretch>
        </p:blipFill>
        <p:spPr>
          <a:xfrm>
            <a:off x="6832589" y="4383646"/>
            <a:ext cx="1842457" cy="2611913"/>
          </a:xfrm>
          <a:prstGeom prst="rect">
            <a:avLst/>
          </a:prstGeom>
          <a:ln w="19050">
            <a:solidFill>
              <a:srgbClr val="0070C0"/>
            </a:solidFill>
          </a:ln>
        </p:spPr>
      </p:pic>
      <p:pic>
        <p:nvPicPr>
          <p:cNvPr id="14" name="Picture 13" descr="A picture containing chart&#10;&#10;Description automatically generated">
            <a:hlinkClick r:id="rId12"/>
            <a:extLst>
              <a:ext uri="{FF2B5EF4-FFF2-40B4-BE49-F238E27FC236}">
                <a16:creationId xmlns:a16="http://schemas.microsoft.com/office/drawing/2014/main" id="{B50D4F16-55E9-431A-BFF7-0EE64BDF5D70}"/>
              </a:ext>
            </a:extLst>
          </p:cNvPr>
          <p:cNvPicPr>
            <a:picLocks noChangeAspect="1"/>
          </p:cNvPicPr>
          <p:nvPr/>
        </p:nvPicPr>
        <p:blipFill>
          <a:blip r:embed="rId13"/>
          <a:stretch>
            <a:fillRect/>
          </a:stretch>
        </p:blipFill>
        <p:spPr>
          <a:xfrm>
            <a:off x="3373519" y="1501073"/>
            <a:ext cx="1797191" cy="2595065"/>
          </a:xfrm>
          <a:prstGeom prst="rect">
            <a:avLst/>
          </a:prstGeom>
          <a:ln w="19050">
            <a:solidFill>
              <a:srgbClr val="0070C0"/>
            </a:solidFill>
          </a:ln>
        </p:spPr>
      </p:pic>
      <p:sp>
        <p:nvSpPr>
          <p:cNvPr id="15" name="TextBox 14">
            <a:extLst>
              <a:ext uri="{FF2B5EF4-FFF2-40B4-BE49-F238E27FC236}">
                <a16:creationId xmlns:a16="http://schemas.microsoft.com/office/drawing/2014/main" id="{D33A1243-4B86-43EA-BF10-DFBAA7C0442D}"/>
              </a:ext>
            </a:extLst>
          </p:cNvPr>
          <p:cNvSpPr txBox="1"/>
          <p:nvPr/>
        </p:nvSpPr>
        <p:spPr>
          <a:xfrm>
            <a:off x="795259" y="1218463"/>
            <a:ext cx="2155205" cy="307777"/>
          </a:xfrm>
          <a:prstGeom prst="rect">
            <a:avLst/>
          </a:prstGeom>
          <a:noFill/>
        </p:spPr>
        <p:txBody>
          <a:bodyPr wrap="square" rtlCol="0">
            <a:spAutoFit/>
          </a:bodyPr>
          <a:lstStyle/>
          <a:p>
            <a:pPr algn="ctr"/>
            <a:r>
              <a:rPr lang="en-US" sz="1400" i="1" dirty="0"/>
              <a:t>Geneva Declaration – 2019</a:t>
            </a:r>
            <a:endParaRPr lang="en-CH" sz="1400" i="1" dirty="0"/>
          </a:p>
        </p:txBody>
      </p:sp>
      <p:sp>
        <p:nvSpPr>
          <p:cNvPr id="16" name="TextBox 15">
            <a:extLst>
              <a:ext uri="{FF2B5EF4-FFF2-40B4-BE49-F238E27FC236}">
                <a16:creationId xmlns:a16="http://schemas.microsoft.com/office/drawing/2014/main" id="{44E4ABF7-0D48-47CA-8B19-10C2AB105820}"/>
              </a:ext>
            </a:extLst>
          </p:cNvPr>
          <p:cNvSpPr txBox="1"/>
          <p:nvPr/>
        </p:nvSpPr>
        <p:spPr>
          <a:xfrm>
            <a:off x="2990640" y="1218463"/>
            <a:ext cx="2562946" cy="307777"/>
          </a:xfrm>
          <a:prstGeom prst="rect">
            <a:avLst/>
          </a:prstGeom>
          <a:noFill/>
        </p:spPr>
        <p:txBody>
          <a:bodyPr wrap="square" rtlCol="0">
            <a:spAutoFit/>
          </a:bodyPr>
          <a:lstStyle/>
          <a:p>
            <a:pPr algn="ctr"/>
            <a:r>
              <a:rPr lang="en-US" sz="1400" i="1" dirty="0"/>
              <a:t>Guidelines for PPE (2021 edition)</a:t>
            </a:r>
            <a:endParaRPr lang="en-CH" sz="1400" i="1" dirty="0"/>
          </a:p>
        </p:txBody>
      </p:sp>
      <p:sp>
        <p:nvSpPr>
          <p:cNvPr id="17" name="TextBox 16">
            <a:extLst>
              <a:ext uri="{FF2B5EF4-FFF2-40B4-BE49-F238E27FC236}">
                <a16:creationId xmlns:a16="http://schemas.microsoft.com/office/drawing/2014/main" id="{A80C3581-C55D-45FC-8E4E-ADFAF2A80753}"/>
              </a:ext>
            </a:extLst>
          </p:cNvPr>
          <p:cNvSpPr txBox="1"/>
          <p:nvPr/>
        </p:nvSpPr>
        <p:spPr>
          <a:xfrm>
            <a:off x="4715623" y="4112266"/>
            <a:ext cx="1403013" cy="307777"/>
          </a:xfrm>
          <a:prstGeom prst="rect">
            <a:avLst/>
          </a:prstGeom>
          <a:noFill/>
        </p:spPr>
        <p:txBody>
          <a:bodyPr wrap="square" rtlCol="0">
            <a:spAutoFit/>
          </a:bodyPr>
          <a:lstStyle/>
          <a:p>
            <a:pPr algn="ctr"/>
            <a:r>
              <a:rPr lang="en-US" sz="1400" i="1" dirty="0"/>
              <a:t>OCP-HL-1 Report</a:t>
            </a:r>
            <a:endParaRPr lang="en-CH" sz="1400" i="1" dirty="0"/>
          </a:p>
        </p:txBody>
      </p:sp>
      <p:sp>
        <p:nvSpPr>
          <p:cNvPr id="18" name="TextBox 17">
            <a:extLst>
              <a:ext uri="{FF2B5EF4-FFF2-40B4-BE49-F238E27FC236}">
                <a16:creationId xmlns:a16="http://schemas.microsoft.com/office/drawing/2014/main" id="{45F4E5EC-901B-41BA-9E46-04226FD7C383}"/>
              </a:ext>
            </a:extLst>
          </p:cNvPr>
          <p:cNvSpPr txBox="1"/>
          <p:nvPr/>
        </p:nvSpPr>
        <p:spPr>
          <a:xfrm>
            <a:off x="7052311" y="4112266"/>
            <a:ext cx="1403013" cy="307777"/>
          </a:xfrm>
          <a:prstGeom prst="rect">
            <a:avLst/>
          </a:prstGeom>
          <a:noFill/>
        </p:spPr>
        <p:txBody>
          <a:bodyPr wrap="square" rtlCol="0">
            <a:spAutoFit/>
          </a:bodyPr>
          <a:lstStyle/>
          <a:p>
            <a:pPr algn="ctr"/>
            <a:r>
              <a:rPr lang="en-US" sz="1400" i="1" dirty="0"/>
              <a:t>OCP-HL-2 Report</a:t>
            </a:r>
            <a:endParaRPr lang="en-CH" sz="1400" i="1" dirty="0"/>
          </a:p>
        </p:txBody>
      </p:sp>
      <p:sp>
        <p:nvSpPr>
          <p:cNvPr id="19" name="TextBox 18">
            <a:extLst>
              <a:ext uri="{FF2B5EF4-FFF2-40B4-BE49-F238E27FC236}">
                <a16:creationId xmlns:a16="http://schemas.microsoft.com/office/drawing/2014/main" id="{74D79625-2D52-473F-B7B0-4D9F6A4781B9}"/>
              </a:ext>
            </a:extLst>
          </p:cNvPr>
          <p:cNvSpPr txBox="1"/>
          <p:nvPr/>
        </p:nvSpPr>
        <p:spPr>
          <a:xfrm>
            <a:off x="5788702" y="1218463"/>
            <a:ext cx="1651029" cy="307777"/>
          </a:xfrm>
          <a:prstGeom prst="rect">
            <a:avLst/>
          </a:prstGeom>
          <a:noFill/>
        </p:spPr>
        <p:txBody>
          <a:bodyPr wrap="square" rtlCol="0">
            <a:spAutoFit/>
          </a:bodyPr>
          <a:lstStyle/>
          <a:p>
            <a:pPr algn="ctr"/>
            <a:r>
              <a:rPr lang="en-US" sz="1400" i="1" dirty="0"/>
              <a:t>OCP White Paper #1</a:t>
            </a:r>
            <a:endParaRPr lang="en-CH" sz="1400" i="1" dirty="0"/>
          </a:p>
        </p:txBody>
      </p:sp>
      <p:sp>
        <p:nvSpPr>
          <p:cNvPr id="20" name="TextBox 19">
            <a:extLst>
              <a:ext uri="{FF2B5EF4-FFF2-40B4-BE49-F238E27FC236}">
                <a16:creationId xmlns:a16="http://schemas.microsoft.com/office/drawing/2014/main" id="{20A39FFF-6702-4D65-AF55-D5B89809903E}"/>
              </a:ext>
            </a:extLst>
          </p:cNvPr>
          <p:cNvSpPr txBox="1"/>
          <p:nvPr/>
        </p:nvSpPr>
        <p:spPr>
          <a:xfrm>
            <a:off x="2240268" y="4112266"/>
            <a:ext cx="1738426" cy="307777"/>
          </a:xfrm>
          <a:prstGeom prst="rect">
            <a:avLst/>
          </a:prstGeom>
          <a:noFill/>
        </p:spPr>
        <p:txBody>
          <a:bodyPr wrap="square" rtlCol="0">
            <a:spAutoFit/>
          </a:bodyPr>
          <a:lstStyle/>
          <a:p>
            <a:pPr algn="ctr"/>
            <a:r>
              <a:rPr lang="fr-FR" sz="1400" i="1" dirty="0"/>
              <a:t>PPE Publication No. 1</a:t>
            </a:r>
            <a:endParaRPr lang="en-CH" sz="1400" i="1" dirty="0"/>
          </a:p>
        </p:txBody>
      </p:sp>
      <p:sp>
        <p:nvSpPr>
          <p:cNvPr id="21" name="TextBox 20">
            <a:extLst>
              <a:ext uri="{FF2B5EF4-FFF2-40B4-BE49-F238E27FC236}">
                <a16:creationId xmlns:a16="http://schemas.microsoft.com/office/drawing/2014/main" id="{E440AA11-6E1F-431D-89DA-CBC8B69572C6}"/>
              </a:ext>
            </a:extLst>
          </p:cNvPr>
          <p:cNvSpPr txBox="1"/>
          <p:nvPr/>
        </p:nvSpPr>
        <p:spPr>
          <a:xfrm>
            <a:off x="370449" y="4618493"/>
            <a:ext cx="1585213" cy="1630404"/>
          </a:xfrm>
          <a:prstGeom prst="rect">
            <a:avLst/>
          </a:prstGeom>
          <a:noFill/>
        </p:spPr>
        <p:txBody>
          <a:bodyPr wrap="square" rtlCol="0">
            <a:noAutofit/>
          </a:bodyPr>
          <a:lstStyle/>
          <a:p>
            <a:pPr>
              <a:spcBef>
                <a:spcPts val="450"/>
              </a:spcBef>
              <a:spcAft>
                <a:spcPts val="225"/>
              </a:spcAft>
            </a:pPr>
            <a:r>
              <a:rPr lang="es-ES" sz="1800" dirty="0">
                <a:cs typeface="Calibri" panose="020F0502020204030204" pitchFamily="34" charset="0"/>
              </a:rPr>
              <a:t>Todos los recursos están disponibles en: https://public.wmo.int/ppe</a:t>
            </a:r>
            <a:endParaRPr lang="en-BB" sz="1800" dirty="0">
              <a:latin typeface="Tw Cen MT" panose="020B0602020104020603" pitchFamily="34" charset="0"/>
              <a:cs typeface="Calibri" panose="020F0502020204030204" pitchFamily="34" charset="0"/>
            </a:endParaRPr>
          </a:p>
          <a:p>
            <a:pPr marL="214313" indent="-214313">
              <a:spcBef>
                <a:spcPts val="450"/>
              </a:spcBef>
              <a:spcAft>
                <a:spcPts val="225"/>
              </a:spcAft>
              <a:buFont typeface="Arial" panose="020B0604020202020204" pitchFamily="34" charset="0"/>
              <a:buChar char="•"/>
            </a:pPr>
            <a:endParaRPr lang="en-US" sz="1600" dirty="0">
              <a:latin typeface="Tw Cen MT" panose="020B0602020104020603" pitchFamily="34" charset="0"/>
              <a:cs typeface="Calibri" panose="020F0502020204030204" pitchFamily="34" charset="0"/>
            </a:endParaRPr>
          </a:p>
        </p:txBody>
      </p:sp>
      <p:pic>
        <p:nvPicPr>
          <p:cNvPr id="23" name="Picture 22">
            <a:hlinkClick r:id="rId14"/>
            <a:extLst>
              <a:ext uri="{FF2B5EF4-FFF2-40B4-BE49-F238E27FC236}">
                <a16:creationId xmlns:a16="http://schemas.microsoft.com/office/drawing/2014/main" id="{D78F2415-A09F-460B-9A9D-9C6E92A649EF}"/>
              </a:ext>
            </a:extLst>
          </p:cNvPr>
          <p:cNvPicPr>
            <a:picLocks noChangeAspect="1"/>
          </p:cNvPicPr>
          <p:nvPr/>
        </p:nvPicPr>
        <p:blipFill rotWithShape="1">
          <a:blip r:embed="rId15"/>
          <a:srcRect l="34120" t="14459" r="35140" b="4609"/>
          <a:stretch/>
        </p:blipFill>
        <p:spPr>
          <a:xfrm>
            <a:off x="7973530" y="1482645"/>
            <a:ext cx="1831485" cy="2611912"/>
          </a:xfrm>
          <a:prstGeom prst="rect">
            <a:avLst/>
          </a:prstGeom>
          <a:ln w="19050">
            <a:solidFill>
              <a:srgbClr val="0070C0"/>
            </a:solidFill>
          </a:ln>
        </p:spPr>
      </p:pic>
      <p:sp>
        <p:nvSpPr>
          <p:cNvPr id="24" name="TextBox 23">
            <a:extLst>
              <a:ext uri="{FF2B5EF4-FFF2-40B4-BE49-F238E27FC236}">
                <a16:creationId xmlns:a16="http://schemas.microsoft.com/office/drawing/2014/main" id="{A9C721C8-612D-4776-94A0-77EF7109E44A}"/>
              </a:ext>
            </a:extLst>
          </p:cNvPr>
          <p:cNvSpPr txBox="1"/>
          <p:nvPr/>
        </p:nvSpPr>
        <p:spPr>
          <a:xfrm>
            <a:off x="8051508" y="1218463"/>
            <a:ext cx="1651029" cy="307777"/>
          </a:xfrm>
          <a:prstGeom prst="rect">
            <a:avLst/>
          </a:prstGeom>
          <a:noFill/>
        </p:spPr>
        <p:txBody>
          <a:bodyPr wrap="square" rtlCol="0">
            <a:spAutoFit/>
          </a:bodyPr>
          <a:lstStyle/>
          <a:p>
            <a:pPr algn="ctr"/>
            <a:r>
              <a:rPr lang="en-US" sz="1400" i="1" dirty="0"/>
              <a:t>OCP White Paper #2</a:t>
            </a:r>
            <a:endParaRPr lang="en-CH" sz="1400" i="1" dirty="0"/>
          </a:p>
        </p:txBody>
      </p:sp>
      <p:sp>
        <p:nvSpPr>
          <p:cNvPr id="25" name="Title 1">
            <a:extLst>
              <a:ext uri="{FF2B5EF4-FFF2-40B4-BE49-F238E27FC236}">
                <a16:creationId xmlns:a16="http://schemas.microsoft.com/office/drawing/2014/main" id="{2B5603EB-AAAE-425B-B7E8-1B5B6A331FA3}"/>
              </a:ext>
            </a:extLst>
          </p:cNvPr>
          <p:cNvSpPr txBox="1">
            <a:spLocks/>
          </p:cNvSpPr>
          <p:nvPr/>
        </p:nvSpPr>
        <p:spPr>
          <a:xfrm>
            <a:off x="11252466" y="152400"/>
            <a:ext cx="10380133" cy="1097280"/>
          </a:xfrm>
          <a:prstGeom prst="rect">
            <a:avLst/>
          </a:prstGeom>
        </p:spPr>
        <p:txBody>
          <a:bodyPr vert="horz" lIns="91440" tIns="45720" rIns="91440" bIns="45720" rtlCol="0" anchor="ctr">
            <a:normAutofit fontScale="90000" lnSpcReduction="10000"/>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dirty="0">
                <a:solidFill>
                  <a:srgbClr val="0070C0"/>
                </a:solidFill>
                <a:latin typeface="Tw Cen MT" panose="020B0602020104020603" pitchFamily="34" charset="0"/>
              </a:rPr>
              <a:t>Guidelines and supplementary materials (3/3)</a:t>
            </a:r>
            <a:br>
              <a:rPr lang="en-US" sz="3200" dirty="0">
                <a:solidFill>
                  <a:srgbClr val="0070C0"/>
                </a:solidFill>
                <a:latin typeface="Tw Cen MT" panose="020B0602020104020603" pitchFamily="34" charset="0"/>
              </a:rPr>
            </a:br>
            <a:r>
              <a:rPr lang="en-US" sz="3600" dirty="0">
                <a:solidFill>
                  <a:srgbClr val="0070C0"/>
                </a:solidFill>
                <a:latin typeface="Tw Cen MT" panose="020B0602020104020603" pitchFamily="34" charset="0"/>
              </a:rPr>
              <a:t>WMO’s Public-Private Engagement Publication</a:t>
            </a:r>
            <a:endParaRPr lang="en-US" sz="6600" dirty="0">
              <a:solidFill>
                <a:srgbClr val="0070C0"/>
              </a:solidFill>
              <a:latin typeface="Tw Cen MT" panose="020B0602020104020603" pitchFamily="34" charset="0"/>
            </a:endParaRPr>
          </a:p>
        </p:txBody>
      </p:sp>
      <p:pic>
        <p:nvPicPr>
          <p:cNvPr id="26" name="Picture 25" descr="Diagram&#10;&#10;Description automatically generated">
            <a:hlinkClick r:id="rId2"/>
            <a:extLst>
              <a:ext uri="{FF2B5EF4-FFF2-40B4-BE49-F238E27FC236}">
                <a16:creationId xmlns:a16="http://schemas.microsoft.com/office/drawing/2014/main" id="{A913C540-57A5-43D3-97CA-E9C6D99D1BED}"/>
              </a:ext>
            </a:extLst>
          </p:cNvPr>
          <p:cNvPicPr>
            <a:picLocks noChangeAspect="1"/>
          </p:cNvPicPr>
          <p:nvPr/>
        </p:nvPicPr>
        <p:blipFill>
          <a:blip r:embed="rId3"/>
          <a:stretch>
            <a:fillRect/>
          </a:stretch>
        </p:blipFill>
        <p:spPr>
          <a:xfrm>
            <a:off x="15226348" y="4359289"/>
            <a:ext cx="1848242" cy="2596436"/>
          </a:xfrm>
          <a:prstGeom prst="rect">
            <a:avLst/>
          </a:prstGeom>
          <a:ln w="19050">
            <a:solidFill>
              <a:srgbClr val="0070C0"/>
            </a:solidFill>
          </a:ln>
        </p:spPr>
      </p:pic>
      <p:pic>
        <p:nvPicPr>
          <p:cNvPr id="27" name="Picture 26" descr="A picture containing background pattern&#10;&#10;Description automatically generated">
            <a:hlinkClick r:id="rId4"/>
            <a:extLst>
              <a:ext uri="{FF2B5EF4-FFF2-40B4-BE49-F238E27FC236}">
                <a16:creationId xmlns:a16="http://schemas.microsoft.com/office/drawing/2014/main" id="{393B0A81-1549-4A9F-BA38-DEB3C1A95B97}"/>
              </a:ext>
            </a:extLst>
          </p:cNvPr>
          <p:cNvPicPr>
            <a:picLocks noChangeAspect="1"/>
          </p:cNvPicPr>
          <p:nvPr/>
        </p:nvPicPr>
        <p:blipFill>
          <a:blip r:embed="rId5"/>
          <a:stretch>
            <a:fillRect/>
          </a:stretch>
        </p:blipFill>
        <p:spPr>
          <a:xfrm>
            <a:off x="16423436" y="1466807"/>
            <a:ext cx="1848242" cy="2611912"/>
          </a:xfrm>
          <a:prstGeom prst="rect">
            <a:avLst/>
          </a:prstGeom>
          <a:ln w="19050">
            <a:solidFill>
              <a:srgbClr val="0070C0"/>
            </a:solidFill>
          </a:ln>
        </p:spPr>
      </p:pic>
      <p:pic>
        <p:nvPicPr>
          <p:cNvPr id="28" name="Picture 27" descr="A picture containing graphical user interface&#10;&#10;Description automatically generated">
            <a:hlinkClick r:id="rId6"/>
            <a:extLst>
              <a:ext uri="{FF2B5EF4-FFF2-40B4-BE49-F238E27FC236}">
                <a16:creationId xmlns:a16="http://schemas.microsoft.com/office/drawing/2014/main" id="{1CE61395-EDB5-4190-8370-AC6ABF502D82}"/>
              </a:ext>
            </a:extLst>
          </p:cNvPr>
          <p:cNvPicPr>
            <a:picLocks noChangeAspect="1"/>
          </p:cNvPicPr>
          <p:nvPr/>
        </p:nvPicPr>
        <p:blipFill>
          <a:blip r:embed="rId7"/>
          <a:stretch>
            <a:fillRect/>
          </a:stretch>
        </p:blipFill>
        <p:spPr>
          <a:xfrm>
            <a:off x="12918704" y="4366227"/>
            <a:ext cx="1848241" cy="2598837"/>
          </a:xfrm>
          <a:prstGeom prst="rect">
            <a:avLst/>
          </a:prstGeom>
          <a:ln w="19050">
            <a:solidFill>
              <a:srgbClr val="0070C0"/>
            </a:solidFill>
          </a:ln>
        </p:spPr>
      </p:pic>
      <p:pic>
        <p:nvPicPr>
          <p:cNvPr id="29" name="Picture 28">
            <a:hlinkClick r:id="rId8"/>
            <a:extLst>
              <a:ext uri="{FF2B5EF4-FFF2-40B4-BE49-F238E27FC236}">
                <a16:creationId xmlns:a16="http://schemas.microsoft.com/office/drawing/2014/main" id="{1DD7E764-7028-4597-80C2-852D316EAFB4}"/>
              </a:ext>
            </a:extLst>
          </p:cNvPr>
          <p:cNvPicPr>
            <a:picLocks noChangeAspect="1"/>
          </p:cNvPicPr>
          <p:nvPr/>
        </p:nvPicPr>
        <p:blipFill>
          <a:blip r:embed="rId9"/>
          <a:stretch>
            <a:fillRect/>
          </a:stretch>
        </p:blipFill>
        <p:spPr>
          <a:xfrm>
            <a:off x="11665253" y="1483655"/>
            <a:ext cx="1899574" cy="2595064"/>
          </a:xfrm>
          <a:prstGeom prst="rect">
            <a:avLst/>
          </a:prstGeom>
          <a:ln w="19050">
            <a:solidFill>
              <a:srgbClr val="0070C0"/>
            </a:solidFill>
          </a:ln>
        </p:spPr>
      </p:pic>
      <p:pic>
        <p:nvPicPr>
          <p:cNvPr id="30" name="Picture 29" descr="Diagram&#10;&#10;Description automatically generated">
            <a:hlinkClick r:id="rId10"/>
            <a:extLst>
              <a:ext uri="{FF2B5EF4-FFF2-40B4-BE49-F238E27FC236}">
                <a16:creationId xmlns:a16="http://schemas.microsoft.com/office/drawing/2014/main" id="{3A43CF62-46A8-4039-B56A-930806E4095C}"/>
              </a:ext>
            </a:extLst>
          </p:cNvPr>
          <p:cNvPicPr>
            <a:picLocks noChangeAspect="1"/>
          </p:cNvPicPr>
          <p:nvPr/>
        </p:nvPicPr>
        <p:blipFill>
          <a:blip r:embed="rId11"/>
          <a:stretch>
            <a:fillRect/>
          </a:stretch>
        </p:blipFill>
        <p:spPr>
          <a:xfrm>
            <a:off x="17565929" y="4366227"/>
            <a:ext cx="1842457" cy="2611913"/>
          </a:xfrm>
          <a:prstGeom prst="rect">
            <a:avLst/>
          </a:prstGeom>
          <a:ln w="19050">
            <a:solidFill>
              <a:srgbClr val="0070C0"/>
            </a:solidFill>
          </a:ln>
        </p:spPr>
      </p:pic>
      <p:pic>
        <p:nvPicPr>
          <p:cNvPr id="31" name="Picture 30" descr="A picture containing chart&#10;&#10;Description automatically generated">
            <a:hlinkClick r:id="rId12"/>
            <a:extLst>
              <a:ext uri="{FF2B5EF4-FFF2-40B4-BE49-F238E27FC236}">
                <a16:creationId xmlns:a16="http://schemas.microsoft.com/office/drawing/2014/main" id="{CB1D8587-C240-4DEE-8494-A28A1CEB2DF1}"/>
              </a:ext>
            </a:extLst>
          </p:cNvPr>
          <p:cNvPicPr>
            <a:picLocks noChangeAspect="1"/>
          </p:cNvPicPr>
          <p:nvPr/>
        </p:nvPicPr>
        <p:blipFill>
          <a:blip r:embed="rId13"/>
          <a:stretch>
            <a:fillRect/>
          </a:stretch>
        </p:blipFill>
        <p:spPr>
          <a:xfrm>
            <a:off x="14106859" y="1483654"/>
            <a:ext cx="1797191" cy="2595065"/>
          </a:xfrm>
          <a:prstGeom prst="rect">
            <a:avLst/>
          </a:prstGeom>
          <a:ln w="19050">
            <a:solidFill>
              <a:srgbClr val="0070C0"/>
            </a:solidFill>
          </a:ln>
        </p:spPr>
      </p:pic>
      <p:sp>
        <p:nvSpPr>
          <p:cNvPr id="32" name="TextBox 31">
            <a:extLst>
              <a:ext uri="{FF2B5EF4-FFF2-40B4-BE49-F238E27FC236}">
                <a16:creationId xmlns:a16="http://schemas.microsoft.com/office/drawing/2014/main" id="{5853BE8D-65BF-4A9E-8EE4-94D5D080B60F}"/>
              </a:ext>
            </a:extLst>
          </p:cNvPr>
          <p:cNvSpPr txBox="1"/>
          <p:nvPr/>
        </p:nvSpPr>
        <p:spPr>
          <a:xfrm>
            <a:off x="11528599" y="1201044"/>
            <a:ext cx="2155205" cy="307777"/>
          </a:xfrm>
          <a:prstGeom prst="rect">
            <a:avLst/>
          </a:prstGeom>
          <a:noFill/>
        </p:spPr>
        <p:txBody>
          <a:bodyPr wrap="square" rtlCol="0">
            <a:spAutoFit/>
          </a:bodyPr>
          <a:lstStyle/>
          <a:p>
            <a:pPr algn="ctr"/>
            <a:r>
              <a:rPr lang="en-US" sz="1400" i="1" dirty="0"/>
              <a:t>Geneva Declaration – 2019</a:t>
            </a:r>
            <a:endParaRPr lang="en-CH" sz="1400" i="1" dirty="0"/>
          </a:p>
        </p:txBody>
      </p:sp>
      <p:sp>
        <p:nvSpPr>
          <p:cNvPr id="33" name="TextBox 32">
            <a:extLst>
              <a:ext uri="{FF2B5EF4-FFF2-40B4-BE49-F238E27FC236}">
                <a16:creationId xmlns:a16="http://schemas.microsoft.com/office/drawing/2014/main" id="{E4593D41-29AA-48B8-A273-56E4A9F5D9DB}"/>
              </a:ext>
            </a:extLst>
          </p:cNvPr>
          <p:cNvSpPr txBox="1"/>
          <p:nvPr/>
        </p:nvSpPr>
        <p:spPr>
          <a:xfrm>
            <a:off x="13723980" y="1201044"/>
            <a:ext cx="2562946" cy="307777"/>
          </a:xfrm>
          <a:prstGeom prst="rect">
            <a:avLst/>
          </a:prstGeom>
          <a:noFill/>
        </p:spPr>
        <p:txBody>
          <a:bodyPr wrap="square" rtlCol="0">
            <a:spAutoFit/>
          </a:bodyPr>
          <a:lstStyle/>
          <a:p>
            <a:pPr algn="ctr"/>
            <a:r>
              <a:rPr lang="en-US" sz="1400" i="1" dirty="0"/>
              <a:t>Guidelines for PPE (2021 edition)</a:t>
            </a:r>
            <a:endParaRPr lang="en-CH" sz="1400" i="1" dirty="0"/>
          </a:p>
        </p:txBody>
      </p:sp>
      <p:sp>
        <p:nvSpPr>
          <p:cNvPr id="34" name="TextBox 33">
            <a:extLst>
              <a:ext uri="{FF2B5EF4-FFF2-40B4-BE49-F238E27FC236}">
                <a16:creationId xmlns:a16="http://schemas.microsoft.com/office/drawing/2014/main" id="{3C3B7897-6BCC-4818-AB50-CDEFF9F3ED59}"/>
              </a:ext>
            </a:extLst>
          </p:cNvPr>
          <p:cNvSpPr txBox="1"/>
          <p:nvPr/>
        </p:nvSpPr>
        <p:spPr>
          <a:xfrm>
            <a:off x="15448963" y="4094847"/>
            <a:ext cx="1403013" cy="307777"/>
          </a:xfrm>
          <a:prstGeom prst="rect">
            <a:avLst/>
          </a:prstGeom>
          <a:noFill/>
        </p:spPr>
        <p:txBody>
          <a:bodyPr wrap="square" rtlCol="0">
            <a:spAutoFit/>
          </a:bodyPr>
          <a:lstStyle/>
          <a:p>
            <a:pPr algn="ctr"/>
            <a:r>
              <a:rPr lang="en-US" sz="1400" i="1" dirty="0"/>
              <a:t>OCP-HL-1 Report</a:t>
            </a:r>
            <a:endParaRPr lang="en-CH" sz="1400" i="1" dirty="0"/>
          </a:p>
        </p:txBody>
      </p:sp>
      <p:sp>
        <p:nvSpPr>
          <p:cNvPr id="35" name="TextBox 34">
            <a:extLst>
              <a:ext uri="{FF2B5EF4-FFF2-40B4-BE49-F238E27FC236}">
                <a16:creationId xmlns:a16="http://schemas.microsoft.com/office/drawing/2014/main" id="{DE377A94-6B39-4615-A88C-8F6BF841AD15}"/>
              </a:ext>
            </a:extLst>
          </p:cNvPr>
          <p:cNvSpPr txBox="1"/>
          <p:nvPr/>
        </p:nvSpPr>
        <p:spPr>
          <a:xfrm>
            <a:off x="17785651" y="4094847"/>
            <a:ext cx="1403013" cy="307777"/>
          </a:xfrm>
          <a:prstGeom prst="rect">
            <a:avLst/>
          </a:prstGeom>
          <a:noFill/>
        </p:spPr>
        <p:txBody>
          <a:bodyPr wrap="square" rtlCol="0">
            <a:spAutoFit/>
          </a:bodyPr>
          <a:lstStyle/>
          <a:p>
            <a:pPr algn="ctr"/>
            <a:r>
              <a:rPr lang="en-US" sz="1400" i="1" dirty="0"/>
              <a:t>OCP-HL-2 Report</a:t>
            </a:r>
            <a:endParaRPr lang="en-CH" sz="1400" i="1" dirty="0"/>
          </a:p>
        </p:txBody>
      </p:sp>
      <p:sp>
        <p:nvSpPr>
          <p:cNvPr id="36" name="TextBox 35">
            <a:extLst>
              <a:ext uri="{FF2B5EF4-FFF2-40B4-BE49-F238E27FC236}">
                <a16:creationId xmlns:a16="http://schemas.microsoft.com/office/drawing/2014/main" id="{DECD89DD-378C-467A-BA9C-D0F927697650}"/>
              </a:ext>
            </a:extLst>
          </p:cNvPr>
          <p:cNvSpPr txBox="1"/>
          <p:nvPr/>
        </p:nvSpPr>
        <p:spPr>
          <a:xfrm>
            <a:off x="16522042" y="1201044"/>
            <a:ext cx="1651029" cy="307777"/>
          </a:xfrm>
          <a:prstGeom prst="rect">
            <a:avLst/>
          </a:prstGeom>
          <a:noFill/>
        </p:spPr>
        <p:txBody>
          <a:bodyPr wrap="square" rtlCol="0">
            <a:spAutoFit/>
          </a:bodyPr>
          <a:lstStyle/>
          <a:p>
            <a:pPr algn="ctr"/>
            <a:r>
              <a:rPr lang="en-US" sz="1400" i="1" dirty="0"/>
              <a:t>OCP White Paper #1</a:t>
            </a:r>
            <a:endParaRPr lang="en-CH" sz="1400" i="1" dirty="0"/>
          </a:p>
        </p:txBody>
      </p:sp>
      <p:sp>
        <p:nvSpPr>
          <p:cNvPr id="37" name="TextBox 36">
            <a:extLst>
              <a:ext uri="{FF2B5EF4-FFF2-40B4-BE49-F238E27FC236}">
                <a16:creationId xmlns:a16="http://schemas.microsoft.com/office/drawing/2014/main" id="{4244F8D8-B39B-4FBB-880E-B0473D74F817}"/>
              </a:ext>
            </a:extLst>
          </p:cNvPr>
          <p:cNvSpPr txBox="1"/>
          <p:nvPr/>
        </p:nvSpPr>
        <p:spPr>
          <a:xfrm>
            <a:off x="12973608" y="4094847"/>
            <a:ext cx="1738426" cy="307777"/>
          </a:xfrm>
          <a:prstGeom prst="rect">
            <a:avLst/>
          </a:prstGeom>
          <a:noFill/>
        </p:spPr>
        <p:txBody>
          <a:bodyPr wrap="square" rtlCol="0">
            <a:spAutoFit/>
          </a:bodyPr>
          <a:lstStyle/>
          <a:p>
            <a:pPr algn="ctr"/>
            <a:r>
              <a:rPr lang="fr-FR" sz="1400" i="1" dirty="0"/>
              <a:t>PPE Publication No. 1</a:t>
            </a:r>
            <a:endParaRPr lang="en-CH" sz="1400" i="1" dirty="0"/>
          </a:p>
        </p:txBody>
      </p:sp>
      <p:sp>
        <p:nvSpPr>
          <p:cNvPr id="38" name="TextBox 37">
            <a:extLst>
              <a:ext uri="{FF2B5EF4-FFF2-40B4-BE49-F238E27FC236}">
                <a16:creationId xmlns:a16="http://schemas.microsoft.com/office/drawing/2014/main" id="{5180F8EA-85AD-4E54-8218-7900C5D721E4}"/>
              </a:ext>
            </a:extLst>
          </p:cNvPr>
          <p:cNvSpPr txBox="1"/>
          <p:nvPr/>
        </p:nvSpPr>
        <p:spPr>
          <a:xfrm>
            <a:off x="11103789" y="4601074"/>
            <a:ext cx="1585213" cy="1630404"/>
          </a:xfrm>
          <a:prstGeom prst="rect">
            <a:avLst/>
          </a:prstGeom>
          <a:noFill/>
        </p:spPr>
        <p:txBody>
          <a:bodyPr wrap="square" rtlCol="0">
            <a:noAutofit/>
          </a:bodyPr>
          <a:lstStyle/>
          <a:p>
            <a:pPr>
              <a:spcBef>
                <a:spcPts val="450"/>
              </a:spcBef>
              <a:spcAft>
                <a:spcPts val="225"/>
              </a:spcAft>
            </a:pPr>
            <a:r>
              <a:rPr lang="en-US" sz="1800" dirty="0">
                <a:cs typeface="Calibri" panose="020F0502020204030204" pitchFamily="34" charset="0"/>
              </a:rPr>
              <a:t>All resource materials are available at: </a:t>
            </a:r>
            <a:r>
              <a:rPr lang="en-US" sz="1800" dirty="0">
                <a:cs typeface="Calibri" panose="020F0502020204030204" pitchFamily="34" charset="0"/>
                <a:hlinkClick r:id="rId16"/>
              </a:rPr>
              <a:t>https://public.wmo.int/ppe</a:t>
            </a:r>
            <a:endParaRPr lang="en-BB" sz="1800" dirty="0">
              <a:cs typeface="Calibri" panose="020F0502020204030204" pitchFamily="34" charset="0"/>
            </a:endParaRPr>
          </a:p>
          <a:p>
            <a:pPr marL="214313" indent="-214313">
              <a:lnSpc>
                <a:spcPts val="900"/>
              </a:lnSpc>
              <a:spcBef>
                <a:spcPts val="450"/>
              </a:spcBef>
              <a:spcAft>
                <a:spcPts val="225"/>
              </a:spcAft>
              <a:buFont typeface="Arial" panose="020B0604020202020204" pitchFamily="34" charset="0"/>
              <a:buChar char="•"/>
            </a:pPr>
            <a:endParaRPr lang="en-BB" sz="1800" dirty="0">
              <a:latin typeface="Tw Cen MT" panose="020B0602020104020603" pitchFamily="34" charset="0"/>
              <a:cs typeface="Calibri" panose="020F0502020204030204" pitchFamily="34" charset="0"/>
            </a:endParaRPr>
          </a:p>
          <a:p>
            <a:pPr marL="214313" indent="-214313">
              <a:spcBef>
                <a:spcPts val="450"/>
              </a:spcBef>
              <a:spcAft>
                <a:spcPts val="225"/>
              </a:spcAft>
              <a:buFont typeface="Arial" panose="020B0604020202020204" pitchFamily="34" charset="0"/>
              <a:buChar char="•"/>
            </a:pPr>
            <a:endParaRPr lang="en-US" sz="1600" dirty="0">
              <a:latin typeface="Tw Cen MT" panose="020B0602020104020603" pitchFamily="34" charset="0"/>
              <a:cs typeface="Calibri" panose="020F0502020204030204" pitchFamily="34" charset="0"/>
            </a:endParaRPr>
          </a:p>
        </p:txBody>
      </p:sp>
      <p:pic>
        <p:nvPicPr>
          <p:cNvPr id="40" name="Picture 39">
            <a:hlinkClick r:id="rId14"/>
            <a:extLst>
              <a:ext uri="{FF2B5EF4-FFF2-40B4-BE49-F238E27FC236}">
                <a16:creationId xmlns:a16="http://schemas.microsoft.com/office/drawing/2014/main" id="{E42B5DEE-FD77-4D89-9895-088E975F6A4B}"/>
              </a:ext>
            </a:extLst>
          </p:cNvPr>
          <p:cNvPicPr>
            <a:picLocks noChangeAspect="1"/>
          </p:cNvPicPr>
          <p:nvPr/>
        </p:nvPicPr>
        <p:blipFill rotWithShape="1">
          <a:blip r:embed="rId15"/>
          <a:srcRect l="34120" t="14459" r="35140" b="4609"/>
          <a:stretch/>
        </p:blipFill>
        <p:spPr>
          <a:xfrm>
            <a:off x="18706870" y="1465226"/>
            <a:ext cx="1831485" cy="2611912"/>
          </a:xfrm>
          <a:prstGeom prst="rect">
            <a:avLst/>
          </a:prstGeom>
          <a:ln w="19050">
            <a:solidFill>
              <a:srgbClr val="0070C0"/>
            </a:solidFill>
          </a:ln>
        </p:spPr>
      </p:pic>
      <p:sp>
        <p:nvSpPr>
          <p:cNvPr id="41" name="TextBox 40">
            <a:extLst>
              <a:ext uri="{FF2B5EF4-FFF2-40B4-BE49-F238E27FC236}">
                <a16:creationId xmlns:a16="http://schemas.microsoft.com/office/drawing/2014/main" id="{AEB12475-045E-4DE0-BCBF-824F86C18EA7}"/>
              </a:ext>
            </a:extLst>
          </p:cNvPr>
          <p:cNvSpPr txBox="1"/>
          <p:nvPr/>
        </p:nvSpPr>
        <p:spPr>
          <a:xfrm>
            <a:off x="18784848" y="1201044"/>
            <a:ext cx="1651029" cy="307777"/>
          </a:xfrm>
          <a:prstGeom prst="rect">
            <a:avLst/>
          </a:prstGeom>
          <a:noFill/>
        </p:spPr>
        <p:txBody>
          <a:bodyPr wrap="square" rtlCol="0">
            <a:spAutoFit/>
          </a:bodyPr>
          <a:lstStyle/>
          <a:p>
            <a:pPr algn="ctr"/>
            <a:r>
              <a:rPr lang="en-US" sz="1400" i="1" dirty="0"/>
              <a:t>OCP White Paper #2</a:t>
            </a:r>
            <a:endParaRPr lang="en-CH" sz="1400" i="1" dirty="0"/>
          </a:p>
        </p:txBody>
      </p:sp>
    </p:spTree>
    <p:extLst>
      <p:ext uri="{BB962C8B-B14F-4D97-AF65-F5344CB8AC3E}">
        <p14:creationId xmlns:p14="http://schemas.microsoft.com/office/powerpoint/2010/main" val="418036076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Object 2">
            <a:extLst>
              <a:ext uri="{FF2B5EF4-FFF2-40B4-BE49-F238E27FC236}">
                <a16:creationId xmlns:a16="http://schemas.microsoft.com/office/drawing/2014/main" id="{648AEBF6-C0A9-4601-A140-FE2B6FE42670}"/>
              </a:ext>
            </a:extLst>
          </p:cNvPr>
          <p:cNvGraphicFramePr>
            <a:graphicFrameLocks noChangeAspect="1"/>
          </p:cNvGraphicFramePr>
          <p:nvPr>
            <p:extLst>
              <p:ext uri="{D42A27DB-BD31-4B8C-83A1-F6EECF244321}">
                <p14:modId xmlns:p14="http://schemas.microsoft.com/office/powerpoint/2010/main" val="208044419"/>
              </p:ext>
            </p:extLst>
          </p:nvPr>
        </p:nvGraphicFramePr>
        <p:xfrm>
          <a:off x="9457510" y="-16158"/>
          <a:ext cx="1521194" cy="1153572"/>
        </p:xfrm>
        <a:graphic>
          <a:graphicData uri="http://schemas.openxmlformats.org/presentationml/2006/ole">
            <mc:AlternateContent xmlns:mc="http://schemas.openxmlformats.org/markup-compatibility/2006">
              <mc:Choice xmlns:v="urn:schemas-microsoft-com:vml" Requires="v">
                <p:oleObj spid="_x0000_s1030" name="ｸﾘｯﾌﾟ" r:id="rId4" imgW="3429000" imgH="2600280" progId="MS_ClipArt_Gallery.2">
                  <p:embed/>
                </p:oleObj>
              </mc:Choice>
              <mc:Fallback>
                <p:oleObj name="ｸﾘｯﾌﾟ" r:id="rId4" imgW="3429000" imgH="2600280" progId="MS_ClipArt_Gallery.2">
                  <p:embed/>
                  <p:pic>
                    <p:nvPicPr>
                      <p:cNvPr id="22" name="Object 2">
                        <a:extLst>
                          <a:ext uri="{FF2B5EF4-FFF2-40B4-BE49-F238E27FC236}">
                            <a16:creationId xmlns:a16="http://schemas.microsoft.com/office/drawing/2014/main" id="{648AEBF6-C0A9-4601-A140-FE2B6FE426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457510" y="-16158"/>
                        <a:ext cx="1521194" cy="1153572"/>
                      </a:xfrm>
                      <a:prstGeom prst="rect">
                        <a:avLst/>
                      </a:prstGeom>
                      <a:noFill/>
                      <a:ln>
                        <a:noFill/>
                      </a:ln>
                      <a:effectLst/>
                    </p:spPr>
                  </p:pic>
                </p:oleObj>
              </mc:Fallback>
            </mc:AlternateContent>
          </a:graphicData>
        </a:graphic>
      </p:graphicFrame>
      <p:pic>
        <p:nvPicPr>
          <p:cNvPr id="4" name="Picture 3" descr="A picture containing text, clipart&#10;&#10;Description automatically generated">
            <a:extLst>
              <a:ext uri="{FF2B5EF4-FFF2-40B4-BE49-F238E27FC236}">
                <a16:creationId xmlns:a16="http://schemas.microsoft.com/office/drawing/2014/main" id="{5C0BA28D-73EA-400A-9519-93C77C7C93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147673" y="3506527"/>
            <a:ext cx="1037995" cy="1592264"/>
          </a:xfrm>
          <a:prstGeom prst="rect">
            <a:avLst/>
          </a:prstGeom>
        </p:spPr>
      </p:pic>
      <p:sp>
        <p:nvSpPr>
          <p:cNvPr id="3" name="Content Placeholder 2">
            <a:extLst>
              <a:ext uri="{FF2B5EF4-FFF2-40B4-BE49-F238E27FC236}">
                <a16:creationId xmlns:a16="http://schemas.microsoft.com/office/drawing/2014/main" id="{EFB52F4A-DCED-4ED6-B7E6-E1928D338743}"/>
              </a:ext>
            </a:extLst>
          </p:cNvPr>
          <p:cNvSpPr>
            <a:spLocks noGrp="1"/>
          </p:cNvSpPr>
          <p:nvPr>
            <p:ph idx="1"/>
          </p:nvPr>
        </p:nvSpPr>
        <p:spPr>
          <a:xfrm>
            <a:off x="11110782" y="1411814"/>
            <a:ext cx="10090235" cy="5436787"/>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dirty="0">
                <a:latin typeface="Tw Cen MT" panose="020B0602020104020603" pitchFamily="34" charset="0"/>
              </a:rPr>
              <a:t>The private sector’s evolution in capability and ongoing Digital Transformation (DX) provide opportunities to Members, while in some/many Members there seems to remain </a:t>
            </a:r>
            <a:r>
              <a:rPr lang="en-US" b="1" dirty="0">
                <a:latin typeface="Tw Cen MT" panose="020B0602020104020603" pitchFamily="34" charset="0"/>
              </a:rPr>
              <a:t>deep-rooted fear</a:t>
            </a:r>
            <a:r>
              <a:rPr lang="en-US" dirty="0">
                <a:latin typeface="Tw Cen MT" panose="020B0602020104020603" pitchFamily="34" charset="0"/>
              </a:rPr>
              <a:t> to the private sector. </a:t>
            </a:r>
            <a:r>
              <a:rPr lang="en-US" b="1" dirty="0">
                <a:latin typeface="Tw Cen MT" panose="020B0602020104020603" pitchFamily="34" charset="0"/>
                <a:sym typeface="Wingdings" panose="05000000000000000000" pitchFamily="2" charset="2"/>
              </a:rPr>
              <a:t>How can we dispel deep-seated fears?</a:t>
            </a:r>
            <a:r>
              <a:rPr lang="en-US" dirty="0">
                <a:latin typeface="Tw Cen MT" panose="020B0602020104020603" pitchFamily="34" charset="0"/>
                <a:sym typeface="Wingdings" panose="05000000000000000000" pitchFamily="2" charset="2"/>
              </a:rPr>
              <a:t> </a:t>
            </a:r>
          </a:p>
          <a:p>
            <a:r>
              <a:rPr lang="en-US" dirty="0">
                <a:latin typeface="Tw Cen MT" panose="020B0602020104020603" pitchFamily="34" charset="0"/>
                <a:sym typeface="Wingdings" panose="05000000000000000000" pitchFamily="2" charset="2"/>
              </a:rPr>
              <a:t>To go forward in PPE, it is necessary to break through existing barriers such as: 		</a:t>
            </a:r>
          </a:p>
        </p:txBody>
      </p:sp>
      <p:graphicFrame>
        <p:nvGraphicFramePr>
          <p:cNvPr id="5" name="Object 2">
            <a:extLst>
              <a:ext uri="{FF2B5EF4-FFF2-40B4-BE49-F238E27FC236}">
                <a16:creationId xmlns:a16="http://schemas.microsoft.com/office/drawing/2014/main" id="{2FC2284E-31E2-46FF-8600-5B2EF1E8BFDD}"/>
              </a:ext>
            </a:extLst>
          </p:cNvPr>
          <p:cNvGraphicFramePr>
            <a:graphicFrameLocks noChangeAspect="1"/>
          </p:cNvGraphicFramePr>
          <p:nvPr>
            <p:extLst>
              <p:ext uri="{D42A27DB-BD31-4B8C-83A1-F6EECF244321}">
                <p14:modId xmlns:p14="http://schemas.microsoft.com/office/powerpoint/2010/main" val="4003128524"/>
              </p:ext>
            </p:extLst>
          </p:nvPr>
        </p:nvGraphicFramePr>
        <p:xfrm>
          <a:off x="11316252" y="4714499"/>
          <a:ext cx="737923" cy="893797"/>
        </p:xfrm>
        <a:graphic>
          <a:graphicData uri="http://schemas.openxmlformats.org/presentationml/2006/ole">
            <mc:AlternateContent xmlns:mc="http://schemas.openxmlformats.org/markup-compatibility/2006">
              <mc:Choice xmlns:v="urn:schemas-microsoft-com:vml" Requires="v">
                <p:oleObj spid="_x0000_s1031" name="ｸﾘｯﾌﾟ" r:id="rId7" imgW="1390680" imgH="2990880" progId="MS_ClipArt_Gallery.2">
                  <p:embed/>
                </p:oleObj>
              </mc:Choice>
              <mc:Fallback>
                <p:oleObj name="ｸﾘｯﾌﾟ" r:id="rId7" imgW="1390680" imgH="2990880" progId="MS_ClipArt_Gallery.2">
                  <p:embed/>
                  <p:pic>
                    <p:nvPicPr>
                      <p:cNvPr id="5" name="Object 2">
                        <a:extLst>
                          <a:ext uri="{FF2B5EF4-FFF2-40B4-BE49-F238E27FC236}">
                            <a16:creationId xmlns:a16="http://schemas.microsoft.com/office/drawing/2014/main" id="{2FC2284E-31E2-46FF-8600-5B2EF1E8BFD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1316252" y="4714499"/>
                        <a:ext cx="737923" cy="893797"/>
                      </a:xfrm>
                      <a:prstGeom prst="rect">
                        <a:avLst/>
                      </a:prstGeom>
                      <a:noFill/>
                      <a:ln>
                        <a:noFill/>
                      </a:ln>
                      <a:effectLst/>
                    </p:spPr>
                  </p:pic>
                </p:oleObj>
              </mc:Fallback>
            </mc:AlternateContent>
          </a:graphicData>
        </a:graphic>
      </p:graphicFrame>
      <p:sp>
        <p:nvSpPr>
          <p:cNvPr id="8" name="Title 1">
            <a:extLst>
              <a:ext uri="{FF2B5EF4-FFF2-40B4-BE49-F238E27FC236}">
                <a16:creationId xmlns:a16="http://schemas.microsoft.com/office/drawing/2014/main" id="{84425CFC-C479-4903-9E8F-40BDD97D482C}"/>
              </a:ext>
            </a:extLst>
          </p:cNvPr>
          <p:cNvSpPr txBox="1">
            <a:spLocks/>
          </p:cNvSpPr>
          <p:nvPr/>
        </p:nvSpPr>
        <p:spPr>
          <a:xfrm>
            <a:off x="10581982" y="2655"/>
            <a:ext cx="10488407" cy="1402274"/>
          </a:xfrm>
          <a:prstGeom prst="rect">
            <a:avLst/>
          </a:prstGeom>
        </p:spPr>
        <p:txBody>
          <a:bodyPr vert="horz" lIns="96732" tIns="48366" rIns="96732" bIns="48366" rtlCol="0" anchor="ct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a:solidFill>
                  <a:srgbClr val="0070C0"/>
                </a:solidFill>
                <a:latin typeface="Tw Cen MT" panose="020B0602020104020603" pitchFamily="34" charset="0"/>
              </a:rPr>
              <a:t>Challenges…</a:t>
            </a:r>
          </a:p>
        </p:txBody>
      </p:sp>
      <p:sp>
        <p:nvSpPr>
          <p:cNvPr id="11" name="TextBox 10">
            <a:extLst>
              <a:ext uri="{FF2B5EF4-FFF2-40B4-BE49-F238E27FC236}">
                <a16:creationId xmlns:a16="http://schemas.microsoft.com/office/drawing/2014/main" id="{2B2A675A-339A-4A8D-8C43-714843433A5D}"/>
              </a:ext>
            </a:extLst>
          </p:cNvPr>
          <p:cNvSpPr txBox="1"/>
          <p:nvPr/>
        </p:nvSpPr>
        <p:spPr>
          <a:xfrm>
            <a:off x="16367759" y="3817824"/>
            <a:ext cx="5222369" cy="331238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lnSpc>
                <a:spcPts val="2539"/>
              </a:lnSpc>
              <a:buFont typeface="Wingdings" panose="05000000000000000000" pitchFamily="2" charset="2"/>
              <a:buChar char="Ø"/>
            </a:pPr>
            <a:r>
              <a:rPr lang="en-US" sz="2800" b="1" u="sng" dirty="0">
                <a:solidFill>
                  <a:srgbClr val="00B050"/>
                </a:solidFill>
                <a:latin typeface="Tw Cen MT" panose="020B0602020104020603" pitchFamily="34" charset="0"/>
                <a:sym typeface="Wingdings" panose="05000000000000000000" pitchFamily="2" charset="2"/>
              </a:rPr>
              <a:t>Dialogues</a:t>
            </a:r>
            <a:r>
              <a:rPr lang="en-US" sz="2800" dirty="0">
                <a:solidFill>
                  <a:srgbClr val="00B050"/>
                </a:solidFill>
                <a:latin typeface="Tw Cen MT" panose="020B0602020104020603" pitchFamily="34" charset="0"/>
                <a:sym typeface="Wingdings" panose="05000000000000000000" pitchFamily="2" charset="2"/>
              </a:rPr>
              <a:t> through the Open  Consultative Platform &amp; Regional Fora</a:t>
            </a:r>
          </a:p>
          <a:p>
            <a:pPr marL="362754" indent="-362754">
              <a:lnSpc>
                <a:spcPts val="2539"/>
              </a:lnSpc>
              <a:buFont typeface="Wingdings" panose="05000000000000000000" pitchFamily="2" charset="2"/>
              <a:buChar char="Ø"/>
            </a:pPr>
            <a:r>
              <a:rPr lang="en-US" sz="2800" b="1" u="sng" dirty="0">
                <a:solidFill>
                  <a:srgbClr val="00B050"/>
                </a:solidFill>
                <a:latin typeface="Tw Cen MT" panose="020B0602020104020603" pitchFamily="34" charset="0"/>
                <a:sym typeface="Wingdings" panose="05000000000000000000" pitchFamily="2" charset="2"/>
              </a:rPr>
              <a:t>Capacity Development </a:t>
            </a:r>
            <a:r>
              <a:rPr lang="en-US" sz="2800" dirty="0">
                <a:solidFill>
                  <a:srgbClr val="00B050"/>
                </a:solidFill>
                <a:latin typeface="Tw Cen MT" panose="020B0602020104020603" pitchFamily="34" charset="0"/>
                <a:sym typeface="Wingdings" panose="05000000000000000000" pitchFamily="2" charset="2"/>
              </a:rPr>
              <a:t>through sharing good practices and training</a:t>
            </a:r>
          </a:p>
          <a:p>
            <a:pPr marL="362754" indent="-362754">
              <a:lnSpc>
                <a:spcPts val="2539"/>
              </a:lnSpc>
              <a:buFont typeface="Wingdings" panose="05000000000000000000" pitchFamily="2" charset="2"/>
              <a:buChar char="Ø"/>
            </a:pPr>
            <a:r>
              <a:rPr lang="en-US" sz="2800" b="1" dirty="0">
                <a:solidFill>
                  <a:srgbClr val="00B050"/>
                </a:solidFill>
                <a:latin typeface="Tw Cen MT" panose="020B0602020104020603" pitchFamily="34" charset="0"/>
                <a:sym typeface="Wingdings" panose="05000000000000000000" pitchFamily="2" charset="2"/>
              </a:rPr>
              <a:t>Relevant </a:t>
            </a:r>
            <a:r>
              <a:rPr lang="en-US" sz="2800" b="1" u="sng" dirty="0">
                <a:solidFill>
                  <a:srgbClr val="00B050"/>
                </a:solidFill>
                <a:latin typeface="Tw Cen MT" panose="020B0602020104020603" pitchFamily="34" charset="0"/>
                <a:sym typeface="Wingdings" panose="05000000000000000000" pitchFamily="2" charset="2"/>
              </a:rPr>
              <a:t>assistance</a:t>
            </a:r>
            <a:r>
              <a:rPr lang="en-US" sz="2800" b="1" dirty="0">
                <a:solidFill>
                  <a:srgbClr val="00B050"/>
                </a:solidFill>
                <a:latin typeface="Tw Cen MT" panose="020B0602020104020603" pitchFamily="34" charset="0"/>
                <a:sym typeface="Wingdings" panose="05000000000000000000" pitchFamily="2" charset="2"/>
              </a:rPr>
              <a:t> to Members</a:t>
            </a:r>
            <a:r>
              <a:rPr lang="en-US" sz="2800" dirty="0">
                <a:solidFill>
                  <a:srgbClr val="00B050"/>
                </a:solidFill>
                <a:latin typeface="Tw Cen MT" panose="020B0602020104020603" pitchFamily="34" charset="0"/>
                <a:sym typeface="Wingdings" panose="05000000000000000000" pitchFamily="2" charset="2"/>
              </a:rPr>
              <a:t> to ensure regulator/promoter’s roles</a:t>
            </a:r>
          </a:p>
          <a:p>
            <a:pPr marL="362754" indent="-362754">
              <a:lnSpc>
                <a:spcPts val="2539"/>
              </a:lnSpc>
              <a:buFont typeface="Wingdings" panose="05000000000000000000" pitchFamily="2" charset="2"/>
              <a:buChar char="Ø"/>
            </a:pPr>
            <a:r>
              <a:rPr lang="en-US" sz="2800" dirty="0">
                <a:solidFill>
                  <a:srgbClr val="00B050"/>
                </a:solidFill>
                <a:latin typeface="Tw Cen MT" panose="020B0602020104020603" pitchFamily="34" charset="0"/>
                <a:sym typeface="Wingdings" panose="05000000000000000000" pitchFamily="2" charset="2"/>
              </a:rPr>
              <a:t>Learning from </a:t>
            </a:r>
            <a:r>
              <a:rPr lang="en-US" sz="2800" b="1" u="sng" dirty="0">
                <a:solidFill>
                  <a:srgbClr val="00B050"/>
                </a:solidFill>
                <a:latin typeface="Tw Cen MT" panose="020B0602020104020603" pitchFamily="34" charset="0"/>
                <a:sym typeface="Wingdings" panose="05000000000000000000" pitchFamily="2" charset="2"/>
              </a:rPr>
              <a:t>business models</a:t>
            </a:r>
            <a:endParaRPr lang="en-US" sz="2800" dirty="0">
              <a:solidFill>
                <a:srgbClr val="00B050"/>
              </a:solidFill>
            </a:endParaRPr>
          </a:p>
        </p:txBody>
      </p:sp>
      <p:graphicFrame>
        <p:nvGraphicFramePr>
          <p:cNvPr id="6" name="Object 2">
            <a:extLst>
              <a:ext uri="{FF2B5EF4-FFF2-40B4-BE49-F238E27FC236}">
                <a16:creationId xmlns:a16="http://schemas.microsoft.com/office/drawing/2014/main" id="{EAF630A3-D610-4E00-9FB8-295415D131B6}"/>
              </a:ext>
            </a:extLst>
          </p:cNvPr>
          <p:cNvGraphicFramePr>
            <a:graphicFrameLocks noChangeAspect="1"/>
          </p:cNvGraphicFramePr>
          <p:nvPr>
            <p:extLst>
              <p:ext uri="{D42A27DB-BD31-4B8C-83A1-F6EECF244321}">
                <p14:modId xmlns:p14="http://schemas.microsoft.com/office/powerpoint/2010/main" val="2476594436"/>
              </p:ext>
            </p:extLst>
          </p:nvPr>
        </p:nvGraphicFramePr>
        <p:xfrm>
          <a:off x="19566936" y="140255"/>
          <a:ext cx="1755184" cy="1331014"/>
        </p:xfrm>
        <a:graphic>
          <a:graphicData uri="http://schemas.openxmlformats.org/presentationml/2006/ole">
            <mc:AlternateContent xmlns:mc="http://schemas.openxmlformats.org/markup-compatibility/2006">
              <mc:Choice xmlns:v="urn:schemas-microsoft-com:vml" Requires="v">
                <p:oleObj spid="_x0000_s1032" name="ｸﾘｯﾌﾟ" r:id="rId9" imgW="3429000" imgH="2600280" progId="MS_ClipArt_Gallery.2">
                  <p:embed/>
                </p:oleObj>
              </mc:Choice>
              <mc:Fallback>
                <p:oleObj name="ｸﾘｯﾌﾟ" r:id="rId9" imgW="3429000" imgH="2600280" progId="MS_ClipArt_Gallery.2">
                  <p:embed/>
                  <p:pic>
                    <p:nvPicPr>
                      <p:cNvPr id="6" name="Object 2">
                        <a:extLst>
                          <a:ext uri="{FF2B5EF4-FFF2-40B4-BE49-F238E27FC236}">
                            <a16:creationId xmlns:a16="http://schemas.microsoft.com/office/drawing/2014/main" id="{EAF630A3-D610-4E00-9FB8-295415D131B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66936" y="140255"/>
                        <a:ext cx="1755184" cy="1331014"/>
                      </a:xfrm>
                      <a:prstGeom prst="rect">
                        <a:avLst/>
                      </a:prstGeom>
                      <a:noFill/>
                      <a:ln>
                        <a:noFill/>
                      </a:ln>
                      <a:effectLst/>
                    </p:spPr>
                  </p:pic>
                </p:oleObj>
              </mc:Fallback>
            </mc:AlternateContent>
          </a:graphicData>
        </a:graphic>
      </p:graphicFrame>
      <p:pic>
        <p:nvPicPr>
          <p:cNvPr id="1059" name="Picture 35">
            <a:extLst>
              <a:ext uri="{FF2B5EF4-FFF2-40B4-BE49-F238E27FC236}">
                <a16:creationId xmlns:a16="http://schemas.microsoft.com/office/drawing/2014/main" id="{A74EA49E-D0C9-48DB-9D86-5A9F6AB9A12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723851">
            <a:off x="11246625" y="5574848"/>
            <a:ext cx="910772" cy="904491"/>
          </a:xfrm>
          <a:prstGeom prst="rect">
            <a:avLst/>
          </a:prstGeom>
          <a:noFill/>
          <a:extLst>
            <a:ext uri="{909E8E84-426E-40DD-AFC4-6F175D3DCCD1}">
              <a14:hiddenFill xmlns:a14="http://schemas.microsoft.com/office/drawing/2010/main">
                <a:solidFill>
                  <a:srgbClr val="FFFFFF"/>
                </a:solidFill>
              </a14:hiddenFill>
            </a:ext>
          </a:extLst>
        </p:spPr>
      </p:pic>
      <p:sp>
        <p:nvSpPr>
          <p:cNvPr id="7" name="Multiplication Sign 6">
            <a:extLst>
              <a:ext uri="{FF2B5EF4-FFF2-40B4-BE49-F238E27FC236}">
                <a16:creationId xmlns:a16="http://schemas.microsoft.com/office/drawing/2014/main" id="{9EA87D9D-5DF1-4FF0-A5F6-F73CC1A857B9}"/>
              </a:ext>
            </a:extLst>
          </p:cNvPr>
          <p:cNvSpPr/>
          <p:nvPr/>
        </p:nvSpPr>
        <p:spPr>
          <a:xfrm>
            <a:off x="11160570" y="3819001"/>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pic>
        <p:nvPicPr>
          <p:cNvPr id="14" name="Picture 13" descr="A picture containing text, envelope&#10;&#10;Description automatically generated">
            <a:extLst>
              <a:ext uri="{FF2B5EF4-FFF2-40B4-BE49-F238E27FC236}">
                <a16:creationId xmlns:a16="http://schemas.microsoft.com/office/drawing/2014/main" id="{937D6663-6C29-41DC-BAA5-1FB9CB2AA290}"/>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1169493" y="6273784"/>
            <a:ext cx="1065035" cy="1065035"/>
          </a:xfrm>
          <a:prstGeom prst="rect">
            <a:avLst/>
          </a:prstGeom>
        </p:spPr>
      </p:pic>
      <p:sp>
        <p:nvSpPr>
          <p:cNvPr id="16" name="Multiplication Sign 15">
            <a:extLst>
              <a:ext uri="{FF2B5EF4-FFF2-40B4-BE49-F238E27FC236}">
                <a16:creationId xmlns:a16="http://schemas.microsoft.com/office/drawing/2014/main" id="{AC7043E5-6429-4383-AF0E-7BCD96A1B257}"/>
              </a:ext>
            </a:extLst>
          </p:cNvPr>
          <p:cNvSpPr/>
          <p:nvPr/>
        </p:nvSpPr>
        <p:spPr>
          <a:xfrm>
            <a:off x="11242782" y="6320740"/>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17" name="Multiplication Sign 16">
            <a:extLst>
              <a:ext uri="{FF2B5EF4-FFF2-40B4-BE49-F238E27FC236}">
                <a16:creationId xmlns:a16="http://schemas.microsoft.com/office/drawing/2014/main" id="{F64BEDBA-A61E-4039-82F5-78234640307A}"/>
              </a:ext>
            </a:extLst>
          </p:cNvPr>
          <p:cNvSpPr/>
          <p:nvPr/>
        </p:nvSpPr>
        <p:spPr>
          <a:xfrm>
            <a:off x="11218351" y="5465446"/>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2" name="TextBox 1">
            <a:extLst>
              <a:ext uri="{FF2B5EF4-FFF2-40B4-BE49-F238E27FC236}">
                <a16:creationId xmlns:a16="http://schemas.microsoft.com/office/drawing/2014/main" id="{A095B629-5DB9-4D06-9962-DD2170C85BB0}"/>
              </a:ext>
            </a:extLst>
          </p:cNvPr>
          <p:cNvSpPr txBox="1"/>
          <p:nvPr/>
        </p:nvSpPr>
        <p:spPr>
          <a:xfrm>
            <a:off x="11705363" y="3840092"/>
            <a:ext cx="4662396" cy="3495124"/>
          </a:xfrm>
          <a:prstGeom prst="rect">
            <a:avLst/>
          </a:prstGeom>
          <a:noFill/>
        </p:spPr>
        <p:txBody>
          <a:bodyPr wrap="square" rtlCol="0">
            <a:spAutoFit/>
          </a:bodyPr>
          <a:lstStyle/>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 mutual </a:t>
            </a:r>
            <a:r>
              <a:rPr lang="en-US" sz="2800" b="1" dirty="0">
                <a:latin typeface="Tw Cen MT" panose="020B0602020104020603" pitchFamily="34" charset="0"/>
                <a:sym typeface="Wingdings" panose="05000000000000000000" pitchFamily="2" charset="2"/>
              </a:rPr>
              <a:t>trust</a:t>
            </a:r>
          </a:p>
          <a:p>
            <a:pPr lvl="1">
              <a:lnSpc>
                <a:spcPts val="2400"/>
              </a:lnSpc>
              <a:buFont typeface="Wingdings" panose="05000000000000000000" pitchFamily="2" charset="2"/>
              <a:buChar char="Ø"/>
            </a:pPr>
            <a:endParaRPr lang="en-US" sz="2800" b="1"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endParaRPr lang="en-US" sz="2800"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 </a:t>
            </a:r>
            <a:r>
              <a:rPr lang="en-US" sz="2800" b="1" dirty="0">
                <a:latin typeface="Tw Cen MT" panose="020B0602020104020603" pitchFamily="34" charset="0"/>
                <a:sym typeface="Wingdings" panose="05000000000000000000" pitchFamily="2" charset="2"/>
              </a:rPr>
              <a:t>understanding</a:t>
            </a:r>
            <a:r>
              <a:rPr lang="en-US" sz="2800" dirty="0">
                <a:latin typeface="Tw Cen MT" panose="020B0602020104020603" pitchFamily="34" charset="0"/>
                <a:sym typeface="Wingdings" panose="05000000000000000000" pitchFamily="2" charset="2"/>
              </a:rPr>
              <a:t> 	in opportunities and risks 	of PPE                                                                                   </a:t>
            </a: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Lack</a:t>
            </a:r>
            <a:r>
              <a:rPr lang="en-US" sz="2800" dirty="0">
                <a:latin typeface="Tw Cen MT" panose="020B0602020104020603" pitchFamily="34" charset="0"/>
                <a:sym typeface="Wingdings" panose="05000000000000000000" pitchFamily="2" charset="2"/>
              </a:rPr>
              <a:t> of legislative/ 	institutional </a:t>
            </a:r>
            <a:r>
              <a:rPr lang="en-US" sz="2800" b="1" dirty="0">
                <a:latin typeface="Tw Cen MT" panose="020B0602020104020603" pitchFamily="34" charset="0"/>
                <a:sym typeface="Wingdings" panose="05000000000000000000" pitchFamily="2" charset="2"/>
              </a:rPr>
              <a:t>framework</a:t>
            </a:r>
          </a:p>
          <a:p>
            <a:pPr lvl="1">
              <a:lnSpc>
                <a:spcPts val="2400"/>
              </a:lnSpc>
              <a:buFont typeface="Wingdings" panose="05000000000000000000" pitchFamily="2" charset="2"/>
              <a:buChar char="Ø"/>
            </a:pPr>
            <a:endParaRPr lang="en-US" sz="2800"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r>
              <a:rPr lang="en-US" sz="2800" dirty="0">
                <a:latin typeface="Tw Cen MT" panose="020B0602020104020603" pitchFamily="34" charset="0"/>
                <a:sym typeface="Wingdings" panose="05000000000000000000" pitchFamily="2" charset="2"/>
              </a:rPr>
              <a:t> 	</a:t>
            </a:r>
            <a:r>
              <a:rPr lang="en-US" sz="2800" dirty="0">
                <a:solidFill>
                  <a:srgbClr val="FF0000"/>
                </a:solidFill>
                <a:latin typeface="Tw Cen MT" panose="020B0602020104020603" pitchFamily="34" charset="0"/>
                <a:sym typeface="Wingdings" panose="05000000000000000000" pitchFamily="2" charset="2"/>
              </a:rPr>
              <a:t>Insufficient</a:t>
            </a:r>
            <a:r>
              <a:rPr lang="en-US" sz="2800" dirty="0">
                <a:latin typeface="Tw Cen MT" panose="020B0602020104020603" pitchFamily="34" charset="0"/>
                <a:sym typeface="Wingdings" panose="05000000000000000000" pitchFamily="2" charset="2"/>
              </a:rPr>
              <a:t> Gov 	</a:t>
            </a:r>
            <a:r>
              <a:rPr lang="en-US" sz="2800" b="1" dirty="0">
                <a:latin typeface="Tw Cen MT" panose="020B0602020104020603" pitchFamily="34" charset="0"/>
                <a:sym typeface="Wingdings" panose="05000000000000000000" pitchFamily="2" charset="2"/>
              </a:rPr>
              <a:t>funding</a:t>
            </a:r>
            <a:r>
              <a:rPr lang="en-US" sz="2800" dirty="0">
                <a:latin typeface="Tw Cen MT" panose="020B0602020104020603" pitchFamily="34" charset="0"/>
                <a:sym typeface="Wingdings" panose="05000000000000000000" pitchFamily="2" charset="2"/>
              </a:rPr>
              <a:t> 	(affects data sharing)	</a:t>
            </a:r>
            <a:endParaRPr lang="en-US" sz="2800" dirty="0"/>
          </a:p>
        </p:txBody>
      </p:sp>
      <p:pic>
        <p:nvPicPr>
          <p:cNvPr id="15" name="Picture 14" descr="A picture containing text, clipart&#10;&#10;Description automatically generated">
            <a:extLst>
              <a:ext uri="{FF2B5EF4-FFF2-40B4-BE49-F238E27FC236}">
                <a16:creationId xmlns:a16="http://schemas.microsoft.com/office/drawing/2014/main" id="{FD75B647-E581-4672-A233-5D8B917201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6248" y="3528297"/>
            <a:ext cx="1037995" cy="1592264"/>
          </a:xfrm>
          <a:prstGeom prst="rect">
            <a:avLst/>
          </a:prstGeom>
        </p:spPr>
      </p:pic>
      <p:sp>
        <p:nvSpPr>
          <p:cNvPr id="18" name="Content Placeholder 2">
            <a:extLst>
              <a:ext uri="{FF2B5EF4-FFF2-40B4-BE49-F238E27FC236}">
                <a16:creationId xmlns:a16="http://schemas.microsoft.com/office/drawing/2014/main" id="{14305BC2-09C9-404C-B05B-571822C06E02}"/>
              </a:ext>
            </a:extLst>
          </p:cNvPr>
          <p:cNvSpPr txBox="1">
            <a:spLocks/>
          </p:cNvSpPr>
          <p:nvPr/>
        </p:nvSpPr>
        <p:spPr>
          <a:xfrm>
            <a:off x="499357" y="845751"/>
            <a:ext cx="10090235" cy="5436787"/>
          </a:xfrm>
          <a:prstGeom prst="rect">
            <a:avLst/>
          </a:prstGeom>
        </p:spPr>
        <p:txBody>
          <a:bodyPr vert="horz" lIns="91440" tIns="45720" rIns="91440" bIns="45720" rtlCol="0">
            <a:normAutofit/>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r>
              <a:rPr lang="es-ES" dirty="0">
                <a:latin typeface="Tw Cen MT" panose="020B0602020104020603" pitchFamily="34" charset="0"/>
              </a:rPr>
              <a:t>La evolución de la capacidad del sector privado y la transformación digital (DX) en curso ofrecen oportunidades a los diputados, mientras que en algunos o muchos diputados parece seguir existiendo un miedo muy arraigado al sector privado. ¿Cómo podemos disipar estos temores tan arraigados? </a:t>
            </a:r>
          </a:p>
          <a:p>
            <a:r>
              <a:rPr lang="es-ES" dirty="0">
                <a:latin typeface="Tw Cen MT" panose="020B0602020104020603" pitchFamily="34" charset="0"/>
                <a:sym typeface="Wingdings" panose="05000000000000000000" pitchFamily="2" charset="2"/>
              </a:rPr>
              <a:t>Para avanzar en la </a:t>
            </a:r>
            <a:r>
              <a:rPr lang="en-CH" dirty="0">
                <a:latin typeface="Tw Cen MT" panose="020B0602020104020603" pitchFamily="34" charset="0"/>
                <a:sym typeface="Wingdings" panose="05000000000000000000" pitchFamily="2" charset="2"/>
              </a:rPr>
              <a:t>PPE,</a:t>
            </a:r>
            <a:r>
              <a:rPr lang="es-ES" dirty="0">
                <a:latin typeface="Tw Cen MT" panose="020B0602020104020603" pitchFamily="34" charset="0"/>
                <a:sym typeface="Wingdings" panose="05000000000000000000" pitchFamily="2" charset="2"/>
              </a:rPr>
              <a:t> es necesario romper las barreras existentes, como: </a:t>
            </a:r>
            <a:r>
              <a:rPr lang="en-US" dirty="0">
                <a:latin typeface="Tw Cen MT" panose="020B0602020104020603" pitchFamily="34" charset="0"/>
                <a:sym typeface="Wingdings" panose="05000000000000000000" pitchFamily="2" charset="2"/>
              </a:rPr>
              <a:t>	</a:t>
            </a:r>
          </a:p>
        </p:txBody>
      </p:sp>
      <p:graphicFrame>
        <p:nvGraphicFramePr>
          <p:cNvPr id="19" name="Object 2">
            <a:extLst>
              <a:ext uri="{FF2B5EF4-FFF2-40B4-BE49-F238E27FC236}">
                <a16:creationId xmlns:a16="http://schemas.microsoft.com/office/drawing/2014/main" id="{BA519867-C9F8-4F5F-AA44-CE5E7D1C6073}"/>
              </a:ext>
            </a:extLst>
          </p:cNvPr>
          <p:cNvGraphicFramePr>
            <a:graphicFrameLocks noChangeAspect="1"/>
          </p:cNvGraphicFramePr>
          <p:nvPr>
            <p:extLst>
              <p:ext uri="{D42A27DB-BD31-4B8C-83A1-F6EECF244321}">
                <p14:modId xmlns:p14="http://schemas.microsoft.com/office/powerpoint/2010/main" val="3156273674"/>
              </p:ext>
            </p:extLst>
          </p:nvPr>
        </p:nvGraphicFramePr>
        <p:xfrm>
          <a:off x="704827" y="4736269"/>
          <a:ext cx="737923" cy="893797"/>
        </p:xfrm>
        <a:graphic>
          <a:graphicData uri="http://schemas.openxmlformats.org/presentationml/2006/ole">
            <mc:AlternateContent xmlns:mc="http://schemas.openxmlformats.org/markup-compatibility/2006">
              <mc:Choice xmlns:v="urn:schemas-microsoft-com:vml" Requires="v">
                <p:oleObj spid="_x0000_s1033" name="ｸﾘｯﾌﾟ" r:id="rId7" imgW="1390680" imgH="2990880" progId="MS_ClipArt_Gallery.2">
                  <p:embed/>
                </p:oleObj>
              </mc:Choice>
              <mc:Fallback>
                <p:oleObj name="ｸﾘｯﾌﾟ" r:id="rId7" imgW="1390680" imgH="2990880" progId="MS_ClipArt_Gallery.2">
                  <p:embed/>
                  <p:pic>
                    <p:nvPicPr>
                      <p:cNvPr id="19" name="Object 2">
                        <a:extLst>
                          <a:ext uri="{FF2B5EF4-FFF2-40B4-BE49-F238E27FC236}">
                            <a16:creationId xmlns:a16="http://schemas.microsoft.com/office/drawing/2014/main" id="{BA519867-C9F8-4F5F-AA44-CE5E7D1C607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4827" y="4736269"/>
                        <a:ext cx="737923" cy="893797"/>
                      </a:xfrm>
                      <a:prstGeom prst="rect">
                        <a:avLst/>
                      </a:prstGeom>
                      <a:noFill/>
                      <a:ln>
                        <a:noFill/>
                      </a:ln>
                      <a:effectLst/>
                    </p:spPr>
                  </p:pic>
                </p:oleObj>
              </mc:Fallback>
            </mc:AlternateContent>
          </a:graphicData>
        </a:graphic>
      </p:graphicFrame>
      <p:sp>
        <p:nvSpPr>
          <p:cNvPr id="20" name="Title 1">
            <a:extLst>
              <a:ext uri="{FF2B5EF4-FFF2-40B4-BE49-F238E27FC236}">
                <a16:creationId xmlns:a16="http://schemas.microsoft.com/office/drawing/2014/main" id="{09A481B6-4EC0-463F-91FA-885E1B51BBDB}"/>
              </a:ext>
            </a:extLst>
          </p:cNvPr>
          <p:cNvSpPr txBox="1">
            <a:spLocks/>
          </p:cNvSpPr>
          <p:nvPr/>
        </p:nvSpPr>
        <p:spPr>
          <a:xfrm>
            <a:off x="-29443" y="-236835"/>
            <a:ext cx="10488407" cy="1402274"/>
          </a:xfrm>
          <a:prstGeom prst="rect">
            <a:avLst/>
          </a:prstGeom>
        </p:spPr>
        <p:txBody>
          <a:bodyPr vert="horz" lIns="96732" tIns="48366" rIns="96732" bIns="48366" rtlCol="0" anchor="ctr">
            <a:no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err="1">
                <a:solidFill>
                  <a:srgbClr val="0070C0"/>
                </a:solidFill>
                <a:latin typeface="Tw Cen MT" panose="020B0602020104020603" pitchFamily="34" charset="0"/>
              </a:rPr>
              <a:t>Desafíos</a:t>
            </a:r>
            <a:r>
              <a:rPr lang="en-US" sz="4000" dirty="0">
                <a:solidFill>
                  <a:srgbClr val="0070C0"/>
                </a:solidFill>
                <a:latin typeface="Tw Cen MT" panose="020B0602020104020603" pitchFamily="34" charset="0"/>
              </a:rPr>
              <a:t>...</a:t>
            </a:r>
          </a:p>
        </p:txBody>
      </p:sp>
      <p:sp>
        <p:nvSpPr>
          <p:cNvPr id="21" name="TextBox 20">
            <a:extLst>
              <a:ext uri="{FF2B5EF4-FFF2-40B4-BE49-F238E27FC236}">
                <a16:creationId xmlns:a16="http://schemas.microsoft.com/office/drawing/2014/main" id="{745FA497-C069-4604-8994-8EE5EDDFEF97}"/>
              </a:ext>
            </a:extLst>
          </p:cNvPr>
          <p:cNvSpPr txBox="1"/>
          <p:nvPr/>
        </p:nvSpPr>
        <p:spPr>
          <a:xfrm>
            <a:off x="5756334" y="3434641"/>
            <a:ext cx="5222369" cy="395358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lnSpc>
                <a:spcPts val="2539"/>
              </a:lnSpc>
              <a:buFont typeface="Wingdings" panose="05000000000000000000" pitchFamily="2" charset="2"/>
              <a:buChar char="Ø"/>
            </a:pPr>
            <a:r>
              <a:rPr lang="es-ES" sz="2800" b="1" u="sng" dirty="0">
                <a:solidFill>
                  <a:srgbClr val="00B050"/>
                </a:solidFill>
                <a:latin typeface="Tw Cen MT" panose="020B0602020104020603" pitchFamily="34" charset="0"/>
                <a:sym typeface="Wingdings" panose="05000000000000000000" pitchFamily="2" charset="2"/>
              </a:rPr>
              <a:t>Diálogos </a:t>
            </a:r>
            <a:r>
              <a:rPr lang="es-ES" sz="2800" u="sng" dirty="0">
                <a:solidFill>
                  <a:srgbClr val="00B050"/>
                </a:solidFill>
                <a:latin typeface="Tw Cen MT" panose="020B0602020104020603" pitchFamily="34" charset="0"/>
                <a:sym typeface="Wingdings" panose="05000000000000000000" pitchFamily="2" charset="2"/>
              </a:rPr>
              <a:t>a través de la Plataforma Consultiva Abierta y los Foros Regionales</a:t>
            </a:r>
          </a:p>
          <a:p>
            <a:pPr marL="362754" indent="-362754">
              <a:lnSpc>
                <a:spcPts val="2539"/>
              </a:lnSpc>
              <a:buFont typeface="Wingdings" panose="05000000000000000000" pitchFamily="2" charset="2"/>
              <a:buChar char="Ø"/>
            </a:pPr>
            <a:r>
              <a:rPr lang="es-ES" sz="2800" b="1" u="sng" dirty="0">
                <a:solidFill>
                  <a:srgbClr val="00B050"/>
                </a:solidFill>
                <a:latin typeface="Tw Cen MT" panose="020B0602020104020603" pitchFamily="34" charset="0"/>
                <a:sym typeface="Wingdings" panose="05000000000000000000" pitchFamily="2" charset="2"/>
              </a:rPr>
              <a:t>Desarrollo de capacidades </a:t>
            </a:r>
            <a:r>
              <a:rPr lang="es-ES" sz="2800" u="sng" dirty="0">
                <a:solidFill>
                  <a:srgbClr val="00B050"/>
                </a:solidFill>
                <a:latin typeface="Tw Cen MT" panose="020B0602020104020603" pitchFamily="34" charset="0"/>
                <a:sym typeface="Wingdings" panose="05000000000000000000" pitchFamily="2" charset="2"/>
              </a:rPr>
              <a:t>mediante el intercambio de buenas prácticas y la formación</a:t>
            </a:r>
          </a:p>
          <a:p>
            <a:pPr marL="362754" indent="-362754">
              <a:lnSpc>
                <a:spcPts val="2539"/>
              </a:lnSpc>
              <a:buFont typeface="Wingdings" panose="05000000000000000000" pitchFamily="2" charset="2"/>
              <a:buChar char="Ø"/>
            </a:pPr>
            <a:r>
              <a:rPr lang="es-ES" sz="2800" b="1" u="sng" dirty="0">
                <a:solidFill>
                  <a:srgbClr val="00B050"/>
                </a:solidFill>
                <a:latin typeface="Tw Cen MT" panose="020B0602020104020603" pitchFamily="34" charset="0"/>
                <a:sym typeface="Wingdings" panose="05000000000000000000" pitchFamily="2" charset="2"/>
              </a:rPr>
              <a:t>Asistencia pertinente a los miembros </a:t>
            </a:r>
            <a:r>
              <a:rPr lang="es-ES" sz="2800" u="sng" dirty="0">
                <a:solidFill>
                  <a:srgbClr val="00B050"/>
                </a:solidFill>
                <a:latin typeface="Tw Cen MT" panose="020B0602020104020603" pitchFamily="34" charset="0"/>
                <a:sym typeface="Wingdings" panose="05000000000000000000" pitchFamily="2" charset="2"/>
              </a:rPr>
              <a:t>para garantizar las funciones del regulador/ promotor</a:t>
            </a:r>
          </a:p>
          <a:p>
            <a:pPr marL="362754" indent="-362754">
              <a:lnSpc>
                <a:spcPts val="2539"/>
              </a:lnSpc>
              <a:buFont typeface="Wingdings" panose="05000000000000000000" pitchFamily="2" charset="2"/>
              <a:buChar char="Ø"/>
            </a:pPr>
            <a:r>
              <a:rPr lang="es-ES" sz="2800" b="1" u="sng" dirty="0">
                <a:solidFill>
                  <a:srgbClr val="00B050"/>
                </a:solidFill>
                <a:latin typeface="Tw Cen MT" panose="020B0602020104020603" pitchFamily="34" charset="0"/>
                <a:sym typeface="Wingdings" panose="05000000000000000000" pitchFamily="2" charset="2"/>
              </a:rPr>
              <a:t>Aprendizaje de los modelos de negocio</a:t>
            </a:r>
            <a:endParaRPr lang="en-US" sz="2800" dirty="0">
              <a:solidFill>
                <a:srgbClr val="00B050"/>
              </a:solidFill>
            </a:endParaRPr>
          </a:p>
        </p:txBody>
      </p:sp>
      <p:pic>
        <p:nvPicPr>
          <p:cNvPr id="23" name="Picture 35">
            <a:extLst>
              <a:ext uri="{FF2B5EF4-FFF2-40B4-BE49-F238E27FC236}">
                <a16:creationId xmlns:a16="http://schemas.microsoft.com/office/drawing/2014/main" id="{D9800B06-FC3D-4B8E-8415-B955D1C2E26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4723851">
            <a:off x="635200" y="5596618"/>
            <a:ext cx="910772" cy="904491"/>
          </a:xfrm>
          <a:prstGeom prst="rect">
            <a:avLst/>
          </a:prstGeom>
          <a:noFill/>
          <a:extLst>
            <a:ext uri="{909E8E84-426E-40DD-AFC4-6F175D3DCCD1}">
              <a14:hiddenFill xmlns:a14="http://schemas.microsoft.com/office/drawing/2010/main">
                <a:solidFill>
                  <a:srgbClr val="FFFFFF"/>
                </a:solidFill>
              </a14:hiddenFill>
            </a:ext>
          </a:extLst>
        </p:spPr>
      </p:pic>
      <p:sp>
        <p:nvSpPr>
          <p:cNvPr id="24" name="Multiplication Sign 23">
            <a:extLst>
              <a:ext uri="{FF2B5EF4-FFF2-40B4-BE49-F238E27FC236}">
                <a16:creationId xmlns:a16="http://schemas.microsoft.com/office/drawing/2014/main" id="{461584BF-14D2-4772-8615-AA7A4880BAD0}"/>
              </a:ext>
            </a:extLst>
          </p:cNvPr>
          <p:cNvSpPr/>
          <p:nvPr/>
        </p:nvSpPr>
        <p:spPr>
          <a:xfrm>
            <a:off x="549145" y="3840771"/>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pic>
        <p:nvPicPr>
          <p:cNvPr id="25" name="Picture 24" descr="A picture containing text, envelope&#10;&#10;Description automatically generated">
            <a:extLst>
              <a:ext uri="{FF2B5EF4-FFF2-40B4-BE49-F238E27FC236}">
                <a16:creationId xmlns:a16="http://schemas.microsoft.com/office/drawing/2014/main" id="{F23CB328-6D9E-4F99-928F-E6BA8367A19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8068" y="6295554"/>
            <a:ext cx="1065035" cy="1065035"/>
          </a:xfrm>
          <a:prstGeom prst="rect">
            <a:avLst/>
          </a:prstGeom>
        </p:spPr>
      </p:pic>
      <p:sp>
        <p:nvSpPr>
          <p:cNvPr id="26" name="Multiplication Sign 25">
            <a:extLst>
              <a:ext uri="{FF2B5EF4-FFF2-40B4-BE49-F238E27FC236}">
                <a16:creationId xmlns:a16="http://schemas.microsoft.com/office/drawing/2014/main" id="{14189F97-F2D5-4FE4-8601-CC2630CAAECA}"/>
              </a:ext>
            </a:extLst>
          </p:cNvPr>
          <p:cNvSpPr/>
          <p:nvPr/>
        </p:nvSpPr>
        <p:spPr>
          <a:xfrm>
            <a:off x="631357" y="6342510"/>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27" name="Multiplication Sign 26">
            <a:extLst>
              <a:ext uri="{FF2B5EF4-FFF2-40B4-BE49-F238E27FC236}">
                <a16:creationId xmlns:a16="http://schemas.microsoft.com/office/drawing/2014/main" id="{A306B9DE-4055-4B90-9D46-6FA101222FF1}"/>
              </a:ext>
            </a:extLst>
          </p:cNvPr>
          <p:cNvSpPr/>
          <p:nvPr/>
        </p:nvSpPr>
        <p:spPr>
          <a:xfrm>
            <a:off x="606926" y="5487216"/>
            <a:ext cx="967317" cy="967317"/>
          </a:xfrm>
          <a:prstGeom prst="mathMultiply">
            <a:avLst>
              <a:gd name="adj1" fmla="val 618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p>
        </p:txBody>
      </p:sp>
      <p:sp>
        <p:nvSpPr>
          <p:cNvPr id="28" name="TextBox 27">
            <a:extLst>
              <a:ext uri="{FF2B5EF4-FFF2-40B4-BE49-F238E27FC236}">
                <a16:creationId xmlns:a16="http://schemas.microsoft.com/office/drawing/2014/main" id="{61510F15-E73C-4EDA-BDDB-3BAE5B174883}"/>
              </a:ext>
            </a:extLst>
          </p:cNvPr>
          <p:cNvSpPr txBox="1"/>
          <p:nvPr/>
        </p:nvSpPr>
        <p:spPr>
          <a:xfrm>
            <a:off x="1093938" y="3456909"/>
            <a:ext cx="4662396" cy="3802901"/>
          </a:xfrm>
          <a:prstGeom prst="rect">
            <a:avLst/>
          </a:prstGeom>
          <a:noFill/>
        </p:spPr>
        <p:txBody>
          <a:bodyPr wrap="square" rtlCol="0">
            <a:spAutoFit/>
          </a:bodyPr>
          <a:lstStyle/>
          <a:p>
            <a:pPr lvl="1">
              <a:lnSpc>
                <a:spcPts val="2400"/>
              </a:lnSpc>
              <a:buFont typeface="Wingdings" panose="05000000000000000000" pitchFamily="2" charset="2"/>
              <a:buChar char="Ø"/>
            </a:pPr>
            <a:r>
              <a:rPr lang="es-ES" sz="2800" dirty="0">
                <a:latin typeface="Tw Cen MT" panose="020B0602020104020603" pitchFamily="34" charset="0"/>
                <a:sym typeface="Wingdings" panose="05000000000000000000" pitchFamily="2" charset="2"/>
              </a:rPr>
              <a:t> 	</a:t>
            </a:r>
            <a:r>
              <a:rPr lang="es-ES" sz="2800" dirty="0">
                <a:solidFill>
                  <a:srgbClr val="FF0000"/>
                </a:solidFill>
                <a:latin typeface="Tw Cen MT" panose="020B0602020104020603" pitchFamily="34" charset="0"/>
                <a:sym typeface="Wingdings" panose="05000000000000000000" pitchFamily="2" charset="2"/>
              </a:rPr>
              <a:t>Falta</a:t>
            </a:r>
            <a:r>
              <a:rPr lang="es-ES" sz="2800" dirty="0">
                <a:latin typeface="Tw Cen MT" panose="020B0602020104020603" pitchFamily="34" charset="0"/>
                <a:sym typeface="Wingdings" panose="05000000000000000000" pitchFamily="2" charset="2"/>
              </a:rPr>
              <a:t> de confianza 	mutua</a:t>
            </a:r>
          </a:p>
          <a:p>
            <a:pPr lvl="1">
              <a:lnSpc>
                <a:spcPts val="2400"/>
              </a:lnSpc>
              <a:buFont typeface="Wingdings" panose="05000000000000000000" pitchFamily="2" charset="2"/>
              <a:buChar char="Ø"/>
            </a:pPr>
            <a:r>
              <a:rPr lang="es-ES" sz="2800" dirty="0">
                <a:latin typeface="Tw Cen MT" panose="020B0602020104020603" pitchFamily="34" charset="0"/>
                <a:sym typeface="Wingdings" panose="05000000000000000000" pitchFamily="2" charset="2"/>
              </a:rPr>
              <a:t> </a:t>
            </a:r>
            <a:r>
              <a:rPr lang="es-ES" sz="2800" dirty="0">
                <a:solidFill>
                  <a:srgbClr val="FF0000"/>
                </a:solidFill>
                <a:latin typeface="Tw Cen MT" panose="020B0602020104020603" pitchFamily="34" charset="0"/>
                <a:sym typeface="Wingdings" panose="05000000000000000000" pitchFamily="2" charset="2"/>
              </a:rPr>
              <a:t>	Falta </a:t>
            </a:r>
            <a:r>
              <a:rPr lang="es-ES" sz="2800" dirty="0">
                <a:latin typeface="Tw Cen MT" panose="020B0602020104020603" pitchFamily="34" charset="0"/>
                <a:sym typeface="Wingdings" panose="05000000000000000000" pitchFamily="2" charset="2"/>
              </a:rPr>
              <a:t>de comprensión de 	las oportunidades y los 	riesgos de la EPI                                                                                   </a:t>
            </a:r>
          </a:p>
          <a:p>
            <a:pPr lvl="1">
              <a:lnSpc>
                <a:spcPts val="2400"/>
              </a:lnSpc>
              <a:buFont typeface="Wingdings" panose="05000000000000000000" pitchFamily="2" charset="2"/>
              <a:buChar char="Ø"/>
            </a:pPr>
            <a:r>
              <a:rPr lang="es-ES" sz="2800" dirty="0">
                <a:latin typeface="Tw Cen MT" panose="020B0602020104020603" pitchFamily="34" charset="0"/>
                <a:sym typeface="Wingdings" panose="05000000000000000000" pitchFamily="2" charset="2"/>
              </a:rPr>
              <a:t> 	</a:t>
            </a:r>
            <a:r>
              <a:rPr lang="es-ES" sz="2800" dirty="0">
                <a:solidFill>
                  <a:srgbClr val="FF0000"/>
                </a:solidFill>
                <a:latin typeface="Tw Cen MT" panose="020B0602020104020603" pitchFamily="34" charset="0"/>
                <a:sym typeface="Wingdings" panose="05000000000000000000" pitchFamily="2" charset="2"/>
              </a:rPr>
              <a:t>Falta</a:t>
            </a:r>
            <a:r>
              <a:rPr lang="es-ES" sz="2800" dirty="0">
                <a:latin typeface="Tw Cen MT" panose="020B0602020104020603" pitchFamily="34" charset="0"/>
                <a:sym typeface="Wingdings" panose="05000000000000000000" pitchFamily="2" charset="2"/>
              </a:rPr>
              <a:t> de marco 	legislativo e institucional</a:t>
            </a:r>
          </a:p>
          <a:p>
            <a:pPr lvl="1">
              <a:lnSpc>
                <a:spcPts val="2400"/>
              </a:lnSpc>
              <a:buFont typeface="Wingdings" panose="05000000000000000000" pitchFamily="2" charset="2"/>
              <a:buChar char="Ø"/>
            </a:pPr>
            <a:endParaRPr lang="es-ES" sz="2800" dirty="0">
              <a:latin typeface="Tw Cen MT" panose="020B0602020104020603" pitchFamily="34" charset="0"/>
              <a:sym typeface="Wingdings" panose="05000000000000000000" pitchFamily="2" charset="2"/>
            </a:endParaRPr>
          </a:p>
          <a:p>
            <a:pPr lvl="1">
              <a:lnSpc>
                <a:spcPts val="2400"/>
              </a:lnSpc>
              <a:buFont typeface="Wingdings" panose="05000000000000000000" pitchFamily="2" charset="2"/>
              <a:buChar char="Ø"/>
            </a:pPr>
            <a:r>
              <a:rPr lang="es-ES" sz="2800" dirty="0">
                <a:latin typeface="Tw Cen MT" panose="020B0602020104020603" pitchFamily="34" charset="0"/>
                <a:sym typeface="Wingdings" panose="05000000000000000000" pitchFamily="2" charset="2"/>
              </a:rPr>
              <a:t> 	</a:t>
            </a:r>
            <a:r>
              <a:rPr lang="es-ES" sz="2800" dirty="0">
                <a:solidFill>
                  <a:srgbClr val="FF0000"/>
                </a:solidFill>
                <a:latin typeface="Tw Cen MT" panose="020B0602020104020603" pitchFamily="34" charset="0"/>
                <a:sym typeface="Wingdings" panose="05000000000000000000" pitchFamily="2" charset="2"/>
              </a:rPr>
              <a:t>Insuficiente</a:t>
            </a:r>
            <a:r>
              <a:rPr lang="es-ES" sz="2800" dirty="0">
                <a:latin typeface="Tw Cen MT" panose="020B0602020104020603" pitchFamily="34" charset="0"/>
                <a:sym typeface="Wingdings" panose="05000000000000000000" pitchFamily="2" charset="2"/>
              </a:rPr>
              <a:t> financiación 	gubernamental (afecta 	al intercambio de datos)</a:t>
            </a:r>
            <a:r>
              <a:rPr lang="en-US" sz="2800" dirty="0">
                <a:latin typeface="Tw Cen MT" panose="020B0602020104020603" pitchFamily="34" charset="0"/>
                <a:sym typeface="Wingdings" panose="05000000000000000000" pitchFamily="2" charset="2"/>
              </a:rPr>
              <a:t>	</a:t>
            </a:r>
            <a:endParaRPr lang="en-US" sz="2800" dirty="0"/>
          </a:p>
        </p:txBody>
      </p:sp>
    </p:spTree>
    <p:extLst>
      <p:ext uri="{BB962C8B-B14F-4D97-AF65-F5344CB8AC3E}">
        <p14:creationId xmlns:p14="http://schemas.microsoft.com/office/powerpoint/2010/main" val="25218902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25E7C-92DE-444A-964B-381B24DC1B33}"/>
              </a:ext>
            </a:extLst>
          </p:cNvPr>
          <p:cNvSpPr>
            <a:spLocks noGrp="1"/>
          </p:cNvSpPr>
          <p:nvPr>
            <p:ph type="title"/>
          </p:nvPr>
        </p:nvSpPr>
        <p:spPr>
          <a:xfrm>
            <a:off x="11087100" y="1979"/>
            <a:ext cx="10314340" cy="1218667"/>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200" dirty="0">
                <a:solidFill>
                  <a:srgbClr val="0070C0"/>
                </a:solidFill>
                <a:latin typeface="Tw Cen MT" panose="020B0602020104020603" pitchFamily="34" charset="0"/>
              </a:rPr>
              <a:t>Upcoming: Capacity Development activities</a:t>
            </a:r>
            <a:br>
              <a:rPr lang="en-US" sz="3200" dirty="0">
                <a:solidFill>
                  <a:srgbClr val="0070C0"/>
                </a:solidFill>
                <a:latin typeface="Tw Cen MT" panose="020B0602020104020603" pitchFamily="34" charset="0"/>
              </a:rPr>
            </a:br>
            <a:r>
              <a:rPr lang="en-US" sz="3200" dirty="0">
                <a:solidFill>
                  <a:srgbClr val="0070C0"/>
                </a:solidFill>
                <a:latin typeface="Tw Cen MT" panose="020B0602020104020603" pitchFamily="34" charset="0"/>
              </a:rPr>
              <a:t>PPE Training Package to Dispel Deep-seated Fears</a:t>
            </a:r>
          </a:p>
        </p:txBody>
      </p:sp>
      <p:pic>
        <p:nvPicPr>
          <p:cNvPr id="5122" name="Picture 2">
            <a:extLst>
              <a:ext uri="{FF2B5EF4-FFF2-40B4-BE49-F238E27FC236}">
                <a16:creationId xmlns:a16="http://schemas.microsoft.com/office/drawing/2014/main" id="{0BED392E-2B2F-42FB-B315-8EFF7CA1EF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56732" y="5187605"/>
            <a:ext cx="4024941" cy="163082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B2CACB42-3AD7-4503-9881-CB531E972D2A}"/>
              </a:ext>
            </a:extLst>
          </p:cNvPr>
          <p:cNvSpPr txBox="1"/>
          <p:nvPr/>
        </p:nvSpPr>
        <p:spPr>
          <a:xfrm>
            <a:off x="11047236" y="1574525"/>
            <a:ext cx="5820312" cy="3681176"/>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lnSpc>
                <a:spcPts val="2539"/>
              </a:lnSpc>
              <a:buFont typeface="Wingdings" panose="05000000000000000000" pitchFamily="2" charset="2"/>
              <a:buChar char="Ø"/>
            </a:pPr>
            <a:r>
              <a:rPr lang="en-US" sz="2539" b="1" u="sng" dirty="0">
                <a:latin typeface="Tw Cen MT" panose="020B0602020104020603" pitchFamily="34" charset="0"/>
                <a:sym typeface="Wingdings" panose="05000000000000000000" pitchFamily="2" charset="2"/>
              </a:rPr>
              <a:t>Dialogues</a:t>
            </a:r>
            <a:r>
              <a:rPr lang="en-US" sz="2539" dirty="0">
                <a:latin typeface="Tw Cen MT" panose="020B0602020104020603" pitchFamily="34" charset="0"/>
                <a:sym typeface="Wingdings" panose="05000000000000000000" pitchFamily="2" charset="2"/>
              </a:rPr>
              <a:t> through the Open  Consultative Platform &amp; Regional Fora </a:t>
            </a:r>
          </a:p>
          <a:p>
            <a:pPr>
              <a:lnSpc>
                <a:spcPts val="2539"/>
              </a:lnSpc>
            </a:pP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n-US" sz="2539" b="1" u="sng" dirty="0">
                <a:latin typeface="Tw Cen MT" panose="020B0602020104020603" pitchFamily="34" charset="0"/>
                <a:sym typeface="Wingdings" panose="05000000000000000000" pitchFamily="2" charset="2"/>
              </a:rPr>
              <a:t>Capacity Development </a:t>
            </a:r>
            <a:r>
              <a:rPr lang="en-US" sz="2539" dirty="0">
                <a:latin typeface="Tw Cen MT" panose="020B0602020104020603" pitchFamily="34" charset="0"/>
                <a:sym typeface="Wingdings" panose="05000000000000000000" pitchFamily="2" charset="2"/>
              </a:rPr>
              <a:t>through sharing good practices and training </a:t>
            </a:r>
          </a:p>
          <a:p>
            <a:pPr>
              <a:lnSpc>
                <a:spcPts val="2539"/>
              </a:lnSpc>
            </a:pP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n-US" sz="2539" b="1" dirty="0">
                <a:latin typeface="Tw Cen MT" panose="020B0602020104020603" pitchFamily="34" charset="0"/>
                <a:sym typeface="Wingdings" panose="05000000000000000000" pitchFamily="2" charset="2"/>
              </a:rPr>
              <a:t>Relevant </a:t>
            </a:r>
            <a:r>
              <a:rPr lang="en-US" sz="2539" b="1" u="sng" dirty="0">
                <a:latin typeface="Tw Cen MT" panose="020B0602020104020603" pitchFamily="34" charset="0"/>
                <a:sym typeface="Wingdings" panose="05000000000000000000" pitchFamily="2" charset="2"/>
              </a:rPr>
              <a:t>assistance</a:t>
            </a:r>
            <a:r>
              <a:rPr lang="en-US" sz="2539" b="1" dirty="0">
                <a:latin typeface="Tw Cen MT" panose="020B0602020104020603" pitchFamily="34" charset="0"/>
                <a:sym typeface="Wingdings" panose="05000000000000000000" pitchFamily="2" charset="2"/>
              </a:rPr>
              <a:t> to Members</a:t>
            </a:r>
            <a:r>
              <a:rPr lang="en-US" sz="2539" dirty="0">
                <a:latin typeface="Tw Cen MT" panose="020B0602020104020603" pitchFamily="34" charset="0"/>
                <a:sym typeface="Wingdings" panose="05000000000000000000" pitchFamily="2" charset="2"/>
              </a:rPr>
              <a:t> to ensure regulator/promoter’s roles</a:t>
            </a:r>
          </a:p>
          <a:p>
            <a:pPr marL="362754" indent="-362754">
              <a:lnSpc>
                <a:spcPts val="2539"/>
              </a:lnSpc>
              <a:buFont typeface="Wingdings" panose="05000000000000000000" pitchFamily="2" charset="2"/>
              <a:buChar char="Ø"/>
            </a:pP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n-US" sz="2539" dirty="0">
                <a:latin typeface="Tw Cen MT" panose="020B0602020104020603" pitchFamily="34" charset="0"/>
                <a:sym typeface="Wingdings" panose="05000000000000000000" pitchFamily="2" charset="2"/>
              </a:rPr>
              <a:t>Learning from </a:t>
            </a:r>
            <a:r>
              <a:rPr lang="en-US" sz="2539" b="1" u="sng" dirty="0">
                <a:latin typeface="Tw Cen MT" panose="020B0602020104020603" pitchFamily="34" charset="0"/>
                <a:sym typeface="Wingdings" panose="05000000000000000000" pitchFamily="2" charset="2"/>
              </a:rPr>
              <a:t>business models</a:t>
            </a:r>
            <a:r>
              <a:rPr lang="en-US" sz="2539" dirty="0">
                <a:latin typeface="Tw Cen MT" panose="020B0602020104020603" pitchFamily="34" charset="0"/>
                <a:sym typeface="Wingdings" panose="05000000000000000000" pitchFamily="2" charset="2"/>
              </a:rPr>
              <a:t> (e.g. Nigeria, Denmark, Hungary, EU) </a:t>
            </a:r>
            <a:endParaRPr lang="en-US" sz="2539" dirty="0"/>
          </a:p>
        </p:txBody>
      </p:sp>
      <p:sp>
        <p:nvSpPr>
          <p:cNvPr id="11" name="TextBox 10">
            <a:extLst>
              <a:ext uri="{FF2B5EF4-FFF2-40B4-BE49-F238E27FC236}">
                <a16:creationId xmlns:a16="http://schemas.microsoft.com/office/drawing/2014/main" id="{716B2DF3-1850-4D0A-B38B-187C0E32BA4A}"/>
              </a:ext>
            </a:extLst>
          </p:cNvPr>
          <p:cNvSpPr txBox="1"/>
          <p:nvPr/>
        </p:nvSpPr>
        <p:spPr>
          <a:xfrm>
            <a:off x="16651649" y="1574525"/>
            <a:ext cx="4750157" cy="3681176"/>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79548" indent="-379548">
              <a:lnSpc>
                <a:spcPts val="2539"/>
              </a:lnSpc>
            </a:pPr>
            <a:r>
              <a:rPr lang="en-US" sz="2539" b="1" dirty="0">
                <a:solidFill>
                  <a:srgbClr val="00B050"/>
                </a:solidFill>
                <a:latin typeface="Tw Cen MT" panose="020B0602020104020603" pitchFamily="34" charset="0"/>
                <a:sym typeface="Wingdings" panose="05000000000000000000" pitchFamily="2" charset="2"/>
              </a:rPr>
              <a:t> </a:t>
            </a:r>
            <a:r>
              <a:rPr lang="en-US" sz="2539" b="1" u="sng" dirty="0">
                <a:solidFill>
                  <a:srgbClr val="00B050"/>
                </a:solidFill>
                <a:latin typeface="Tw Cen MT" panose="020B0602020104020603" pitchFamily="34" charset="0"/>
                <a:sym typeface="Wingdings" panose="05000000000000000000" pitchFamily="2" charset="2"/>
              </a:rPr>
              <a:t>Mutual Trust</a:t>
            </a: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r>
              <a:rPr lang="en-US" sz="2539" b="1" dirty="0">
                <a:solidFill>
                  <a:srgbClr val="00B050"/>
                </a:solidFill>
                <a:latin typeface="Tw Cen MT" panose="020B0602020104020603" pitchFamily="34" charset="0"/>
                <a:sym typeface="Wingdings" panose="05000000000000000000" pitchFamily="2" charset="2"/>
              </a:rPr>
              <a:t> </a:t>
            </a:r>
            <a:r>
              <a:rPr lang="en-US" sz="2539" b="1" u="sng" dirty="0">
                <a:solidFill>
                  <a:srgbClr val="00B050"/>
                </a:solidFill>
                <a:latin typeface="Tw Cen MT" panose="020B0602020104020603" pitchFamily="34" charset="0"/>
                <a:sym typeface="Wingdings" panose="05000000000000000000" pitchFamily="2" charset="2"/>
              </a:rPr>
              <a:t>Understanding in opportunities and risks of PPE</a:t>
            </a:r>
            <a:r>
              <a:rPr lang="en-US" sz="2539" dirty="0">
                <a:solidFill>
                  <a:srgbClr val="00B050"/>
                </a:solidFill>
                <a:latin typeface="Tw Cen MT" panose="020B0602020104020603" pitchFamily="34" charset="0"/>
                <a:sym typeface="Wingdings" panose="05000000000000000000" pitchFamily="2" charset="2"/>
              </a:rPr>
              <a:t> </a:t>
            </a: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r>
              <a:rPr lang="en-US" sz="2539" b="1" dirty="0">
                <a:solidFill>
                  <a:srgbClr val="00B050"/>
                </a:solidFill>
                <a:latin typeface="Tw Cen MT" panose="020B0602020104020603" pitchFamily="34" charset="0"/>
                <a:sym typeface="Wingdings" panose="05000000000000000000" pitchFamily="2" charset="2"/>
              </a:rPr>
              <a:t> </a:t>
            </a:r>
            <a:r>
              <a:rPr lang="en-US" sz="2539" b="1" u="sng" dirty="0">
                <a:solidFill>
                  <a:srgbClr val="00B050"/>
                </a:solidFill>
                <a:latin typeface="Tw Cen MT" panose="020B0602020104020603" pitchFamily="34" charset="0"/>
                <a:sym typeface="Wingdings" panose="05000000000000000000" pitchFamily="2" charset="2"/>
              </a:rPr>
              <a:t>(More) Permissive Legislative/Institutional Framework</a:t>
            </a:r>
            <a:r>
              <a:rPr lang="en-US" sz="2539" u="sng" dirty="0">
                <a:solidFill>
                  <a:srgbClr val="00B050"/>
                </a:solidFill>
                <a:latin typeface="Tw Cen MT" panose="020B0602020104020603" pitchFamily="34" charset="0"/>
                <a:sym typeface="Wingdings" panose="05000000000000000000" pitchFamily="2" charset="2"/>
              </a:rPr>
              <a:t> </a:t>
            </a: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r>
              <a:rPr lang="en-US" sz="2539" dirty="0">
                <a:solidFill>
                  <a:srgbClr val="00B050"/>
                </a:solidFill>
                <a:latin typeface="Tw Cen MT" panose="020B0602020104020603" pitchFamily="34" charset="0"/>
                <a:sym typeface="Wingdings" panose="05000000000000000000" pitchFamily="2" charset="2"/>
              </a:rPr>
              <a:t> </a:t>
            </a:r>
            <a:r>
              <a:rPr lang="en-US" sz="2539" b="1" u="sng" dirty="0">
                <a:solidFill>
                  <a:srgbClr val="00B050"/>
                </a:solidFill>
                <a:latin typeface="Tw Cen MT" panose="020B0602020104020603" pitchFamily="34" charset="0"/>
                <a:sym typeface="Wingdings" panose="05000000000000000000" pitchFamily="2" charset="2"/>
              </a:rPr>
              <a:t>Ensured Government funding</a:t>
            </a:r>
            <a:endParaRPr lang="en-US" sz="2539" b="1" u="sng" dirty="0">
              <a:solidFill>
                <a:srgbClr val="00B050"/>
              </a:solidFill>
            </a:endParaRPr>
          </a:p>
        </p:txBody>
      </p:sp>
      <p:sp>
        <p:nvSpPr>
          <p:cNvPr id="14" name="Rectangle: Rounded Corners 13">
            <a:extLst>
              <a:ext uri="{FF2B5EF4-FFF2-40B4-BE49-F238E27FC236}">
                <a16:creationId xmlns:a16="http://schemas.microsoft.com/office/drawing/2014/main" id="{5BD4205C-2AAD-46EA-AA47-4EB7ADF054B2}"/>
              </a:ext>
            </a:extLst>
          </p:cNvPr>
          <p:cNvSpPr/>
          <p:nvPr/>
        </p:nvSpPr>
        <p:spPr>
          <a:xfrm>
            <a:off x="11047236" y="1258272"/>
            <a:ext cx="10354204" cy="5828328"/>
          </a:xfrm>
          <a:prstGeom prst="roundRect">
            <a:avLst>
              <a:gd name="adj" fmla="val 6876"/>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solidFill>
                <a:srgbClr val="FF00FF"/>
              </a:solidFill>
            </a:endParaRPr>
          </a:p>
        </p:txBody>
      </p:sp>
      <p:sp>
        <p:nvSpPr>
          <p:cNvPr id="16" name="TextBox 15">
            <a:extLst>
              <a:ext uri="{FF2B5EF4-FFF2-40B4-BE49-F238E27FC236}">
                <a16:creationId xmlns:a16="http://schemas.microsoft.com/office/drawing/2014/main" id="{FF4EBA80-E6D0-4D0C-9DF8-6C822F7BBC1F}"/>
              </a:ext>
            </a:extLst>
          </p:cNvPr>
          <p:cNvSpPr txBox="1"/>
          <p:nvPr/>
        </p:nvSpPr>
        <p:spPr>
          <a:xfrm>
            <a:off x="12901243" y="5117516"/>
            <a:ext cx="2134895" cy="879087"/>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539" b="1" dirty="0">
                <a:solidFill>
                  <a:srgbClr val="FF00FF"/>
                </a:solidFill>
                <a:latin typeface="Tw Cen MT" panose="020B0602020104020603" pitchFamily="34" charset="0"/>
              </a:rPr>
              <a:t>Capacity Development</a:t>
            </a:r>
          </a:p>
        </p:txBody>
      </p:sp>
      <p:sp>
        <p:nvSpPr>
          <p:cNvPr id="17" name="TextBox 16">
            <a:extLst>
              <a:ext uri="{FF2B5EF4-FFF2-40B4-BE49-F238E27FC236}">
                <a16:creationId xmlns:a16="http://schemas.microsoft.com/office/drawing/2014/main" id="{91A27965-B7DA-4780-9AF9-4D79E8E40CD2}"/>
              </a:ext>
            </a:extLst>
          </p:cNvPr>
          <p:cNvSpPr txBox="1"/>
          <p:nvPr/>
        </p:nvSpPr>
        <p:spPr>
          <a:xfrm>
            <a:off x="16500388" y="5551518"/>
            <a:ext cx="4901418" cy="140038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lnSpc>
                <a:spcPts val="3385"/>
              </a:lnSpc>
            </a:pPr>
            <a:r>
              <a:rPr lang="en-US" sz="2962" dirty="0" err="1">
                <a:solidFill>
                  <a:srgbClr val="00B0F0"/>
                </a:solidFill>
                <a:latin typeface="Tw Cen MT" panose="020B0602020104020603" pitchFamily="34" charset="0"/>
              </a:rPr>
              <a:t>Dispeled</a:t>
            </a:r>
            <a:r>
              <a:rPr lang="en-US" sz="2962" dirty="0">
                <a:solidFill>
                  <a:srgbClr val="00B0F0"/>
                </a:solidFill>
                <a:latin typeface="Tw Cen MT" panose="020B0602020104020603" pitchFamily="34" charset="0"/>
              </a:rPr>
              <a:t> Fears &amp; </a:t>
            </a:r>
          </a:p>
          <a:p>
            <a:pPr algn="ctr">
              <a:lnSpc>
                <a:spcPts val="3385"/>
              </a:lnSpc>
            </a:pPr>
            <a:r>
              <a:rPr lang="en-US" sz="2962" dirty="0">
                <a:solidFill>
                  <a:srgbClr val="00B0F0"/>
                </a:solidFill>
                <a:latin typeface="Tw Cen MT" panose="020B0602020104020603" pitchFamily="34" charset="0"/>
              </a:rPr>
              <a:t>larger moment towards PPE, new Pilot Projects!</a:t>
            </a:r>
          </a:p>
        </p:txBody>
      </p:sp>
      <p:sp>
        <p:nvSpPr>
          <p:cNvPr id="3" name="Arrow: Down 2">
            <a:extLst>
              <a:ext uri="{FF2B5EF4-FFF2-40B4-BE49-F238E27FC236}">
                <a16:creationId xmlns:a16="http://schemas.microsoft.com/office/drawing/2014/main" id="{7C8448E0-0690-4418-8EE1-872FABB5A528}"/>
              </a:ext>
            </a:extLst>
          </p:cNvPr>
          <p:cNvSpPr/>
          <p:nvPr/>
        </p:nvSpPr>
        <p:spPr>
          <a:xfrm>
            <a:off x="17850079" y="5187605"/>
            <a:ext cx="2298700" cy="425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tle 1">
            <a:extLst>
              <a:ext uri="{FF2B5EF4-FFF2-40B4-BE49-F238E27FC236}">
                <a16:creationId xmlns:a16="http://schemas.microsoft.com/office/drawing/2014/main" id="{EC393855-B053-4933-A78C-E381420A6826}"/>
              </a:ext>
            </a:extLst>
          </p:cNvPr>
          <p:cNvSpPr txBox="1">
            <a:spLocks/>
          </p:cNvSpPr>
          <p:nvPr/>
        </p:nvSpPr>
        <p:spPr>
          <a:xfrm>
            <a:off x="203200" y="1979"/>
            <a:ext cx="10314340" cy="1218667"/>
          </a:xfrm>
          <a:prstGeom prst="rect">
            <a:avLst/>
          </a:prstGeom>
        </p:spPr>
        <p:txBody>
          <a:bodyPr vert="horz" lIns="91440" tIns="45720" rIns="91440" bIns="45720" rtlCol="0" anchor="ctr">
            <a:norm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200" dirty="0">
                <a:solidFill>
                  <a:srgbClr val="0070C0"/>
                </a:solidFill>
                <a:latin typeface="Tw Cen MT" panose="020B0602020104020603" pitchFamily="34" charset="0"/>
              </a:rPr>
              <a:t>Upcoming: Capacity Development activities</a:t>
            </a:r>
          </a:p>
          <a:p>
            <a:pPr algn="ctr"/>
            <a:r>
              <a:rPr lang="en-US" sz="3200" dirty="0">
                <a:solidFill>
                  <a:srgbClr val="0070C0"/>
                </a:solidFill>
                <a:latin typeface="Tw Cen MT" panose="020B0602020104020603" pitchFamily="34" charset="0"/>
              </a:rPr>
              <a:t>PPE Training Package to Dispel Deep-seated Fears</a:t>
            </a:r>
          </a:p>
        </p:txBody>
      </p:sp>
      <p:pic>
        <p:nvPicPr>
          <p:cNvPr id="18" name="Picture 2">
            <a:extLst>
              <a:ext uri="{FF2B5EF4-FFF2-40B4-BE49-F238E27FC236}">
                <a16:creationId xmlns:a16="http://schemas.microsoft.com/office/drawing/2014/main" id="{793AA03D-4344-4BB1-AE99-D008CBDD6B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25" y="5299571"/>
            <a:ext cx="4024941" cy="16308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3F7D8336-3ECE-4684-BDCF-2087F386B9C9}"/>
              </a:ext>
            </a:extLst>
          </p:cNvPr>
          <p:cNvSpPr txBox="1"/>
          <p:nvPr/>
        </p:nvSpPr>
        <p:spPr>
          <a:xfrm>
            <a:off x="163336" y="1574525"/>
            <a:ext cx="5820312" cy="394486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lnSpc>
                <a:spcPts val="2539"/>
              </a:lnSpc>
              <a:buFont typeface="Wingdings" panose="05000000000000000000" pitchFamily="2" charset="2"/>
              <a:buChar char="Ø"/>
            </a:pPr>
            <a:r>
              <a:rPr lang="es-ES" sz="2539" b="1" u="sng" dirty="0">
                <a:latin typeface="Tw Cen MT" panose="020B0602020104020603" pitchFamily="34" charset="0"/>
                <a:sym typeface="Wingdings" panose="05000000000000000000" pitchFamily="2" charset="2"/>
              </a:rPr>
              <a:t>Diálogos</a:t>
            </a:r>
            <a:r>
              <a:rPr lang="es-ES" sz="2539" dirty="0">
                <a:latin typeface="Tw Cen MT" panose="020B0602020104020603" pitchFamily="34" charset="0"/>
                <a:sym typeface="Wingdings" panose="05000000000000000000" pitchFamily="2" charset="2"/>
              </a:rPr>
              <a:t> a través de la Plataforma Consultiva Abierta y los Foros Regionales </a:t>
            </a: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s-ES" sz="2539" b="1" u="sng" dirty="0">
                <a:latin typeface="Tw Cen MT" panose="020B0602020104020603" pitchFamily="34" charset="0"/>
                <a:sym typeface="Wingdings" panose="05000000000000000000" pitchFamily="2" charset="2"/>
              </a:rPr>
              <a:t>Desarrollo de capacidades</a:t>
            </a:r>
            <a:r>
              <a:rPr lang="es-ES" sz="2539" b="1" dirty="0">
                <a:latin typeface="Tw Cen MT" panose="020B0602020104020603" pitchFamily="34" charset="0"/>
                <a:sym typeface="Wingdings" panose="05000000000000000000" pitchFamily="2" charset="2"/>
              </a:rPr>
              <a:t> </a:t>
            </a:r>
            <a:r>
              <a:rPr lang="es-ES" sz="2539" dirty="0">
                <a:latin typeface="Tw Cen MT" panose="020B0602020104020603" pitchFamily="34" charset="0"/>
                <a:sym typeface="Wingdings" panose="05000000000000000000" pitchFamily="2" charset="2"/>
              </a:rPr>
              <a:t>mediante el intercambio de buenas prácticas y la formación </a:t>
            </a: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s-ES" sz="2539" b="1" u="sng" dirty="0">
                <a:latin typeface="Tw Cen MT" panose="020B0602020104020603" pitchFamily="34" charset="0"/>
                <a:sym typeface="Wingdings" panose="05000000000000000000" pitchFamily="2" charset="2"/>
              </a:rPr>
              <a:t>Asistencia</a:t>
            </a:r>
            <a:r>
              <a:rPr lang="es-ES" sz="2539" b="1" dirty="0">
                <a:latin typeface="Tw Cen MT" panose="020B0602020104020603" pitchFamily="34" charset="0"/>
                <a:sym typeface="Wingdings" panose="05000000000000000000" pitchFamily="2" charset="2"/>
              </a:rPr>
              <a:t> pertinente a los miembros </a:t>
            </a:r>
            <a:r>
              <a:rPr lang="es-ES" sz="2539" dirty="0">
                <a:latin typeface="Tw Cen MT" panose="020B0602020104020603" pitchFamily="34" charset="0"/>
                <a:sym typeface="Wingdings" panose="05000000000000000000" pitchFamily="2" charset="2"/>
              </a:rPr>
              <a:t>para garantizar las funciones del regulador/promotor</a:t>
            </a:r>
            <a:endParaRPr lang="en-US" sz="2539" dirty="0">
              <a:latin typeface="Tw Cen MT" panose="020B0602020104020603" pitchFamily="34" charset="0"/>
              <a:sym typeface="Wingdings" panose="05000000000000000000" pitchFamily="2" charset="2"/>
            </a:endParaRPr>
          </a:p>
          <a:p>
            <a:pPr marL="362754" indent="-362754">
              <a:lnSpc>
                <a:spcPts val="2539"/>
              </a:lnSpc>
              <a:buFont typeface="Wingdings" panose="05000000000000000000" pitchFamily="2" charset="2"/>
              <a:buChar char="Ø"/>
            </a:pPr>
            <a:r>
              <a:rPr lang="es-ES" sz="2539" dirty="0">
                <a:latin typeface="Tw Cen MT" panose="020B0602020104020603" pitchFamily="34" charset="0"/>
                <a:sym typeface="Wingdings" panose="05000000000000000000" pitchFamily="2" charset="2"/>
              </a:rPr>
              <a:t>Aprendizaje de </a:t>
            </a:r>
            <a:r>
              <a:rPr lang="es-ES" sz="2539" b="1" u="sng" dirty="0">
                <a:latin typeface="Tw Cen MT" panose="020B0602020104020603" pitchFamily="34" charset="0"/>
                <a:sym typeface="Wingdings" panose="05000000000000000000" pitchFamily="2" charset="2"/>
              </a:rPr>
              <a:t>modelos empresariales </a:t>
            </a:r>
            <a:r>
              <a:rPr lang="es-ES" sz="2539" dirty="0">
                <a:latin typeface="Tw Cen MT" panose="020B0602020104020603" pitchFamily="34" charset="0"/>
                <a:sym typeface="Wingdings" panose="05000000000000000000" pitchFamily="2" charset="2"/>
              </a:rPr>
              <a:t>(por ejemplo, Nigeria, Dinamarca, Hungría, UE) </a:t>
            </a:r>
            <a:endParaRPr lang="en-US" sz="2539" dirty="0"/>
          </a:p>
        </p:txBody>
      </p:sp>
      <p:sp>
        <p:nvSpPr>
          <p:cNvPr id="20" name="TextBox 19">
            <a:extLst>
              <a:ext uri="{FF2B5EF4-FFF2-40B4-BE49-F238E27FC236}">
                <a16:creationId xmlns:a16="http://schemas.microsoft.com/office/drawing/2014/main" id="{E015C2EA-42D5-4D3C-8ED6-9AFE599A3000}"/>
              </a:ext>
            </a:extLst>
          </p:cNvPr>
          <p:cNvSpPr txBox="1"/>
          <p:nvPr/>
        </p:nvSpPr>
        <p:spPr>
          <a:xfrm>
            <a:off x="5767749" y="1574525"/>
            <a:ext cx="4750157" cy="3624262"/>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79548" indent="-379548">
              <a:lnSpc>
                <a:spcPts val="2539"/>
              </a:lnSpc>
            </a:pPr>
            <a:r>
              <a:rPr lang="en-US" sz="2539" b="1" dirty="0">
                <a:solidFill>
                  <a:srgbClr val="00B050"/>
                </a:solidFill>
                <a:latin typeface="Tw Cen MT" panose="020B0602020104020603" pitchFamily="34" charset="0"/>
                <a:sym typeface="Wingdings" panose="05000000000000000000" pitchFamily="2" charset="2"/>
              </a:rPr>
              <a:t> </a:t>
            </a:r>
            <a:r>
              <a:rPr lang="en-US" sz="2539" b="1" u="sng" dirty="0" err="1">
                <a:solidFill>
                  <a:srgbClr val="00B050"/>
                </a:solidFill>
                <a:latin typeface="Tw Cen MT" panose="020B0602020104020603" pitchFamily="34" charset="0"/>
                <a:sym typeface="Wingdings" panose="05000000000000000000" pitchFamily="2" charset="2"/>
              </a:rPr>
              <a:t>Confianza</a:t>
            </a:r>
            <a:r>
              <a:rPr lang="en-US" sz="2539" b="1" u="sng" dirty="0">
                <a:solidFill>
                  <a:srgbClr val="00B050"/>
                </a:solidFill>
                <a:latin typeface="Tw Cen MT" panose="020B0602020104020603" pitchFamily="34" charset="0"/>
                <a:sym typeface="Wingdings" panose="05000000000000000000" pitchFamily="2" charset="2"/>
              </a:rPr>
              <a:t> </a:t>
            </a:r>
            <a:r>
              <a:rPr lang="en-US" sz="2539" b="1" u="sng" dirty="0" err="1">
                <a:solidFill>
                  <a:srgbClr val="00B050"/>
                </a:solidFill>
                <a:latin typeface="Tw Cen MT" panose="020B0602020104020603" pitchFamily="34" charset="0"/>
                <a:sym typeface="Wingdings" panose="05000000000000000000" pitchFamily="2" charset="2"/>
              </a:rPr>
              <a:t>mutua</a:t>
            </a: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r>
              <a:rPr lang="en-US" sz="2539" b="1" dirty="0">
                <a:solidFill>
                  <a:srgbClr val="00B050"/>
                </a:solidFill>
                <a:latin typeface="Tw Cen MT" panose="020B0602020104020603" pitchFamily="34" charset="0"/>
                <a:sym typeface="Wingdings" panose="05000000000000000000" pitchFamily="2" charset="2"/>
              </a:rPr>
              <a:t> </a:t>
            </a:r>
            <a:r>
              <a:rPr lang="es-ES" sz="2539" b="1" u="sng" dirty="0">
                <a:solidFill>
                  <a:srgbClr val="00B050"/>
                </a:solidFill>
                <a:latin typeface="Tw Cen MT" panose="020B0602020104020603" pitchFamily="34" charset="0"/>
                <a:sym typeface="Wingdings" panose="05000000000000000000" pitchFamily="2" charset="2"/>
              </a:rPr>
              <a:t>Comprensión de las oportunidades y los riesgos de la EPI </a:t>
            </a: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endParaRPr lang="en-US" sz="2539" dirty="0">
              <a:solidFill>
                <a:srgbClr val="00B050"/>
              </a:solidFill>
              <a:latin typeface="Tw Cen MT" panose="020B0602020104020603" pitchFamily="34" charset="0"/>
              <a:sym typeface="Wingdings" panose="05000000000000000000" pitchFamily="2" charset="2"/>
            </a:endParaRPr>
          </a:p>
          <a:p>
            <a:pPr marL="457200" indent="-457200">
              <a:lnSpc>
                <a:spcPts val="2539"/>
              </a:lnSpc>
              <a:buFont typeface="Wingdings" panose="05000000000000000000" pitchFamily="2" charset="2"/>
              <a:buChar char="à"/>
            </a:pPr>
            <a:r>
              <a:rPr lang="es-ES" sz="2539" b="1" u="sng" dirty="0">
                <a:solidFill>
                  <a:srgbClr val="00B050"/>
                </a:solidFill>
                <a:latin typeface="Tw Cen MT" panose="020B0602020104020603" pitchFamily="34" charset="0"/>
                <a:sym typeface="Wingdings" panose="05000000000000000000" pitchFamily="2" charset="2"/>
              </a:rPr>
              <a:t>Marco legislativo/institucional (más) permisivo </a:t>
            </a:r>
          </a:p>
          <a:p>
            <a:pPr marL="457200" indent="-457200">
              <a:lnSpc>
                <a:spcPts val="2539"/>
              </a:lnSpc>
              <a:buFont typeface="Wingdings" panose="05000000000000000000" pitchFamily="2" charset="2"/>
              <a:buChar char="à"/>
            </a:pPr>
            <a:endParaRPr lang="en-US" sz="2539" dirty="0">
              <a:solidFill>
                <a:srgbClr val="00B050"/>
              </a:solidFill>
              <a:latin typeface="Tw Cen MT" panose="020B0602020104020603" pitchFamily="34" charset="0"/>
              <a:sym typeface="Wingdings" panose="05000000000000000000" pitchFamily="2" charset="2"/>
            </a:endParaRPr>
          </a:p>
          <a:p>
            <a:pPr marL="379548" indent="-379548">
              <a:lnSpc>
                <a:spcPts val="2539"/>
              </a:lnSpc>
            </a:pPr>
            <a:r>
              <a:rPr lang="en-US" sz="2539" dirty="0">
                <a:solidFill>
                  <a:srgbClr val="00B050"/>
                </a:solidFill>
                <a:latin typeface="Tw Cen MT" panose="020B0602020104020603" pitchFamily="34" charset="0"/>
                <a:sym typeface="Wingdings" panose="05000000000000000000" pitchFamily="2" charset="2"/>
              </a:rPr>
              <a:t> </a:t>
            </a:r>
            <a:r>
              <a:rPr lang="en-US" sz="2539" b="1" u="sng" dirty="0" err="1">
                <a:solidFill>
                  <a:srgbClr val="00B050"/>
                </a:solidFill>
                <a:latin typeface="Tw Cen MT" panose="020B0602020104020603" pitchFamily="34" charset="0"/>
                <a:sym typeface="Wingdings" panose="05000000000000000000" pitchFamily="2" charset="2"/>
              </a:rPr>
              <a:t>Financiación</a:t>
            </a:r>
            <a:r>
              <a:rPr lang="en-US" sz="2539" b="1" u="sng" dirty="0">
                <a:solidFill>
                  <a:srgbClr val="00B050"/>
                </a:solidFill>
                <a:latin typeface="Tw Cen MT" panose="020B0602020104020603" pitchFamily="34" charset="0"/>
                <a:sym typeface="Wingdings" panose="05000000000000000000" pitchFamily="2" charset="2"/>
              </a:rPr>
              <a:t> </a:t>
            </a:r>
            <a:r>
              <a:rPr lang="en-US" sz="2539" b="1" u="sng" dirty="0" err="1">
                <a:solidFill>
                  <a:srgbClr val="00B050"/>
                </a:solidFill>
                <a:latin typeface="Tw Cen MT" panose="020B0602020104020603" pitchFamily="34" charset="0"/>
                <a:sym typeface="Wingdings" panose="05000000000000000000" pitchFamily="2" charset="2"/>
              </a:rPr>
              <a:t>gubernamental</a:t>
            </a:r>
            <a:r>
              <a:rPr lang="en-US" sz="2539" b="1" u="sng" dirty="0">
                <a:solidFill>
                  <a:srgbClr val="00B050"/>
                </a:solidFill>
                <a:latin typeface="Tw Cen MT" panose="020B0602020104020603" pitchFamily="34" charset="0"/>
                <a:sym typeface="Wingdings" panose="05000000000000000000" pitchFamily="2" charset="2"/>
              </a:rPr>
              <a:t> </a:t>
            </a:r>
            <a:r>
              <a:rPr lang="en-US" sz="2539" b="1" u="sng" dirty="0" err="1">
                <a:solidFill>
                  <a:srgbClr val="00B050"/>
                </a:solidFill>
                <a:latin typeface="Tw Cen MT" panose="020B0602020104020603" pitchFamily="34" charset="0"/>
                <a:sym typeface="Wingdings" panose="05000000000000000000" pitchFamily="2" charset="2"/>
              </a:rPr>
              <a:t>garantizada</a:t>
            </a:r>
            <a:endParaRPr lang="en-US" sz="2539" b="1" u="sng" dirty="0">
              <a:solidFill>
                <a:srgbClr val="00B050"/>
              </a:solidFill>
            </a:endParaRPr>
          </a:p>
        </p:txBody>
      </p:sp>
      <p:sp>
        <p:nvSpPr>
          <p:cNvPr id="21" name="Rectangle: Rounded Corners 20">
            <a:extLst>
              <a:ext uri="{FF2B5EF4-FFF2-40B4-BE49-F238E27FC236}">
                <a16:creationId xmlns:a16="http://schemas.microsoft.com/office/drawing/2014/main" id="{2A3DD57D-5F1D-4DE2-96EB-2D2373D4A0E2}"/>
              </a:ext>
            </a:extLst>
          </p:cNvPr>
          <p:cNvSpPr/>
          <p:nvPr/>
        </p:nvSpPr>
        <p:spPr>
          <a:xfrm>
            <a:off x="163336" y="1258272"/>
            <a:ext cx="10354204" cy="5828328"/>
          </a:xfrm>
          <a:prstGeom prst="roundRect">
            <a:avLst>
              <a:gd name="adj" fmla="val 6876"/>
            </a:avLst>
          </a:prstGeom>
          <a:noFill/>
          <a:ln w="57150">
            <a:solidFill>
              <a:srgbClr val="FF00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US" sz="2884">
              <a:solidFill>
                <a:srgbClr val="FF00FF"/>
              </a:solidFill>
            </a:endParaRPr>
          </a:p>
        </p:txBody>
      </p:sp>
      <p:sp>
        <p:nvSpPr>
          <p:cNvPr id="22" name="TextBox 21">
            <a:extLst>
              <a:ext uri="{FF2B5EF4-FFF2-40B4-BE49-F238E27FC236}">
                <a16:creationId xmlns:a16="http://schemas.microsoft.com/office/drawing/2014/main" id="{7FDBFC86-6921-4423-87B8-9906CCA64163}"/>
              </a:ext>
            </a:extLst>
          </p:cNvPr>
          <p:cNvSpPr txBox="1"/>
          <p:nvPr/>
        </p:nvSpPr>
        <p:spPr>
          <a:xfrm>
            <a:off x="2259936" y="5229482"/>
            <a:ext cx="2134895" cy="879087"/>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2539" b="1" dirty="0">
                <a:solidFill>
                  <a:srgbClr val="FF00FF"/>
                </a:solidFill>
                <a:latin typeface="Tw Cen MT" panose="020B0602020104020603" pitchFamily="34" charset="0"/>
              </a:rPr>
              <a:t>Desarrollo de capacidades</a:t>
            </a:r>
          </a:p>
        </p:txBody>
      </p:sp>
      <p:sp>
        <p:nvSpPr>
          <p:cNvPr id="23" name="TextBox 22">
            <a:extLst>
              <a:ext uri="{FF2B5EF4-FFF2-40B4-BE49-F238E27FC236}">
                <a16:creationId xmlns:a16="http://schemas.microsoft.com/office/drawing/2014/main" id="{B786059A-D893-4F6E-95B7-F7CF4349CE57}"/>
              </a:ext>
            </a:extLst>
          </p:cNvPr>
          <p:cNvSpPr txBox="1"/>
          <p:nvPr/>
        </p:nvSpPr>
        <p:spPr>
          <a:xfrm>
            <a:off x="5616488" y="5551518"/>
            <a:ext cx="4901418" cy="1400383"/>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lnSpc>
                <a:spcPts val="3385"/>
              </a:lnSpc>
            </a:pPr>
            <a:r>
              <a:rPr lang="es-ES" sz="2962" dirty="0">
                <a:solidFill>
                  <a:srgbClr val="00B0F0"/>
                </a:solidFill>
                <a:latin typeface="Tw Cen MT" panose="020B0602020104020603" pitchFamily="34" charset="0"/>
              </a:rPr>
              <a:t>Miedos disipados &amp; </a:t>
            </a:r>
          </a:p>
          <a:p>
            <a:pPr algn="ctr">
              <a:lnSpc>
                <a:spcPts val="3385"/>
              </a:lnSpc>
            </a:pPr>
            <a:r>
              <a:rPr lang="es-ES" sz="2962" dirty="0">
                <a:solidFill>
                  <a:srgbClr val="00B0F0"/>
                </a:solidFill>
                <a:latin typeface="Tw Cen MT" panose="020B0602020104020603" pitchFamily="34" charset="0"/>
              </a:rPr>
              <a:t>un momento más grande hacia el EPI, ¡nuevos proyectos piloto!</a:t>
            </a:r>
            <a:endParaRPr lang="en-US" sz="2962" dirty="0">
              <a:solidFill>
                <a:srgbClr val="00B0F0"/>
              </a:solidFill>
              <a:latin typeface="Tw Cen MT" panose="020B0602020104020603" pitchFamily="34" charset="0"/>
            </a:endParaRPr>
          </a:p>
        </p:txBody>
      </p:sp>
      <p:sp>
        <p:nvSpPr>
          <p:cNvPr id="24" name="Arrow: Down 23">
            <a:extLst>
              <a:ext uri="{FF2B5EF4-FFF2-40B4-BE49-F238E27FC236}">
                <a16:creationId xmlns:a16="http://schemas.microsoft.com/office/drawing/2014/main" id="{B9925E64-0840-43E2-9BBC-D87FDE140CD0}"/>
              </a:ext>
            </a:extLst>
          </p:cNvPr>
          <p:cNvSpPr/>
          <p:nvPr/>
        </p:nvSpPr>
        <p:spPr>
          <a:xfrm>
            <a:off x="6966179" y="5187605"/>
            <a:ext cx="2298700" cy="42561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154150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2">
            <a:extLst>
              <a:ext uri="{FF2B5EF4-FFF2-40B4-BE49-F238E27FC236}">
                <a16:creationId xmlns:a16="http://schemas.microsoft.com/office/drawing/2014/main" id="{94F8F3A0-BD8E-40BC-B51B-FC5455F59312}"/>
              </a:ext>
            </a:extLst>
          </p:cNvPr>
          <p:cNvGraphicFramePr>
            <a:graphicFrameLocks noChangeAspect="1"/>
          </p:cNvGraphicFramePr>
          <p:nvPr>
            <p:extLst>
              <p:ext uri="{D42A27DB-BD31-4B8C-83A1-F6EECF244321}">
                <p14:modId xmlns:p14="http://schemas.microsoft.com/office/powerpoint/2010/main" val="3094737308"/>
              </p:ext>
            </p:extLst>
          </p:nvPr>
        </p:nvGraphicFramePr>
        <p:xfrm>
          <a:off x="19811626" y="752486"/>
          <a:ext cx="1698607" cy="1211745"/>
        </p:xfrm>
        <a:graphic>
          <a:graphicData uri="http://schemas.openxmlformats.org/presentationml/2006/ole">
            <mc:AlternateContent xmlns:mc="http://schemas.openxmlformats.org/markup-compatibility/2006">
              <mc:Choice xmlns:v="urn:schemas-microsoft-com:vml" Requires="v">
                <p:oleObj spid="_x0000_s2052" name="ｸﾘｯﾌﾟ" r:id="rId3" imgW="2990880" imgH="2133720" progId="MS_ClipArt_Gallery.2">
                  <p:embed/>
                </p:oleObj>
              </mc:Choice>
              <mc:Fallback>
                <p:oleObj name="ｸﾘｯﾌﾟ" r:id="rId3" imgW="2990880" imgH="2133720" progId="MS_ClipArt_Gallery.2">
                  <p:embed/>
                  <p:pic>
                    <p:nvPicPr>
                      <p:cNvPr id="14" name="Object 2">
                        <a:extLst>
                          <a:ext uri="{FF2B5EF4-FFF2-40B4-BE49-F238E27FC236}">
                            <a16:creationId xmlns:a16="http://schemas.microsoft.com/office/drawing/2014/main" id="{94F8F3A0-BD8E-40BC-B51B-FC5455F593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1626" y="752486"/>
                        <a:ext cx="1698607" cy="1211745"/>
                      </a:xfrm>
                      <a:prstGeom prst="rect">
                        <a:avLst/>
                      </a:prstGeom>
                      <a:noFill/>
                      <a:ln>
                        <a:noFill/>
                      </a:ln>
                      <a:effectLst/>
                    </p:spPr>
                  </p:pic>
                </p:oleObj>
              </mc:Fallback>
            </mc:AlternateContent>
          </a:graphicData>
        </a:graphic>
      </p:graphicFrame>
      <p:graphicFrame>
        <p:nvGraphicFramePr>
          <p:cNvPr id="10" name="Object 2">
            <a:extLst>
              <a:ext uri="{FF2B5EF4-FFF2-40B4-BE49-F238E27FC236}">
                <a16:creationId xmlns:a16="http://schemas.microsoft.com/office/drawing/2014/main" id="{403597F3-22B2-4E2E-9B69-C7C9AB1AA9E5}"/>
              </a:ext>
            </a:extLst>
          </p:cNvPr>
          <p:cNvGraphicFramePr>
            <a:graphicFrameLocks noChangeAspect="1"/>
          </p:cNvGraphicFramePr>
          <p:nvPr>
            <p:extLst>
              <p:ext uri="{D42A27DB-BD31-4B8C-83A1-F6EECF244321}">
                <p14:modId xmlns:p14="http://schemas.microsoft.com/office/powerpoint/2010/main" val="2540182461"/>
              </p:ext>
            </p:extLst>
          </p:nvPr>
        </p:nvGraphicFramePr>
        <p:xfrm>
          <a:off x="8715986" y="788567"/>
          <a:ext cx="1698607" cy="1211745"/>
        </p:xfrm>
        <a:graphic>
          <a:graphicData uri="http://schemas.openxmlformats.org/presentationml/2006/ole">
            <mc:AlternateContent xmlns:mc="http://schemas.openxmlformats.org/markup-compatibility/2006">
              <mc:Choice xmlns:v="urn:schemas-microsoft-com:vml" Requires="v">
                <p:oleObj spid="_x0000_s2053" name="ｸﾘｯﾌﾟ" r:id="rId5" imgW="2990880" imgH="2133720" progId="MS_ClipArt_Gallery.2">
                  <p:embed/>
                </p:oleObj>
              </mc:Choice>
              <mc:Fallback>
                <p:oleObj name="ｸﾘｯﾌﾟ" r:id="rId5" imgW="2990880" imgH="2133720" progId="MS_ClipArt_Gallery.2">
                  <p:embed/>
                  <p:pic>
                    <p:nvPicPr>
                      <p:cNvPr id="10" name="Object 2">
                        <a:extLst>
                          <a:ext uri="{FF2B5EF4-FFF2-40B4-BE49-F238E27FC236}">
                            <a16:creationId xmlns:a16="http://schemas.microsoft.com/office/drawing/2014/main" id="{403597F3-22B2-4E2E-9B69-C7C9AB1AA9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15986" y="788567"/>
                        <a:ext cx="1698607" cy="1211745"/>
                      </a:xfrm>
                      <a:prstGeom prst="rect">
                        <a:avLst/>
                      </a:prstGeom>
                      <a:noFill/>
                      <a:ln>
                        <a:noFill/>
                      </a:ln>
                      <a:effectLst/>
                    </p:spPr>
                  </p:pic>
                </p:oleObj>
              </mc:Fallback>
            </mc:AlternateContent>
          </a:graphicData>
        </a:graphic>
      </p:graphicFrame>
      <p:sp>
        <p:nvSpPr>
          <p:cNvPr id="8" name="Title 1">
            <a:extLst>
              <a:ext uri="{FF2B5EF4-FFF2-40B4-BE49-F238E27FC236}">
                <a16:creationId xmlns:a16="http://schemas.microsoft.com/office/drawing/2014/main" id="{833DADEE-D1D6-4238-B446-F3EF0DE47A78}"/>
              </a:ext>
            </a:extLst>
          </p:cNvPr>
          <p:cNvSpPr>
            <a:spLocks noGrp="1"/>
          </p:cNvSpPr>
          <p:nvPr>
            <p:ph type="title"/>
          </p:nvPr>
        </p:nvSpPr>
        <p:spPr>
          <a:xfrm>
            <a:off x="119745" y="210068"/>
            <a:ext cx="10515600" cy="1139584"/>
          </a:xfrm>
        </p:spPr>
        <p:txBody>
          <a:bodyPr vert="horz" lIns="91440" tIns="45720" rIns="91440" bIns="45720" rtlCol="0" anchor="ctr">
            <a:normAutofit/>
          </a:bodyPr>
          <a:lstStyle/>
          <a:p>
            <a:pPr algn="ctr"/>
            <a:r>
              <a:rPr lang="es-ES" sz="3400" dirty="0">
                <a:solidFill>
                  <a:srgbClr val="0070C0"/>
                </a:solidFill>
                <a:latin typeface="Tw Cen MT" panose="020B0602020104020603" pitchFamily="34" charset="0"/>
              </a:rPr>
              <a:t>Desarrollo de capacidades - P</a:t>
            </a:r>
            <a:r>
              <a:rPr lang="en-CH" sz="3400" dirty="0" err="1">
                <a:solidFill>
                  <a:srgbClr val="0070C0"/>
                </a:solidFill>
                <a:latin typeface="Tw Cen MT" panose="020B0602020104020603" pitchFamily="34" charset="0"/>
              </a:rPr>
              <a:t>rograma</a:t>
            </a:r>
            <a:r>
              <a:rPr lang="es-ES" sz="3400" dirty="0">
                <a:solidFill>
                  <a:srgbClr val="0070C0"/>
                </a:solidFill>
                <a:latin typeface="Tw Cen MT" panose="020B0602020104020603" pitchFamily="34" charset="0"/>
              </a:rPr>
              <a:t> de </a:t>
            </a:r>
            <a:r>
              <a:rPr lang="en-CH" sz="3400" dirty="0">
                <a:solidFill>
                  <a:srgbClr val="0070C0"/>
                </a:solidFill>
                <a:latin typeface="Tw Cen MT" panose="020B0602020104020603" pitchFamily="34" charset="0"/>
              </a:rPr>
              <a:t>F</a:t>
            </a:r>
            <a:r>
              <a:rPr lang="es-ES" sz="3400" dirty="0" err="1">
                <a:solidFill>
                  <a:srgbClr val="0070C0"/>
                </a:solidFill>
                <a:latin typeface="Tw Cen MT" panose="020B0602020104020603" pitchFamily="34" charset="0"/>
              </a:rPr>
              <a:t>ormación</a:t>
            </a:r>
            <a:r>
              <a:rPr lang="es-ES" sz="3400" dirty="0">
                <a:solidFill>
                  <a:srgbClr val="0070C0"/>
                </a:solidFill>
                <a:latin typeface="Tw Cen MT" panose="020B0602020104020603" pitchFamily="34" charset="0"/>
              </a:rPr>
              <a:t> en </a:t>
            </a:r>
            <a:r>
              <a:rPr lang="en-CH" sz="3400" dirty="0">
                <a:solidFill>
                  <a:srgbClr val="0070C0"/>
                </a:solidFill>
                <a:latin typeface="Tw Cen MT" panose="020B0602020104020603" pitchFamily="34" charset="0"/>
              </a:rPr>
              <a:t>PPE</a:t>
            </a:r>
            <a:endParaRPr lang="en-US" sz="3400" dirty="0">
              <a:solidFill>
                <a:srgbClr val="0070C0"/>
              </a:solidFill>
              <a:latin typeface="Tw Cen MT" panose="020B0602020104020603" pitchFamily="34" charset="0"/>
            </a:endParaRPr>
          </a:p>
        </p:txBody>
      </p:sp>
      <p:sp>
        <p:nvSpPr>
          <p:cNvPr id="9" name="Content Placeholder 2">
            <a:extLst>
              <a:ext uri="{FF2B5EF4-FFF2-40B4-BE49-F238E27FC236}">
                <a16:creationId xmlns:a16="http://schemas.microsoft.com/office/drawing/2014/main" id="{DC2FD207-96F5-4A59-B12C-E99CC902A564}"/>
              </a:ext>
            </a:extLst>
          </p:cNvPr>
          <p:cNvSpPr>
            <a:spLocks noGrp="1"/>
          </p:cNvSpPr>
          <p:nvPr>
            <p:ph idx="1"/>
          </p:nvPr>
        </p:nvSpPr>
        <p:spPr>
          <a:xfrm>
            <a:off x="119745" y="1902654"/>
            <a:ext cx="10515600" cy="5692463"/>
          </a:xfrm>
        </p:spPr>
        <p:txBody>
          <a:bodyPr>
            <a:normAutofit fontScale="70000" lnSpcReduction="20000"/>
          </a:bodyPr>
          <a:lstStyle/>
          <a:p>
            <a:r>
              <a:rPr lang="es-ES" u="sng" dirty="0">
                <a:latin typeface="Tw Cen MT" panose="020B0602020104020603" pitchFamily="34" charset="0"/>
              </a:rPr>
              <a:t>Se elaborará un paquete de formación en materia de </a:t>
            </a:r>
            <a:r>
              <a:rPr lang="en-CH" u="sng" dirty="0">
                <a:latin typeface="Tw Cen MT" panose="020B0602020104020603" pitchFamily="34" charset="0"/>
              </a:rPr>
              <a:t>la PPE</a:t>
            </a:r>
            <a:r>
              <a:rPr lang="es-ES" dirty="0">
                <a:latin typeface="Tw Cen MT" panose="020B0602020104020603" pitchFamily="34" charset="0"/>
              </a:rPr>
              <a:t> en colaboración con la Oficina de Educación y Formación del Departamento de Servicios a los Miembros y Desarrollo, </a:t>
            </a:r>
            <a:r>
              <a:rPr lang="es-ES" u="sng" dirty="0">
                <a:latin typeface="Tw Cen MT" panose="020B0602020104020603" pitchFamily="34" charset="0"/>
              </a:rPr>
              <a:t>en consonancia con la dirección de la Resolución 8 (Cg-Ext(2021)),</a:t>
            </a:r>
            <a:r>
              <a:rPr lang="es-ES" dirty="0">
                <a:latin typeface="Tw Cen MT" panose="020B0602020104020603" pitchFamily="34" charset="0"/>
              </a:rPr>
              <a:t> en la que se pide al Secretario General que elabore directrices para facilitar la participación de los SMHN en la </a:t>
            </a:r>
            <a:r>
              <a:rPr lang="en-CH" dirty="0">
                <a:latin typeface="Tw Cen MT" panose="020B0602020104020603" pitchFamily="34" charset="0"/>
              </a:rPr>
              <a:t>PPE</a:t>
            </a:r>
            <a:r>
              <a:rPr lang="es-ES" dirty="0">
                <a:latin typeface="Tw Cen MT" panose="020B0602020104020603" pitchFamily="34" charset="0"/>
              </a:rPr>
              <a:t> con el fin de apoyar sus actividades de desarrollo de capacidades, </a:t>
            </a:r>
            <a:r>
              <a:rPr lang="es-ES" u="sng" dirty="0">
                <a:latin typeface="Tw Cen MT" panose="020B0602020104020603" pitchFamily="34" charset="0"/>
              </a:rPr>
              <a:t>y también teniendo debidamente en cuenta la Resolución 80 (Cg-18)</a:t>
            </a:r>
            <a:r>
              <a:rPr lang="es-ES" dirty="0">
                <a:latin typeface="Tw Cen MT" panose="020B0602020104020603" pitchFamily="34" charset="0"/>
              </a:rPr>
              <a:t>, en la que se insta a los Miembros a tener en cuenta la Declaración de Ginebra - 2019 y a actuar en consecuencia, en particular en lo que respecta al desarrollo de capacidades, mediante la legislación y las acciones, políticas y estrategias nacionales y regionales pertinentes. </a:t>
            </a:r>
          </a:p>
          <a:p>
            <a:r>
              <a:rPr lang="es-ES" dirty="0">
                <a:latin typeface="Tw Cen MT" panose="020B0602020104020603" pitchFamily="34" charset="0"/>
              </a:rPr>
              <a:t>El paquete de formación en materia de </a:t>
            </a:r>
            <a:r>
              <a:rPr lang="en-CH" dirty="0">
                <a:latin typeface="Tw Cen MT" panose="020B0602020104020603" pitchFamily="34" charset="0"/>
              </a:rPr>
              <a:t>PPE</a:t>
            </a:r>
            <a:r>
              <a:rPr lang="es-ES" dirty="0">
                <a:latin typeface="Tw Cen MT" panose="020B0602020104020603" pitchFamily="34" charset="0"/>
              </a:rPr>
              <a:t> </a:t>
            </a:r>
            <a:r>
              <a:rPr lang="es-ES" u="sng" dirty="0">
                <a:latin typeface="Tw Cen MT" panose="020B0602020104020603" pitchFamily="34" charset="0"/>
              </a:rPr>
              <a:t>consistirá en un curso de autoaprendizaje en línea y en actividades de formación facilitadas en talleres regionales y en formación de gestión en los Centros Regionales de Formación (</a:t>
            </a:r>
            <a:r>
              <a:rPr lang="en-CH" u="sng" dirty="0" err="1">
                <a:latin typeface="Tw Cen MT" panose="020B0602020104020603" pitchFamily="34" charset="0"/>
              </a:rPr>
              <a:t>RTCs</a:t>
            </a:r>
            <a:r>
              <a:rPr lang="es-ES" u="sng" dirty="0">
                <a:latin typeface="Tw Cen MT" panose="020B0602020104020603" pitchFamily="34" charset="0"/>
              </a:rPr>
              <a:t>). </a:t>
            </a:r>
          </a:p>
          <a:p>
            <a:r>
              <a:rPr lang="es-ES" u="sng" dirty="0">
                <a:latin typeface="Tw Cen MT" panose="020B0602020104020603" pitchFamily="34" charset="0"/>
              </a:rPr>
              <a:t>El objetivo es proporcionar recursos de formación de fácil acceso para ayudar al personal directivo/ejecutivo de los SMHN a comprender la política y las directrices más actualizadas de la OMM en materia de </a:t>
            </a:r>
            <a:r>
              <a:rPr lang="en-CH" u="sng" dirty="0">
                <a:latin typeface="Tw Cen MT" panose="020B0602020104020603" pitchFamily="34" charset="0"/>
              </a:rPr>
              <a:t>PPE,</a:t>
            </a:r>
            <a:r>
              <a:rPr lang="es-ES" u="sng" dirty="0">
                <a:latin typeface="Tw Cen MT" panose="020B0602020104020603" pitchFamily="34" charset="0"/>
              </a:rPr>
              <a:t> </a:t>
            </a:r>
            <a:r>
              <a:rPr lang="es-ES" dirty="0">
                <a:latin typeface="Tw Cen MT" panose="020B0602020104020603" pitchFamily="34" charset="0"/>
              </a:rPr>
              <a:t>así como las cuestiones temáticas clave y los elementos que facilitan el éxito de</a:t>
            </a:r>
            <a:r>
              <a:rPr lang="en-CH" dirty="0">
                <a:latin typeface="Tw Cen MT" panose="020B0602020104020603" pitchFamily="34" charset="0"/>
              </a:rPr>
              <a:t> la PPE</a:t>
            </a:r>
            <a:r>
              <a:rPr lang="es-ES" dirty="0">
                <a:latin typeface="Tw Cen MT" panose="020B0602020104020603" pitchFamily="34" charset="0"/>
              </a:rPr>
              <a:t>, incluidos los marcos jurídicos/institucionales, el intercambio de datos, las modalidades de participación, etc. También servirán de base para otras actividades de formación de la OMM y de los Miembros y proporcionarán un marco para reconocer y evaluar los conocimientos y la capacidad fundamentales que los SMHN necesitan para llevar a cabo una </a:t>
            </a:r>
            <a:r>
              <a:rPr lang="en-CH" dirty="0">
                <a:latin typeface="Tw Cen MT" panose="020B0602020104020603" pitchFamily="34" charset="0"/>
              </a:rPr>
              <a:t>PPE</a:t>
            </a:r>
            <a:r>
              <a:rPr lang="es-ES" dirty="0">
                <a:latin typeface="Tw Cen MT" panose="020B0602020104020603" pitchFamily="34" charset="0"/>
              </a:rPr>
              <a:t> eficaz.</a:t>
            </a:r>
            <a:endParaRPr lang="en-US" dirty="0">
              <a:latin typeface="Tw Cen MT" panose="020B0602020104020603" pitchFamily="34" charset="0"/>
            </a:endParaRPr>
          </a:p>
        </p:txBody>
      </p:sp>
      <p:sp>
        <p:nvSpPr>
          <p:cNvPr id="11" name="Slide Number Placeholder 4">
            <a:extLst>
              <a:ext uri="{FF2B5EF4-FFF2-40B4-BE49-F238E27FC236}">
                <a16:creationId xmlns:a16="http://schemas.microsoft.com/office/drawing/2014/main" id="{96DA7DA0-F252-4813-B564-D91A14D97219}"/>
              </a:ext>
            </a:extLst>
          </p:cNvPr>
          <p:cNvSpPr>
            <a:spLocks noGrp="1"/>
          </p:cNvSpPr>
          <p:nvPr>
            <p:ph type="sldNum" sz="quarter" idx="12"/>
          </p:nvPr>
        </p:nvSpPr>
        <p:spPr>
          <a:xfrm>
            <a:off x="7892145" y="6565358"/>
            <a:ext cx="2743200" cy="365125"/>
          </a:xfrm>
        </p:spPr>
        <p:txBody>
          <a:bodyPr/>
          <a:lstStyle/>
          <a:p>
            <a:fld id="{B9BEF6AE-41F2-41F6-B20B-B93113D88125}" type="slidenum">
              <a:rPr lang="en-US" smtClean="0"/>
              <a:t>35</a:t>
            </a:fld>
            <a:endParaRPr lang="en-US"/>
          </a:p>
        </p:txBody>
      </p:sp>
      <p:sp>
        <p:nvSpPr>
          <p:cNvPr id="12" name="Title 1">
            <a:extLst>
              <a:ext uri="{FF2B5EF4-FFF2-40B4-BE49-F238E27FC236}">
                <a16:creationId xmlns:a16="http://schemas.microsoft.com/office/drawing/2014/main" id="{5CCEF91F-3595-46DF-BB04-BB2C825FADE0}"/>
              </a:ext>
            </a:extLst>
          </p:cNvPr>
          <p:cNvSpPr txBox="1">
            <a:spLocks/>
          </p:cNvSpPr>
          <p:nvPr/>
        </p:nvSpPr>
        <p:spPr>
          <a:xfrm>
            <a:off x="10931465" y="218775"/>
            <a:ext cx="10515600" cy="113958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4000">
                <a:solidFill>
                  <a:srgbClr val="0070C0"/>
                </a:solidFill>
                <a:latin typeface="Tw Cen MT" panose="020B0602020104020603" pitchFamily="34" charset="0"/>
              </a:rPr>
              <a:t>Capacity Development – PPE Training Package</a:t>
            </a:r>
            <a:endParaRPr lang="en-US" sz="4000" dirty="0">
              <a:solidFill>
                <a:srgbClr val="0070C0"/>
              </a:solidFill>
              <a:latin typeface="Tw Cen MT" panose="020B0602020104020603" pitchFamily="34" charset="0"/>
            </a:endParaRPr>
          </a:p>
        </p:txBody>
      </p:sp>
      <p:sp>
        <p:nvSpPr>
          <p:cNvPr id="13" name="Content Placeholder 2">
            <a:extLst>
              <a:ext uri="{FF2B5EF4-FFF2-40B4-BE49-F238E27FC236}">
                <a16:creationId xmlns:a16="http://schemas.microsoft.com/office/drawing/2014/main" id="{BBF0B81C-0DD1-46A9-99E2-CC701DDED2EC}"/>
              </a:ext>
            </a:extLst>
          </p:cNvPr>
          <p:cNvSpPr txBox="1">
            <a:spLocks/>
          </p:cNvSpPr>
          <p:nvPr/>
        </p:nvSpPr>
        <p:spPr>
          <a:xfrm>
            <a:off x="10931465" y="1911362"/>
            <a:ext cx="10515600" cy="5216198"/>
          </a:xfrm>
          <a:prstGeom prst="rect">
            <a:avLst/>
          </a:prstGeom>
        </p:spPr>
        <p:txBody>
          <a:bodyPr vert="horz" lIns="91440" tIns="45720" rIns="91440" bIns="45720" rtlCol="0">
            <a:normAutofit fontScale="77500" lnSpcReduction="20000"/>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r>
              <a:rPr lang="en-US" u="sng" dirty="0">
                <a:latin typeface="Tw Cen MT" panose="020B0602020104020603" pitchFamily="34" charset="0"/>
              </a:rPr>
              <a:t>A PPE Training Package will be developed</a:t>
            </a:r>
            <a:r>
              <a:rPr lang="en-US" dirty="0">
                <a:latin typeface="Tw Cen MT" panose="020B0602020104020603" pitchFamily="34" charset="0"/>
              </a:rPr>
              <a:t> in collaboration with the Education and Training Office of the Member Services and Development Department, </a:t>
            </a:r>
            <a:r>
              <a:rPr lang="en-US" u="sng" dirty="0">
                <a:latin typeface="Tw Cen MT" panose="020B0602020104020603" pitchFamily="34" charset="0"/>
              </a:rPr>
              <a:t>in line with the direction of </a:t>
            </a:r>
            <a:r>
              <a:rPr lang="en-US" dirty="0">
                <a:latin typeface="Tw Cen MT" panose="020B0602020104020603" pitchFamily="34" charset="0"/>
                <a:hlinkClick r:id="rId6"/>
              </a:rPr>
              <a:t>Resolution 8 (Cg-Ext(2021))</a:t>
            </a:r>
            <a:r>
              <a:rPr lang="en-US" dirty="0">
                <a:latin typeface="Tw Cen MT" panose="020B0602020104020603" pitchFamily="34" charset="0"/>
              </a:rPr>
              <a:t> that requested the Secretary-General to develop guidelines to facilitate NMHSs engagement in PPE to support their capacity development activities </a:t>
            </a:r>
            <a:r>
              <a:rPr lang="en-US" u="sng" dirty="0">
                <a:latin typeface="Tw Cen MT" panose="020B0602020104020603" pitchFamily="34" charset="0"/>
              </a:rPr>
              <a:t>and also taking due account of </a:t>
            </a:r>
            <a:r>
              <a:rPr lang="en-US" dirty="0">
                <a:latin typeface="Tw Cen MT" panose="020B0602020104020603" pitchFamily="34" charset="0"/>
                <a:hlinkClick r:id="rId7"/>
              </a:rPr>
              <a:t>Resolution 80 (Cg-18)</a:t>
            </a:r>
            <a:r>
              <a:rPr lang="en-US" dirty="0">
                <a:latin typeface="Tw Cen MT" panose="020B0602020104020603" pitchFamily="34" charset="0"/>
              </a:rPr>
              <a:t> that urges Members to consider and act upon the Geneva Declaration – 2019, in particular in capacity building, through legislation and pertinent national and regional actions, policies and strategies. </a:t>
            </a:r>
          </a:p>
          <a:p>
            <a:r>
              <a:rPr lang="en-US" dirty="0">
                <a:latin typeface="Tw Cen MT" panose="020B0602020104020603" pitchFamily="34" charset="0"/>
              </a:rPr>
              <a:t>The PPE Training Package </a:t>
            </a:r>
            <a:r>
              <a:rPr lang="en-US" u="sng" dirty="0">
                <a:latin typeface="Tw Cen MT" panose="020B0602020104020603" pitchFamily="34" charset="0"/>
              </a:rPr>
              <a:t>will consist of an online self-learning course and facilitated training activities at regional workshops and management training at Regional Training </a:t>
            </a:r>
            <a:r>
              <a:rPr lang="en-US" u="sng" dirty="0" err="1">
                <a:latin typeface="Tw Cen MT" panose="020B0602020104020603" pitchFamily="34" charset="0"/>
              </a:rPr>
              <a:t>Centres</a:t>
            </a:r>
            <a:r>
              <a:rPr lang="en-US" u="sng" dirty="0">
                <a:latin typeface="Tw Cen MT" panose="020B0602020104020603" pitchFamily="34" charset="0"/>
              </a:rPr>
              <a:t> (RTCs)</a:t>
            </a:r>
            <a:r>
              <a:rPr lang="en-US" dirty="0">
                <a:latin typeface="Tw Cen MT" panose="020B0602020104020603" pitchFamily="34" charset="0"/>
              </a:rPr>
              <a:t>. </a:t>
            </a:r>
          </a:p>
          <a:p>
            <a:r>
              <a:rPr lang="en-US" u="sng" dirty="0">
                <a:latin typeface="Tw Cen MT" panose="020B0602020104020603" pitchFamily="34" charset="0"/>
              </a:rPr>
              <a:t>The purpose is to provide easily accessible training resources to help NMHSs management/executive staff acquire understanding of the most up to date WMO policy and guidelines on PPE</a:t>
            </a:r>
            <a:r>
              <a:rPr lang="en-US" dirty="0">
                <a:latin typeface="Tw Cen MT" panose="020B0602020104020603" pitchFamily="34" charset="0"/>
              </a:rPr>
              <a:t>, as well as key thematic issues and enablers of successful PPE, including legal/institutional frameworks, data sharing, modalities of engagement, etc. They will also underpin other training activities of WMO and Members and provide a framework to recognize and assess the fundamental knowledge and capacity that NMHSs need to perform effective PPE.</a:t>
            </a:r>
          </a:p>
        </p:txBody>
      </p:sp>
      <p:sp>
        <p:nvSpPr>
          <p:cNvPr id="15" name="Slide Number Placeholder 4">
            <a:extLst>
              <a:ext uri="{FF2B5EF4-FFF2-40B4-BE49-F238E27FC236}">
                <a16:creationId xmlns:a16="http://schemas.microsoft.com/office/drawing/2014/main" id="{15468E55-9EBE-4282-ABD6-9294C0029315}"/>
              </a:ext>
            </a:extLst>
          </p:cNvPr>
          <p:cNvSpPr txBox="1">
            <a:spLocks/>
          </p:cNvSpPr>
          <p:nvPr/>
        </p:nvSpPr>
        <p:spPr>
          <a:xfrm>
            <a:off x="18703865" y="6574065"/>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69"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9BEF6AE-41F2-41F6-B20B-B93113D88125}" type="slidenum">
              <a:rPr lang="en-US" smtClean="0"/>
              <a:pPr/>
              <a:t>35</a:t>
            </a:fld>
            <a:endParaRPr lang="en-US"/>
          </a:p>
        </p:txBody>
      </p:sp>
    </p:spTree>
    <p:extLst>
      <p:ext uri="{BB962C8B-B14F-4D97-AF65-F5344CB8AC3E}">
        <p14:creationId xmlns:p14="http://schemas.microsoft.com/office/powerpoint/2010/main" val="31379573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A9FF539E-2C11-4C5F-9A72-D4480FD06A22}"/>
              </a:ext>
            </a:extLst>
          </p:cNvPr>
          <p:cNvSpPr>
            <a:spLocks noGrp="1"/>
          </p:cNvSpPr>
          <p:nvPr>
            <p:ph type="title"/>
          </p:nvPr>
        </p:nvSpPr>
        <p:spPr>
          <a:xfrm>
            <a:off x="80554" y="326575"/>
            <a:ext cx="10515600" cy="1120588"/>
          </a:xfrm>
        </p:spPr>
        <p:txBody>
          <a:bodyPr vert="horz" lIns="91440" tIns="45720" rIns="91440" bIns="45720" rtlCol="0" anchor="ctr">
            <a:normAutofit/>
          </a:bodyPr>
          <a:lstStyle/>
          <a:p>
            <a:pPr algn="ctr" defTabSz="457200"/>
            <a:r>
              <a:rPr lang="es-ES" sz="4000" dirty="0">
                <a:solidFill>
                  <a:srgbClr val="0070C0"/>
                </a:solidFill>
                <a:latin typeface="Tw Cen MT" panose="020B0602020104020603" pitchFamily="34" charset="0"/>
              </a:rPr>
              <a:t>Otras ayudas a las AR</a:t>
            </a:r>
            <a:r>
              <a:rPr lang="en-CH" sz="4000" dirty="0">
                <a:solidFill>
                  <a:srgbClr val="0070C0"/>
                </a:solidFill>
                <a:latin typeface="Tw Cen MT" panose="020B0602020104020603" pitchFamily="34" charset="0"/>
              </a:rPr>
              <a:t>s</a:t>
            </a:r>
            <a:r>
              <a:rPr lang="es-ES" sz="4000" dirty="0">
                <a:solidFill>
                  <a:srgbClr val="0070C0"/>
                </a:solidFill>
                <a:latin typeface="Tw Cen MT" panose="020B0602020104020603" pitchFamily="34" charset="0"/>
              </a:rPr>
              <a:t> y a los </a:t>
            </a:r>
            <a:r>
              <a:rPr lang="en-CH" sz="4000" dirty="0" err="1">
                <a:solidFill>
                  <a:srgbClr val="0070C0"/>
                </a:solidFill>
                <a:latin typeface="Tw Cen MT" panose="020B0602020104020603" pitchFamily="34" charset="0"/>
              </a:rPr>
              <a:t>Miembros</a:t>
            </a:r>
            <a:endParaRPr lang="en-US" sz="4000" dirty="0">
              <a:solidFill>
                <a:srgbClr val="0070C0"/>
              </a:solidFill>
              <a:latin typeface="Tw Cen MT" panose="020B0602020104020603" pitchFamily="34" charset="0"/>
            </a:endParaRPr>
          </a:p>
        </p:txBody>
      </p:sp>
      <p:sp>
        <p:nvSpPr>
          <p:cNvPr id="6" name="Content Placeholder 2">
            <a:extLst>
              <a:ext uri="{FF2B5EF4-FFF2-40B4-BE49-F238E27FC236}">
                <a16:creationId xmlns:a16="http://schemas.microsoft.com/office/drawing/2014/main" id="{E21E210C-A1BF-436E-98B4-106266DF4899}"/>
              </a:ext>
            </a:extLst>
          </p:cNvPr>
          <p:cNvSpPr>
            <a:spLocks noGrp="1"/>
          </p:cNvSpPr>
          <p:nvPr>
            <p:ph idx="1"/>
          </p:nvPr>
        </p:nvSpPr>
        <p:spPr>
          <a:xfrm>
            <a:off x="80554" y="1928081"/>
            <a:ext cx="10515600" cy="4351338"/>
          </a:xfrm>
        </p:spPr>
        <p:txBody>
          <a:bodyPr>
            <a:normAutofit fontScale="92500"/>
          </a:bodyPr>
          <a:lstStyle/>
          <a:p>
            <a:r>
              <a:rPr lang="es-ES" sz="2400" dirty="0">
                <a:latin typeface="Tw Cen MT" panose="020B0602020104020603" pitchFamily="34" charset="0"/>
              </a:rPr>
              <a:t>Tanto la Declaración de Ginebra de 2019 como las Directrices de la OMM para </a:t>
            </a:r>
            <a:r>
              <a:rPr lang="en-CH" sz="2400" dirty="0">
                <a:latin typeface="Tw Cen MT" panose="020B0602020104020603" pitchFamily="34" charset="0"/>
              </a:rPr>
              <a:t>la PPE</a:t>
            </a:r>
            <a:r>
              <a:rPr lang="es-ES" sz="2400" dirty="0">
                <a:latin typeface="Tw Cen MT" panose="020B0602020104020603" pitchFamily="34" charset="0"/>
              </a:rPr>
              <a:t> identifican los acuerdos legislativos y/o institucionales como un factor clave para </a:t>
            </a:r>
            <a:r>
              <a:rPr lang="en-CH" sz="2400" dirty="0">
                <a:latin typeface="Tw Cen MT" panose="020B0602020104020603" pitchFamily="34" charset="0"/>
              </a:rPr>
              <a:t>la PPE</a:t>
            </a:r>
            <a:r>
              <a:rPr lang="es-ES" sz="2400" dirty="0">
                <a:latin typeface="Tw Cen MT" panose="020B0602020104020603" pitchFamily="34" charset="0"/>
              </a:rPr>
              <a:t> y una acción prioritaria a nivel nacional. </a:t>
            </a:r>
          </a:p>
          <a:p>
            <a:r>
              <a:rPr lang="es-ES" sz="2400" dirty="0">
                <a:latin typeface="Tw Cen MT" panose="020B0602020104020603" pitchFamily="34" charset="0"/>
              </a:rPr>
              <a:t>La Oficina de </a:t>
            </a:r>
            <a:r>
              <a:rPr lang="en-CH" sz="2400" dirty="0">
                <a:latin typeface="Tw Cen MT" panose="020B0602020104020603" pitchFamily="34" charset="0"/>
              </a:rPr>
              <a:t>la </a:t>
            </a:r>
            <a:r>
              <a:rPr lang="es-ES" sz="2400" dirty="0">
                <a:latin typeface="Tw Cen MT" panose="020B0602020104020603" pitchFamily="34" charset="0"/>
              </a:rPr>
              <a:t>PPE ha creado un repositorio de leyes y otros instrumentos jurídicos de los Miembros, generalmente recopilados de fuentes públicas, que rigen sus actividades meteorológicas. El repositorio incluye ahora más de 100 instrumentos legales de más de 100 Miembros y está abierto para su uso dentro de la Secretaría, especialmente en apoyo del servicio de las oficinas regionales a los Miembros. </a:t>
            </a:r>
          </a:p>
          <a:p>
            <a:r>
              <a:rPr lang="es-ES" sz="2400" dirty="0">
                <a:latin typeface="Tw Cen MT" panose="020B0602020104020603" pitchFamily="34" charset="0"/>
              </a:rPr>
              <a:t>Al utilizar el </a:t>
            </a:r>
            <a:r>
              <a:rPr lang="en-CH" sz="2400" dirty="0" err="1">
                <a:latin typeface="Tw Cen MT" panose="020B0602020104020603" pitchFamily="34" charset="0"/>
              </a:rPr>
              <a:t>repositorio</a:t>
            </a:r>
            <a:r>
              <a:rPr lang="es-ES" sz="2400" dirty="0">
                <a:latin typeface="Tw Cen MT" panose="020B0602020104020603" pitchFamily="34" charset="0"/>
              </a:rPr>
              <a:t>, la Oficina de</a:t>
            </a:r>
            <a:r>
              <a:rPr lang="en-CH" sz="2400" dirty="0">
                <a:latin typeface="Tw Cen MT" panose="020B0602020104020603" pitchFamily="34" charset="0"/>
              </a:rPr>
              <a:t> la </a:t>
            </a:r>
            <a:r>
              <a:rPr lang="es-ES" sz="2400" dirty="0">
                <a:latin typeface="Tw Cen MT" panose="020B0602020104020603" pitchFamily="34" charset="0"/>
              </a:rPr>
              <a:t>PPE también ha prestado asesoramiento a algunos Miembros en su examen y revisión del marco jurídico o del acuerdo institucional relativo a</a:t>
            </a:r>
            <a:r>
              <a:rPr lang="en-CH" sz="2400" dirty="0">
                <a:latin typeface="Tw Cen MT" panose="020B0602020104020603" pitchFamily="34" charset="0"/>
              </a:rPr>
              <a:t>l</a:t>
            </a:r>
            <a:r>
              <a:rPr lang="es-ES" sz="2400" dirty="0">
                <a:latin typeface="Tw Cen MT" panose="020B0602020104020603" pitchFamily="34" charset="0"/>
              </a:rPr>
              <a:t> PPE, y seguirá esforzándose por proporcionar material de orientación, incluida la identificación y el análisis de las buenas prácticas, para que los Miembros puedan consultarlo en el futuro y utilizarlo.</a:t>
            </a:r>
            <a:endParaRPr lang="en-US" sz="2400" dirty="0">
              <a:latin typeface="Tw Cen MT" panose="020B0602020104020603" pitchFamily="34" charset="0"/>
            </a:endParaRPr>
          </a:p>
        </p:txBody>
      </p:sp>
      <p:pic>
        <p:nvPicPr>
          <p:cNvPr id="7" name="Picture 2">
            <a:extLst>
              <a:ext uri="{FF2B5EF4-FFF2-40B4-BE49-F238E27FC236}">
                <a16:creationId xmlns:a16="http://schemas.microsoft.com/office/drawing/2014/main" id="{BACE5211-CB18-47F8-9EF0-E1FD25589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48372">
            <a:off x="9067995" y="5454076"/>
            <a:ext cx="1626243" cy="1626243"/>
          </a:xfrm>
          <a:prstGeom prst="rect">
            <a:avLst/>
          </a:prstGeom>
          <a:noFill/>
          <a:extLst>
            <a:ext uri="{909E8E84-426E-40DD-AFC4-6F175D3DCCD1}">
              <a14:hiddenFill xmlns:a14="http://schemas.microsoft.com/office/drawing/2010/main">
                <a:solidFill>
                  <a:srgbClr val="FFFFFF"/>
                </a:solidFill>
              </a14:hiddenFill>
            </a:ext>
          </a:extLst>
        </p:spPr>
      </p:pic>
      <p:sp>
        <p:nvSpPr>
          <p:cNvPr id="9" name="Title 1">
            <a:extLst>
              <a:ext uri="{FF2B5EF4-FFF2-40B4-BE49-F238E27FC236}">
                <a16:creationId xmlns:a16="http://schemas.microsoft.com/office/drawing/2014/main" id="{7BE584A3-4049-4F0F-8439-8612029094A0}"/>
              </a:ext>
            </a:extLst>
          </p:cNvPr>
          <p:cNvSpPr txBox="1">
            <a:spLocks/>
          </p:cNvSpPr>
          <p:nvPr/>
        </p:nvSpPr>
        <p:spPr>
          <a:xfrm>
            <a:off x="10996777" y="335282"/>
            <a:ext cx="10515600" cy="1120588"/>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defTabSz="457200"/>
            <a:r>
              <a:rPr lang="en-US" sz="4000">
                <a:solidFill>
                  <a:srgbClr val="0070C0"/>
                </a:solidFill>
                <a:latin typeface="Tw Cen MT" panose="020B0602020104020603" pitchFamily="34" charset="0"/>
              </a:rPr>
              <a:t>Other assistance to RAs and Members</a:t>
            </a:r>
            <a:endParaRPr lang="en-US" sz="4000" dirty="0">
              <a:solidFill>
                <a:srgbClr val="0070C0"/>
              </a:solidFill>
              <a:latin typeface="Tw Cen MT" panose="020B0602020104020603" pitchFamily="34" charset="0"/>
            </a:endParaRPr>
          </a:p>
        </p:txBody>
      </p:sp>
      <p:sp>
        <p:nvSpPr>
          <p:cNvPr id="10" name="Content Placeholder 2">
            <a:extLst>
              <a:ext uri="{FF2B5EF4-FFF2-40B4-BE49-F238E27FC236}">
                <a16:creationId xmlns:a16="http://schemas.microsoft.com/office/drawing/2014/main" id="{B67645B5-619D-4940-BDD8-9FE859CB48F9}"/>
              </a:ext>
            </a:extLst>
          </p:cNvPr>
          <p:cNvSpPr txBox="1">
            <a:spLocks/>
          </p:cNvSpPr>
          <p:nvPr/>
        </p:nvSpPr>
        <p:spPr>
          <a:xfrm>
            <a:off x="10996777" y="1936788"/>
            <a:ext cx="10515600" cy="4351338"/>
          </a:xfrm>
          <a:prstGeom prst="rect">
            <a:avLst/>
          </a:prstGeom>
        </p:spPr>
        <p:txBody>
          <a:bodyPr vert="horz" lIns="91440" tIns="45720" rIns="91440" bIns="45720" rtlCol="0">
            <a:normAutofit lnSpcReduction="10000"/>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r>
              <a:rPr lang="en-US" sz="2400">
                <a:latin typeface="Tw Cen MT" panose="020B0602020104020603" pitchFamily="34" charset="0"/>
              </a:rPr>
              <a:t>Both the Geneva Declaration 2019 and WMO Guidelines for PPE identify legislative and/or institutional arrangements as a key PPE-enabling factor and a priority action at the national level. </a:t>
            </a:r>
          </a:p>
          <a:p>
            <a:r>
              <a:rPr lang="en-US" sz="2400">
                <a:latin typeface="Tw Cen MT" panose="020B0602020104020603" pitchFamily="34" charset="0"/>
              </a:rPr>
              <a:t>The PPE Office has </a:t>
            </a:r>
            <a:r>
              <a:rPr lang="en-US" sz="2400" u="sng">
                <a:latin typeface="Tw Cen MT" panose="020B0602020104020603" pitchFamily="34" charset="0"/>
              </a:rPr>
              <a:t>created a repository of Members’ laws and other legal instruments, generally gathered from publicly available sources, governing their meteorological activities</a:t>
            </a:r>
            <a:r>
              <a:rPr lang="en-US" sz="2400">
                <a:latin typeface="Tw Cen MT" panose="020B0602020104020603" pitchFamily="34" charset="0"/>
              </a:rPr>
              <a:t>. The repository now includes more than 100 legal instruments of 100+ Members and is open for use within the Secretariat, especially in support of regional offices’ service to Members. </a:t>
            </a:r>
          </a:p>
          <a:p>
            <a:r>
              <a:rPr lang="en-US" sz="2400" u="sng">
                <a:latin typeface="Tw Cen MT" panose="020B0602020104020603" pitchFamily="34" charset="0"/>
              </a:rPr>
              <a:t>By utilising the repository, the PPE Office has also provided advisory support to some Members</a:t>
            </a:r>
            <a:r>
              <a:rPr lang="en-US" sz="2400">
                <a:latin typeface="Tw Cen MT" panose="020B0602020104020603" pitchFamily="34" charset="0"/>
              </a:rPr>
              <a:t> in their review and revision of legal framework or institutional arrangement concerning PPE, </a:t>
            </a:r>
            <a:r>
              <a:rPr lang="en-US" sz="2400" u="sng">
                <a:latin typeface="Tw Cen MT" panose="020B0602020104020603" pitchFamily="34" charset="0"/>
              </a:rPr>
              <a:t>and will continue its effort to provide guiding materials</a:t>
            </a:r>
            <a:r>
              <a:rPr lang="en-US" sz="2400">
                <a:latin typeface="Tw Cen MT" panose="020B0602020104020603" pitchFamily="34" charset="0"/>
              </a:rPr>
              <a:t>, including identification and analysis of good practices, for future consultation from and the use by Members.</a:t>
            </a:r>
            <a:endParaRPr lang="en-US" sz="2400" dirty="0">
              <a:latin typeface="Tw Cen MT" panose="020B0602020104020603" pitchFamily="34" charset="0"/>
            </a:endParaRPr>
          </a:p>
        </p:txBody>
      </p:sp>
      <p:pic>
        <p:nvPicPr>
          <p:cNvPr id="11" name="Picture 2">
            <a:extLst>
              <a:ext uri="{FF2B5EF4-FFF2-40B4-BE49-F238E27FC236}">
                <a16:creationId xmlns:a16="http://schemas.microsoft.com/office/drawing/2014/main" id="{1425E7DC-C82C-4A36-ABDD-581CBB0BE7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5348372">
            <a:off x="19800641" y="5457848"/>
            <a:ext cx="1661390" cy="1661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6148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8CB8320-5FEE-4C04-9B54-8951A1D41875}"/>
              </a:ext>
            </a:extLst>
          </p:cNvPr>
          <p:cNvSpPr/>
          <p:nvPr/>
        </p:nvSpPr>
        <p:spPr>
          <a:xfrm>
            <a:off x="11417888" y="1577619"/>
            <a:ext cx="6872122" cy="5262979"/>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n-US" sz="2800" u="sng" dirty="0">
                <a:latin typeface="Tw Cen MT" panose="020B0602020104020603" pitchFamily="34" charset="0"/>
              </a:rPr>
              <a:t>The Secretariat promotes and supports pilot/demo projects. </a:t>
            </a:r>
          </a:p>
          <a:p>
            <a:pPr marL="362754" indent="-362754">
              <a:buFont typeface="Arial" panose="020B0604020202020204" pitchFamily="34" charset="0"/>
              <a:buChar char="•"/>
            </a:pPr>
            <a:endParaRPr lang="en-US" sz="2800" u="sng" dirty="0">
              <a:latin typeface="Tw Cen MT" panose="020B0602020104020603" pitchFamily="34" charset="0"/>
            </a:endParaRPr>
          </a:p>
          <a:p>
            <a:pPr marL="362754" indent="-362754">
              <a:buFont typeface="Arial" panose="020B0604020202020204" pitchFamily="34" charset="0"/>
              <a:buChar char="•"/>
            </a:pPr>
            <a:r>
              <a:rPr lang="en-US" sz="2800" dirty="0">
                <a:latin typeface="Tw Cen MT" panose="020B0602020104020603" pitchFamily="34" charset="0"/>
              </a:rPr>
              <a:t>E.g., </a:t>
            </a:r>
            <a:r>
              <a:rPr lang="en-US" sz="2800" u="sng" dirty="0">
                <a:latin typeface="Tw Cen MT" panose="020B0602020104020603" pitchFamily="34" charset="0"/>
              </a:rPr>
              <a:t>the </a:t>
            </a:r>
            <a:r>
              <a:rPr lang="en-US" sz="2800" b="1" u="sng" dirty="0">
                <a:latin typeface="Tw Cen MT" panose="020B0602020104020603" pitchFamily="34" charset="0"/>
              </a:rPr>
              <a:t>first Regional Pilot Project on PPE </a:t>
            </a:r>
            <a:r>
              <a:rPr lang="en-US" sz="2800" u="sng" dirty="0">
                <a:latin typeface="Tw Cen MT" panose="020B0602020104020603" pitchFamily="34" charset="0"/>
              </a:rPr>
              <a:t>for Smart Meteorological Services in Mega-cities (PP-SMSC) has been kicked off</a:t>
            </a:r>
            <a:r>
              <a:rPr lang="en-US" sz="2800" dirty="0">
                <a:latin typeface="Tw Cen MT" panose="020B0602020104020603" pitchFamily="34" charset="0"/>
              </a:rPr>
              <a:t> in Asian region led by China; Hong Kong, China; and Macao, China.</a:t>
            </a:r>
          </a:p>
          <a:p>
            <a:pPr marL="362754" indent="-362754">
              <a:buFont typeface="Arial" panose="020B0604020202020204" pitchFamily="34" charset="0"/>
              <a:buChar char="•"/>
            </a:pPr>
            <a:endParaRPr lang="en-US" sz="2800" dirty="0">
              <a:latin typeface="Tw Cen MT" panose="020B0602020104020603" pitchFamily="34" charset="0"/>
            </a:endParaRPr>
          </a:p>
          <a:p>
            <a:pPr marL="362754" indent="-362754">
              <a:buFont typeface="Arial" panose="020B0604020202020204" pitchFamily="34" charset="0"/>
              <a:buChar char="•"/>
            </a:pPr>
            <a:r>
              <a:rPr lang="en-US" sz="2800" dirty="0">
                <a:latin typeface="Tw Cen MT" panose="020B0602020104020603" pitchFamily="34" charset="0"/>
              </a:rPr>
              <a:t>This Pilot Project aims at exploring the PPE model in developing integrated urban meteorological service</a:t>
            </a:r>
          </a:p>
        </p:txBody>
      </p:sp>
      <p:sp>
        <p:nvSpPr>
          <p:cNvPr id="6" name="Title 1">
            <a:extLst>
              <a:ext uri="{FF2B5EF4-FFF2-40B4-BE49-F238E27FC236}">
                <a16:creationId xmlns:a16="http://schemas.microsoft.com/office/drawing/2014/main" id="{5F3DB7DF-5B52-42C6-ABF4-1B1E967D6461}"/>
              </a:ext>
            </a:extLst>
          </p:cNvPr>
          <p:cNvSpPr>
            <a:spLocks noGrp="1"/>
          </p:cNvSpPr>
          <p:nvPr>
            <p:ph type="title"/>
          </p:nvPr>
        </p:nvSpPr>
        <p:spPr>
          <a:xfrm>
            <a:off x="11382385" y="144425"/>
            <a:ext cx="10617452" cy="1148689"/>
          </a:xfrm>
        </p:spPr>
        <p:txBody>
          <a:bodyPr>
            <a:norm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4232" dirty="0">
                <a:solidFill>
                  <a:srgbClr val="0070C0"/>
                </a:solidFill>
                <a:latin typeface="Tw Cen MT" panose="020B0602020104020603" pitchFamily="34" charset="0"/>
              </a:rPr>
              <a:t>Just FYI, Pilot Project launched in RA II</a:t>
            </a:r>
          </a:p>
        </p:txBody>
      </p:sp>
      <p:pic>
        <p:nvPicPr>
          <p:cNvPr id="3" name="Picture 2" descr="A picture containing text, businesscard&#10;&#10;Description automatically generated">
            <a:extLst>
              <a:ext uri="{FF2B5EF4-FFF2-40B4-BE49-F238E27FC236}">
                <a16:creationId xmlns:a16="http://schemas.microsoft.com/office/drawing/2014/main" id="{C07E6E9A-9334-45D3-8FC9-F088A36E321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90010" y="2155371"/>
            <a:ext cx="3061465" cy="2538590"/>
          </a:xfrm>
          <a:prstGeom prst="rect">
            <a:avLst/>
          </a:prstGeom>
        </p:spPr>
      </p:pic>
      <p:sp>
        <p:nvSpPr>
          <p:cNvPr id="7" name="Rectangle 6">
            <a:extLst>
              <a:ext uri="{FF2B5EF4-FFF2-40B4-BE49-F238E27FC236}">
                <a16:creationId xmlns:a16="http://schemas.microsoft.com/office/drawing/2014/main" id="{FBB4D23F-2CC2-41F8-B183-73B29E85B621}"/>
              </a:ext>
            </a:extLst>
          </p:cNvPr>
          <p:cNvSpPr/>
          <p:nvPr/>
        </p:nvSpPr>
        <p:spPr>
          <a:xfrm>
            <a:off x="414573" y="1586326"/>
            <a:ext cx="6872122" cy="5693866"/>
          </a:xfrm>
          <a:prstGeom prst="rect">
            <a:avLst/>
          </a:prstGeom>
          <a:noFill/>
        </p:spPr>
        <p:txBody>
          <a:bodyPr wrap="square" rtlCol="0">
            <a:sp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s-ES" sz="2800" u="sng" dirty="0">
                <a:latin typeface="Tw Cen MT" panose="020B0602020104020603" pitchFamily="34" charset="0"/>
              </a:rPr>
              <a:t>La Secretaría promueve y apoya proyectos piloto/demo. </a:t>
            </a:r>
          </a:p>
          <a:p>
            <a:pPr marL="362754" indent="-362754">
              <a:buFont typeface="Arial" panose="020B0604020202020204" pitchFamily="34" charset="0"/>
              <a:buChar char="•"/>
            </a:pPr>
            <a:endParaRPr lang="es-ES" sz="2800" u="sng" dirty="0">
              <a:latin typeface="Tw Cen MT" panose="020B0602020104020603" pitchFamily="34" charset="0"/>
            </a:endParaRPr>
          </a:p>
          <a:p>
            <a:pPr marL="362754" indent="-362754">
              <a:buFont typeface="Arial" panose="020B0604020202020204" pitchFamily="34" charset="0"/>
              <a:buChar char="•"/>
            </a:pPr>
            <a:r>
              <a:rPr lang="es-ES" sz="2800" u="sng" dirty="0">
                <a:latin typeface="Tw Cen MT" panose="020B0602020104020603" pitchFamily="34" charset="0"/>
              </a:rPr>
              <a:t>Por ejemplo, el primer Proyecto Piloto Regional sobre PPE para Servicios Meteorológicos Inteligentes en Megaciudades (PP-SMSC) se ha puesto</a:t>
            </a:r>
            <a:r>
              <a:rPr lang="es-ES" sz="2800" dirty="0">
                <a:latin typeface="Tw Cen MT" panose="020B0602020104020603" pitchFamily="34" charset="0"/>
              </a:rPr>
              <a:t> en marcha en la región asiática liderado por China; Hong Kong, China; y Macao, China.</a:t>
            </a:r>
          </a:p>
          <a:p>
            <a:pPr marL="362754" indent="-362754">
              <a:buFont typeface="Arial" panose="020B0604020202020204" pitchFamily="34" charset="0"/>
              <a:buChar char="•"/>
            </a:pPr>
            <a:r>
              <a:rPr lang="es-ES" sz="2800" dirty="0">
                <a:latin typeface="Tw Cen MT" panose="020B0602020104020603" pitchFamily="34" charset="0"/>
              </a:rPr>
              <a:t>Este proyecto piloto tiene como objetivo explorar el modelo de EPP en el desarrollo de servicios meteorológicos urbanos integrados.</a:t>
            </a:r>
            <a:endParaRPr lang="en-US" sz="2800" dirty="0">
              <a:latin typeface="Tw Cen MT" panose="020B0602020104020603" pitchFamily="34" charset="0"/>
            </a:endParaRPr>
          </a:p>
        </p:txBody>
      </p:sp>
      <p:sp>
        <p:nvSpPr>
          <p:cNvPr id="8" name="Title 1">
            <a:extLst>
              <a:ext uri="{FF2B5EF4-FFF2-40B4-BE49-F238E27FC236}">
                <a16:creationId xmlns:a16="http://schemas.microsoft.com/office/drawing/2014/main" id="{F66592E9-02C6-44E9-A776-D653E86686A5}"/>
              </a:ext>
            </a:extLst>
          </p:cNvPr>
          <p:cNvSpPr txBox="1">
            <a:spLocks/>
          </p:cNvSpPr>
          <p:nvPr/>
        </p:nvSpPr>
        <p:spPr>
          <a:xfrm>
            <a:off x="379070" y="153132"/>
            <a:ext cx="10617452" cy="1148689"/>
          </a:xfrm>
          <a:prstGeom prst="rect">
            <a:avLst/>
          </a:prstGeom>
        </p:spPr>
        <p:txBody>
          <a:bodyPr vert="horz" lIns="91440" tIns="45720" rIns="91440" bIns="45720" rtlCol="0" anchor="ctr">
            <a:normAutofit lnSpcReduction="10000"/>
          </a:bodyPr>
          <a:lstStyle>
            <a:defPPr>
              <a:defRPr lang="en-US"/>
            </a:defPPr>
            <a:lvl1pPr marL="0" algn="l" defTabSz="1384950" rtl="0" eaLnBrk="1" latinLnBrk="0" hangingPunct="1">
              <a:lnSpc>
                <a:spcPct val="90000"/>
              </a:lnSpc>
              <a:spcBef>
                <a:spcPct val="0"/>
              </a:spcBef>
              <a:buNone/>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s-ES" sz="4232" dirty="0">
                <a:solidFill>
                  <a:srgbClr val="0070C0"/>
                </a:solidFill>
                <a:latin typeface="Tw Cen MT" panose="020B0602020104020603" pitchFamily="34" charset="0"/>
              </a:rPr>
              <a:t>Sólo para su información, se ha puesto en marcha un proyecto piloto en RA II</a:t>
            </a:r>
            <a:endParaRPr lang="en-US" sz="4232" dirty="0">
              <a:solidFill>
                <a:srgbClr val="0070C0"/>
              </a:solidFill>
              <a:latin typeface="Tw Cen MT" panose="020B0602020104020603" pitchFamily="34" charset="0"/>
            </a:endParaRPr>
          </a:p>
        </p:txBody>
      </p:sp>
      <p:pic>
        <p:nvPicPr>
          <p:cNvPr id="9" name="Picture 8" descr="A picture containing text, businesscard&#10;&#10;Description automatically generated">
            <a:extLst>
              <a:ext uri="{FF2B5EF4-FFF2-40B4-BE49-F238E27FC236}">
                <a16:creationId xmlns:a16="http://schemas.microsoft.com/office/drawing/2014/main" id="{4B076BA1-61E1-426F-BF02-1C4D597EDA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695" y="2164078"/>
            <a:ext cx="3061465" cy="2538590"/>
          </a:xfrm>
          <a:prstGeom prst="rect">
            <a:avLst/>
          </a:prstGeom>
        </p:spPr>
      </p:pic>
    </p:spTree>
    <p:extLst>
      <p:ext uri="{BB962C8B-B14F-4D97-AF65-F5344CB8AC3E}">
        <p14:creationId xmlns:p14="http://schemas.microsoft.com/office/powerpoint/2010/main" val="4536126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6068B6-CCCE-4AAF-BB7C-4E77BA56BDF0}"/>
              </a:ext>
            </a:extLst>
          </p:cNvPr>
          <p:cNvSpPr>
            <a:spLocks noGrp="1"/>
          </p:cNvSpPr>
          <p:nvPr>
            <p:ph type="ctrTitle"/>
          </p:nvPr>
        </p:nvSpPr>
        <p:spPr>
          <a:xfrm>
            <a:off x="1687542" y="992778"/>
            <a:ext cx="7217781" cy="1538478"/>
          </a:xfrm>
        </p:spPr>
        <p:txBody>
          <a:bodyPr>
            <a:noAutofit/>
          </a:bodyPr>
          <a:lstStyle/>
          <a:p>
            <a:r>
              <a:rPr lang="es-ES" sz="4400" dirty="0">
                <a:solidFill>
                  <a:srgbClr val="0070C0"/>
                </a:solidFill>
                <a:latin typeface="Tw Cen MT" panose="020B0602020104020603" pitchFamily="34" charset="0"/>
              </a:rPr>
              <a:t>Estatus específico de la región</a:t>
            </a:r>
            <a:br>
              <a:rPr lang="es-ES" sz="4400" dirty="0">
                <a:solidFill>
                  <a:srgbClr val="0070C0"/>
                </a:solidFill>
                <a:latin typeface="Tw Cen MT" panose="020B0602020104020603" pitchFamily="34" charset="0"/>
              </a:rPr>
            </a:br>
            <a:r>
              <a:rPr lang="es-AR" sz="4400" dirty="0">
                <a:solidFill>
                  <a:srgbClr val="0070C0"/>
                </a:solidFill>
                <a:latin typeface="Tw Cen MT" panose="020B0602020104020603" pitchFamily="34" charset="0"/>
              </a:rPr>
              <a:t>Cuestionario 2021</a:t>
            </a:r>
          </a:p>
        </p:txBody>
      </p:sp>
      <p:cxnSp>
        <p:nvCxnSpPr>
          <p:cNvPr id="5" name="Straight Connector 4">
            <a:extLst>
              <a:ext uri="{FF2B5EF4-FFF2-40B4-BE49-F238E27FC236}">
                <a16:creationId xmlns:a16="http://schemas.microsoft.com/office/drawing/2014/main" id="{3824DE05-7C15-44AB-8D2C-C555FCC0E97B}"/>
              </a:ext>
            </a:extLst>
          </p:cNvPr>
          <p:cNvCxnSpPr>
            <a:cxnSpLocks/>
          </p:cNvCxnSpPr>
          <p:nvPr/>
        </p:nvCxnSpPr>
        <p:spPr>
          <a:xfrm flipH="1">
            <a:off x="10799762" y="731520"/>
            <a:ext cx="1588" cy="3891280"/>
          </a:xfrm>
          <a:prstGeom prst="line">
            <a:avLst/>
          </a:prstGeom>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740F0F81-12CC-40B4-A759-DDDBCB5F5F3B}"/>
              </a:ext>
            </a:extLst>
          </p:cNvPr>
          <p:cNvSpPr txBox="1">
            <a:spLocks/>
          </p:cNvSpPr>
          <p:nvPr/>
        </p:nvSpPr>
        <p:spPr>
          <a:xfrm>
            <a:off x="12930921" y="1149531"/>
            <a:ext cx="7217781" cy="1290284"/>
          </a:xfrm>
          <a:prstGeom prst="rect">
            <a:avLst/>
          </a:prstGeom>
        </p:spPr>
        <p:txBody>
          <a:bodyPr vert="horz" lIns="91440" tIns="45720" rIns="91440" bIns="45720" rtlCol="0" anchor="b">
            <a:normAutofit lnSpcReduction="10000"/>
          </a:bodyPr>
          <a:lstStyle>
            <a:lvl1pPr algn="ctr" defTabSz="967344" rtl="0" eaLnBrk="1" latinLnBrk="0" hangingPunct="1">
              <a:lnSpc>
                <a:spcPct val="90000"/>
              </a:lnSpc>
              <a:spcBef>
                <a:spcPct val="0"/>
              </a:spcBef>
              <a:buNone/>
              <a:defRPr sz="6347" kern="1200">
                <a:solidFill>
                  <a:schemeClr val="tx1"/>
                </a:solidFill>
                <a:latin typeface="+mj-lt"/>
                <a:ea typeface="+mj-ea"/>
                <a:cs typeface="+mj-cs"/>
              </a:defRPr>
            </a:lvl1pPr>
          </a:lstStyle>
          <a:p>
            <a:r>
              <a:rPr lang="en-US" sz="4400" dirty="0">
                <a:solidFill>
                  <a:srgbClr val="0070C0"/>
                </a:solidFill>
                <a:latin typeface="Tw Cen MT" panose="020B0602020104020603" pitchFamily="34" charset="0"/>
              </a:rPr>
              <a:t>Region-specific status</a:t>
            </a:r>
          </a:p>
          <a:p>
            <a:r>
              <a:rPr lang="en-US" sz="4400" dirty="0">
                <a:solidFill>
                  <a:srgbClr val="0070C0"/>
                </a:solidFill>
                <a:latin typeface="Tw Cen MT" panose="020B0602020104020603" pitchFamily="34" charset="0"/>
              </a:rPr>
              <a:t>Including Questionnaire 2021</a:t>
            </a:r>
            <a:endParaRPr lang="es-MX" sz="4400" dirty="0">
              <a:solidFill>
                <a:srgbClr val="0070C0"/>
              </a:solidFill>
              <a:latin typeface="Tw Cen MT" panose="020B0602020104020603" pitchFamily="34" charset="0"/>
            </a:endParaRPr>
          </a:p>
        </p:txBody>
      </p:sp>
      <p:pic>
        <p:nvPicPr>
          <p:cNvPr id="4" name="Picture 3" descr="A high angle view of a building&#10;&#10;Description automatically generated with medium confidence">
            <a:extLst>
              <a:ext uri="{FF2B5EF4-FFF2-40B4-BE49-F238E27FC236}">
                <a16:creationId xmlns:a16="http://schemas.microsoft.com/office/drawing/2014/main" id="{A60511DF-DC55-43A2-A335-C380A14AA6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9874" y="2630596"/>
            <a:ext cx="5972873" cy="3984407"/>
          </a:xfrm>
          <a:prstGeom prst="rect">
            <a:avLst/>
          </a:prstGeom>
        </p:spPr>
      </p:pic>
      <p:pic>
        <p:nvPicPr>
          <p:cNvPr id="7" name="Picture 6" descr="A high angle view of a building&#10;&#10;Description automatically generated with medium confidence">
            <a:extLst>
              <a:ext uri="{FF2B5EF4-FFF2-40B4-BE49-F238E27FC236}">
                <a16:creationId xmlns:a16="http://schemas.microsoft.com/office/drawing/2014/main" id="{A6799B06-3CA1-4CD5-8617-D1467F22F1A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553374" y="2630595"/>
            <a:ext cx="5972873" cy="3984407"/>
          </a:xfrm>
          <a:prstGeom prst="rect">
            <a:avLst/>
          </a:prstGeom>
        </p:spPr>
      </p:pic>
    </p:spTree>
    <p:extLst>
      <p:ext uri="{BB962C8B-B14F-4D97-AF65-F5344CB8AC3E}">
        <p14:creationId xmlns:p14="http://schemas.microsoft.com/office/powerpoint/2010/main" val="5123854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3">
            <a:extLst>
              <a:ext uri="{FF2B5EF4-FFF2-40B4-BE49-F238E27FC236}">
                <a16:creationId xmlns:a16="http://schemas.microsoft.com/office/drawing/2014/main" id="{CBB26870-B40E-4FF7-ABA3-7BE6349C6255}"/>
              </a:ext>
            </a:extLst>
          </p:cNvPr>
          <p:cNvSpPr txBox="1">
            <a:spLocks/>
          </p:cNvSpPr>
          <p:nvPr/>
        </p:nvSpPr>
        <p:spPr>
          <a:xfrm>
            <a:off x="1485960" y="179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4400" dirty="0" err="1">
                <a:solidFill>
                  <a:srgbClr val="0070C0"/>
                </a:solidFill>
                <a:latin typeface="Tw Cen MT" panose="020B0602020104020603" pitchFamily="34" charset="0"/>
              </a:rPr>
              <a:t>Decisión</a:t>
            </a:r>
            <a:r>
              <a:rPr lang="en-US" sz="4400" dirty="0">
                <a:solidFill>
                  <a:srgbClr val="0070C0"/>
                </a:solidFill>
                <a:latin typeface="Tw Cen MT" panose="020B0602020104020603" pitchFamily="34" charset="0"/>
              </a:rPr>
              <a:t> 6 (AR III-18)</a:t>
            </a:r>
          </a:p>
        </p:txBody>
      </p:sp>
      <p:sp>
        <p:nvSpPr>
          <p:cNvPr id="10" name="Content Placeholder 7">
            <a:extLst>
              <a:ext uri="{FF2B5EF4-FFF2-40B4-BE49-F238E27FC236}">
                <a16:creationId xmlns:a16="http://schemas.microsoft.com/office/drawing/2014/main" id="{EAA06319-9F42-47CB-966B-0200E963EEE5}"/>
              </a:ext>
            </a:extLst>
          </p:cNvPr>
          <p:cNvSpPr txBox="1">
            <a:spLocks/>
          </p:cNvSpPr>
          <p:nvPr/>
        </p:nvSpPr>
        <p:spPr>
          <a:xfrm>
            <a:off x="1460500" y="1335088"/>
            <a:ext cx="9180513" cy="5723105"/>
          </a:xfrm>
          <a:prstGeom prst="rect">
            <a:avLst/>
          </a:prstGeom>
        </p:spPr>
        <p:txBody>
          <a:bodyPr vert="horz" wrap="square" lIns="91440" tIns="45720" rIns="91440" bIns="45720" rtlCol="0">
            <a:sp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0" indent="0">
              <a:buFont typeface="Arial" panose="020B0604020202020204" pitchFamily="34" charset="0"/>
              <a:buNone/>
            </a:pPr>
            <a:r>
              <a:rPr lang="es-ES" sz="2400" dirty="0">
                <a:latin typeface="Tw Cen MT" panose="020B0602020104020603" pitchFamily="34" charset="0"/>
              </a:rPr>
              <a:t>La Asociación Regional III (América del Sur) decide:</a:t>
            </a:r>
          </a:p>
          <a:p>
            <a:pPr marL="457200" indent="-457200">
              <a:buFont typeface="Arial" panose="020B0604020202020204" pitchFamily="34" charset="0"/>
              <a:buAutoNum type="arabicParenBoth"/>
            </a:pPr>
            <a:r>
              <a:rPr lang="es-ES" sz="2200" dirty="0">
                <a:latin typeface="Tw Cen MT" panose="020B0602020104020603" pitchFamily="34" charset="0"/>
              </a:rPr>
              <a:t>que su presidente y su Grupo de Gestión deberían tener debidamente en cuenta las </a:t>
            </a:r>
            <a:r>
              <a:rPr lang="es-ES" sz="2200" b="1" dirty="0">
                <a:latin typeface="Tw Cen MT" panose="020B0602020104020603" pitchFamily="34" charset="0"/>
              </a:rPr>
              <a:t>Directrices para la </a:t>
            </a:r>
            <a:r>
              <a:rPr lang="en-CH" sz="2200" b="1" dirty="0" err="1">
                <a:latin typeface="Tw Cen MT" panose="020B0602020104020603" pitchFamily="34" charset="0"/>
              </a:rPr>
              <a:t>Colaboración</a:t>
            </a:r>
            <a:r>
              <a:rPr lang="es-ES" sz="2200" b="1" dirty="0">
                <a:latin typeface="Tw Cen MT" panose="020B0602020104020603" pitchFamily="34" charset="0"/>
              </a:rPr>
              <a:t> </a:t>
            </a:r>
            <a:r>
              <a:rPr lang="en-CH" sz="2200" b="1" dirty="0">
                <a:latin typeface="Tw Cen MT" panose="020B0602020104020603" pitchFamily="34" charset="0"/>
              </a:rPr>
              <a:t>P</a:t>
            </a:r>
            <a:r>
              <a:rPr lang="es-ES" sz="2200" b="1" dirty="0" err="1">
                <a:latin typeface="Tw Cen MT" panose="020B0602020104020603" pitchFamily="34" charset="0"/>
              </a:rPr>
              <a:t>úblico</a:t>
            </a:r>
            <a:r>
              <a:rPr lang="es-ES" sz="2200" b="1" dirty="0">
                <a:latin typeface="Tw Cen MT" panose="020B0602020104020603" pitchFamily="34" charset="0"/>
              </a:rPr>
              <a:t> y </a:t>
            </a:r>
            <a:r>
              <a:rPr lang="en-CH" sz="2200" b="1" dirty="0">
                <a:latin typeface="Tw Cen MT" panose="020B0602020104020603" pitchFamily="34" charset="0"/>
              </a:rPr>
              <a:t>P</a:t>
            </a:r>
            <a:r>
              <a:rPr lang="es-ES" sz="2200" b="1" dirty="0" err="1">
                <a:latin typeface="Tw Cen MT" panose="020B0602020104020603" pitchFamily="34" charset="0"/>
              </a:rPr>
              <a:t>rivad</a:t>
            </a:r>
            <a:r>
              <a:rPr lang="en-CH" sz="2200" b="1" dirty="0">
                <a:latin typeface="Tw Cen MT" panose="020B0602020104020603" pitchFamily="34" charset="0"/>
              </a:rPr>
              <a:t>a</a:t>
            </a:r>
            <a:r>
              <a:rPr lang="es-ES" sz="2200" dirty="0">
                <a:latin typeface="Tw Cen MT" panose="020B0602020104020603" pitchFamily="34" charset="0"/>
              </a:rPr>
              <a:t> cuando planifiquen las actividades regionales pertinentes —</a:t>
            </a:r>
            <a:r>
              <a:rPr lang="en-CH" sz="2200" dirty="0">
                <a:latin typeface="Tw Cen MT" panose="020B0602020104020603" pitchFamily="34" charset="0"/>
              </a:rPr>
              <a:t> </a:t>
            </a:r>
            <a:r>
              <a:rPr lang="es-ES" sz="2200" b="1" dirty="0">
                <a:latin typeface="Tw Cen MT" panose="020B0602020104020603" pitchFamily="34" charset="0"/>
              </a:rPr>
              <a:t>en particular aquellas destinadas a la sensibilización mutua de los sectores y al fomento de la confianza entre ellos</a:t>
            </a:r>
            <a:r>
              <a:rPr lang="es-ES" sz="2200" dirty="0">
                <a:latin typeface="Tw Cen MT" panose="020B0602020104020603" pitchFamily="34" charset="0"/>
              </a:rPr>
              <a:t>— y cuando utilicen el potencial de la colaboración entre los sectores público y privado para reducir la brecha en materia de capacidad;</a:t>
            </a:r>
          </a:p>
          <a:p>
            <a:pPr marL="457200" indent="-457200">
              <a:buFont typeface="Arial" panose="020B0604020202020204" pitchFamily="34" charset="0"/>
              <a:buAutoNum type="arabicParenBoth"/>
            </a:pPr>
            <a:endParaRPr lang="es-ES" sz="2200" dirty="0">
              <a:latin typeface="Tw Cen MT" panose="020B0602020104020603" pitchFamily="34" charset="0"/>
            </a:endParaRPr>
          </a:p>
          <a:p>
            <a:pPr marL="457200" indent="-457200">
              <a:buFont typeface="Arial" panose="020B0604020202020204" pitchFamily="34" charset="0"/>
              <a:buAutoNum type="arabicParenBoth"/>
            </a:pPr>
            <a:r>
              <a:rPr lang="es-ES" sz="2200" dirty="0">
                <a:latin typeface="Tw Cen MT" panose="020B0602020104020603" pitchFamily="34" charset="0"/>
              </a:rPr>
              <a:t>alentar a los</a:t>
            </a:r>
            <a:r>
              <a:rPr lang="es-ES" sz="2200" b="1" dirty="0">
                <a:latin typeface="Tw Cen MT" panose="020B0602020104020603" pitchFamily="34" charset="0"/>
              </a:rPr>
              <a:t> Estados Miembros de la Asociación Regional III (AR III) a que utilicen las Directrices</a:t>
            </a:r>
            <a:r>
              <a:rPr lang="es-ES" sz="2200" dirty="0">
                <a:latin typeface="Tw Cen MT" panose="020B0602020104020603" pitchFamily="34" charset="0"/>
              </a:rPr>
              <a:t> para establecer relaciones de cooperación y colaboración y forjar asociaciones a nivel nacional entre los sectores público, privado, académico y de la sociedad civil con miras a alcanzar objetivos conjuntos en aras del bien común, y a que estudien mecanismos apropiados para materializar la colaboración con los sectores señalados cuando conciban y pongan en práctica proyectos e iniciativas actuales y futuros en el seno de la Asociación;</a:t>
            </a:r>
          </a:p>
        </p:txBody>
      </p:sp>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5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4400" dirty="0">
                <a:solidFill>
                  <a:srgbClr val="0070C0"/>
                </a:solidFill>
                <a:latin typeface="Tw Cen MT" panose="020B0602020104020603" pitchFamily="34" charset="0"/>
              </a:rPr>
              <a:t>Decision 6 (RA III-18)</a:t>
            </a:r>
          </a:p>
        </p:txBody>
      </p:sp>
      <p:sp>
        <p:nvSpPr>
          <p:cNvPr id="8" name="Content Placeholder 7">
            <a:extLst>
              <a:ext uri="{FF2B5EF4-FFF2-40B4-BE49-F238E27FC236}">
                <a16:creationId xmlns:a16="http://schemas.microsoft.com/office/drawing/2014/main" id="{3DEF576A-46B6-4A03-A648-B7168E758C2E}"/>
              </a:ext>
            </a:extLst>
          </p:cNvPr>
          <p:cNvSpPr>
            <a:spLocks noGrp="1"/>
          </p:cNvSpPr>
          <p:nvPr>
            <p:ph sz="half" idx="2"/>
          </p:nvPr>
        </p:nvSpPr>
        <p:spPr>
          <a:xfrm>
            <a:off x="10934700" y="1309688"/>
            <a:ext cx="9180513" cy="5501506"/>
          </a:xfrm>
          <a:prstGeom prst="rect">
            <a:avLst/>
          </a:prstGeom>
        </p:spPr>
        <p:txBody>
          <a:bodyPr wrap="square">
            <a:spAutoFit/>
          </a:bodyPr>
          <a:lstStyle/>
          <a:p>
            <a:pPr marL="0" indent="0">
              <a:buNone/>
            </a:pPr>
            <a:r>
              <a:rPr lang="en-US" sz="2400" dirty="0">
                <a:latin typeface="Tw Cen MT" panose="020B0602020104020603" pitchFamily="34" charset="0"/>
              </a:rPr>
              <a:t>Regional Association III (South America) decides:</a:t>
            </a:r>
          </a:p>
          <a:p>
            <a:pPr marL="457200" indent="-457200">
              <a:buAutoNum type="arabicParenBoth"/>
            </a:pPr>
            <a:r>
              <a:rPr lang="en-US" sz="2400" dirty="0">
                <a:latin typeface="Tw Cen MT" panose="020B0602020104020603" pitchFamily="34" charset="0"/>
              </a:rPr>
              <a:t>That the RA III president and the management group should give due consideration to the </a:t>
            </a:r>
            <a:r>
              <a:rPr lang="en-US" sz="2400" b="1" dirty="0">
                <a:latin typeface="Tw Cen MT" panose="020B0602020104020603" pitchFamily="34" charset="0"/>
              </a:rPr>
              <a:t>Guidelines for Public-private Engagement </a:t>
            </a:r>
            <a:r>
              <a:rPr lang="en-US" sz="2400" dirty="0">
                <a:latin typeface="Tw Cen MT" panose="020B0602020104020603" pitchFamily="34" charset="0"/>
              </a:rPr>
              <a:t>in planning relevant regional activities, </a:t>
            </a:r>
            <a:r>
              <a:rPr lang="en-US" sz="2400" b="1" dirty="0">
                <a:latin typeface="Tw Cen MT" panose="020B0602020104020603" pitchFamily="34" charset="0"/>
              </a:rPr>
              <a:t>in particular those for raising mutual awareness and building trust between the sectors</a:t>
            </a:r>
            <a:r>
              <a:rPr lang="en-US" sz="2400" dirty="0">
                <a:latin typeface="Tw Cen MT" panose="020B0602020104020603" pitchFamily="34" charset="0"/>
              </a:rPr>
              <a:t>, and utilizing the potential of the public-private engagement in bridging the capacity gap;</a:t>
            </a:r>
          </a:p>
          <a:p>
            <a:pPr marL="457200" indent="-457200">
              <a:buAutoNum type="arabicParenBoth"/>
            </a:pPr>
            <a:endParaRPr lang="en-US" sz="2400" dirty="0">
              <a:latin typeface="Tw Cen MT" panose="020B0602020104020603" pitchFamily="34" charset="0"/>
            </a:endParaRPr>
          </a:p>
          <a:p>
            <a:pPr marL="457200" indent="-457200">
              <a:buAutoNum type="arabicParenBoth"/>
            </a:pPr>
            <a:r>
              <a:rPr lang="en-US" sz="2400" dirty="0">
                <a:latin typeface="Tw Cen MT" panose="020B0602020104020603" pitchFamily="34" charset="0"/>
              </a:rPr>
              <a:t>To encourage the RA III </a:t>
            </a:r>
            <a:r>
              <a:rPr lang="en-US" sz="2400" b="1" dirty="0">
                <a:latin typeface="Tw Cen MT" panose="020B0602020104020603" pitchFamily="34" charset="0"/>
              </a:rPr>
              <a:t>Member States to use the guidelines </a:t>
            </a:r>
            <a:r>
              <a:rPr lang="en-US" sz="2400" dirty="0">
                <a:latin typeface="Tw Cen MT" panose="020B0602020104020603" pitchFamily="34" charset="0"/>
              </a:rPr>
              <a:t>in establishing cooperation and collaboration and partnership at national level across the public, private, academic and civil society sectors that pursue the common goals for public good, and to consider appropriate mechanisms for engagement with the above sectors when designing and implementing existing and future projects and initiatives in RA III;</a:t>
            </a:r>
            <a:endParaRPr lang="LID4096" sz="2400" dirty="0">
              <a:latin typeface="Tw Cen MT" panose="020B0602020104020603" pitchFamily="34" charset="0"/>
            </a:endParaRPr>
          </a:p>
        </p:txBody>
      </p:sp>
      <p:sp>
        <p:nvSpPr>
          <p:cNvPr id="11" name="TextBox 10">
            <a:extLst>
              <a:ext uri="{FF2B5EF4-FFF2-40B4-BE49-F238E27FC236}">
                <a16:creationId xmlns:a16="http://schemas.microsoft.com/office/drawing/2014/main" id="{3BDEF76D-6C9D-4877-AC89-0C973C5EC1EA}"/>
              </a:ext>
            </a:extLst>
          </p:cNvPr>
          <p:cNvSpPr txBox="1"/>
          <p:nvPr/>
        </p:nvSpPr>
        <p:spPr>
          <a:xfrm>
            <a:off x="11341100" y="3734975"/>
            <a:ext cx="10115270" cy="461665"/>
          </a:xfrm>
          <a:prstGeom prst="rect">
            <a:avLst/>
          </a:prstGeom>
          <a:noFill/>
        </p:spPr>
        <p:txBody>
          <a:bodyPr wrap="none" rtlCol="0">
            <a:spAutoFit/>
          </a:bodyPr>
          <a:lstStyle/>
          <a:p>
            <a:r>
              <a:rPr lang="en-US" sz="2400" b="1" dirty="0">
                <a:solidFill>
                  <a:srgbClr val="00B0F0"/>
                </a:solidFill>
                <a:latin typeface="Tw Cen MT" panose="020B0602020104020603" pitchFamily="34" charset="0"/>
                <a:sym typeface="Wingdings" panose="05000000000000000000" pitchFamily="2" charset="2"/>
              </a:rPr>
              <a:t> Being implemented (the Regional Forum to be held on Thursday, 21 July)</a:t>
            </a:r>
            <a:endParaRPr lang="en-US" sz="2400" b="1" dirty="0">
              <a:solidFill>
                <a:srgbClr val="00B0F0"/>
              </a:solidFill>
              <a:latin typeface="Tw Cen MT" panose="020B0602020104020603" pitchFamily="34" charset="0"/>
            </a:endParaRPr>
          </a:p>
        </p:txBody>
      </p:sp>
      <p:sp>
        <p:nvSpPr>
          <p:cNvPr id="12" name="TextBox 11">
            <a:extLst>
              <a:ext uri="{FF2B5EF4-FFF2-40B4-BE49-F238E27FC236}">
                <a16:creationId xmlns:a16="http://schemas.microsoft.com/office/drawing/2014/main" id="{A2082779-3DE1-4FA0-818D-5E3B617AEA11}"/>
              </a:ext>
            </a:extLst>
          </p:cNvPr>
          <p:cNvSpPr txBox="1"/>
          <p:nvPr/>
        </p:nvSpPr>
        <p:spPr>
          <a:xfrm>
            <a:off x="1905000" y="3924263"/>
            <a:ext cx="7859075" cy="430887"/>
          </a:xfrm>
          <a:prstGeom prst="rect">
            <a:avLst/>
          </a:prstGeom>
          <a:noFill/>
        </p:spPr>
        <p:txBody>
          <a:bodyPr wrap="none" rtlCol="0">
            <a:spAutoFit/>
          </a:bodyPr>
          <a:lstStyle/>
          <a:p>
            <a:r>
              <a:rPr lang="en-US" sz="2200" b="1" dirty="0">
                <a:solidFill>
                  <a:srgbClr val="00B0F0"/>
                </a:solidFill>
                <a:latin typeface="Tw Cen MT" panose="020B0602020104020603" pitchFamily="34" charset="0"/>
                <a:sym typeface="Wingdings" panose="05000000000000000000" pitchFamily="2" charset="2"/>
              </a:rPr>
              <a:t> </a:t>
            </a:r>
            <a:r>
              <a:rPr lang="es-ES" sz="2200" b="1" dirty="0">
                <a:solidFill>
                  <a:srgbClr val="00B0F0"/>
                </a:solidFill>
                <a:latin typeface="Tw Cen MT" panose="020B0602020104020603" pitchFamily="34" charset="0"/>
              </a:rPr>
              <a:t>En marcha (el Foro Regional se celebrará el jueves 21 de julio)</a:t>
            </a:r>
            <a:endParaRPr lang="en-US" sz="2200" b="1" dirty="0">
              <a:solidFill>
                <a:srgbClr val="00B0F0"/>
              </a:solidFill>
              <a:latin typeface="Tw Cen MT" panose="020B0602020104020603" pitchFamily="34" charset="0"/>
            </a:endParaRPr>
          </a:p>
        </p:txBody>
      </p:sp>
    </p:spTree>
    <p:extLst>
      <p:ext uri="{BB962C8B-B14F-4D97-AF65-F5344CB8AC3E}">
        <p14:creationId xmlns:p14="http://schemas.microsoft.com/office/powerpoint/2010/main" val="31607791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31820" y="2592426"/>
            <a:ext cx="8222192" cy="2525771"/>
          </a:xfrm>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a:solidFill>
                  <a:srgbClr val="0070C0"/>
                </a:solidFill>
                <a:latin typeface="Tw Cen MT" panose="020B0602020104020603" pitchFamily="34" charset="0"/>
              </a:rPr>
              <a:t>Why PPE?</a:t>
            </a:r>
            <a:br>
              <a:rPr lang="en-US" sz="4000" dirty="0">
                <a:solidFill>
                  <a:srgbClr val="0070C0"/>
                </a:solidFill>
                <a:latin typeface="Tw Cen MT" panose="020B0602020104020603" pitchFamily="34" charset="0"/>
              </a:rPr>
            </a:br>
            <a:br>
              <a:rPr lang="en-US" sz="4000" dirty="0">
                <a:solidFill>
                  <a:srgbClr val="0070C0"/>
                </a:solidFill>
                <a:latin typeface="Tw Cen MT" panose="020B0602020104020603" pitchFamily="34" charset="0"/>
              </a:rPr>
            </a:br>
            <a:endParaRPr lang="en-US" sz="4000" dirty="0">
              <a:solidFill>
                <a:srgbClr val="0070C0"/>
              </a:solidFill>
              <a:latin typeface="Tw Cen MT" panose="020B0602020104020603" pitchFamily="34" charset="0"/>
            </a:endParaRPr>
          </a:p>
        </p:txBody>
      </p:sp>
      <p:sp>
        <p:nvSpPr>
          <p:cNvPr id="3" name="Title 1">
            <a:extLst>
              <a:ext uri="{FF2B5EF4-FFF2-40B4-BE49-F238E27FC236}">
                <a16:creationId xmlns:a16="http://schemas.microsoft.com/office/drawing/2014/main" id="{FCA2C23E-C5ED-4E88-BD22-07E03068553A}"/>
              </a:ext>
            </a:extLst>
          </p:cNvPr>
          <p:cNvSpPr txBox="1">
            <a:spLocks/>
          </p:cNvSpPr>
          <p:nvPr/>
        </p:nvSpPr>
        <p:spPr>
          <a:xfrm>
            <a:off x="819054" y="2588070"/>
            <a:ext cx="8222192" cy="2525771"/>
          </a:xfrm>
          <a:prstGeom prst="rect">
            <a:avLst/>
          </a:prstGeom>
        </p:spPr>
        <p:txBody>
          <a:bodyPr vert="horz" lIns="91440" tIns="45720" rIns="91440" bIns="45720" rtlCol="0" anchor="b">
            <a:normAutofit/>
          </a:bodyPr>
          <a:lstStyle>
            <a:defPPr>
              <a:defRPr lang="en-US"/>
            </a:defPPr>
            <a:lvl1pPr marL="0" algn="l" defTabSz="692475" rtl="0" eaLnBrk="1" latinLnBrk="0" hangingPunct="1">
              <a:lnSpc>
                <a:spcPct val="90000"/>
              </a:lnSpc>
              <a:spcBef>
                <a:spcPct val="0"/>
              </a:spcBef>
              <a:buNone/>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4000" dirty="0">
                <a:solidFill>
                  <a:srgbClr val="0070C0"/>
                </a:solidFill>
                <a:latin typeface="Tw Cen MT" panose="020B0602020104020603" pitchFamily="34" charset="0"/>
              </a:rPr>
              <a:t>¿Por </a:t>
            </a:r>
            <a:r>
              <a:rPr lang="en-US" sz="4000" dirty="0" err="1">
                <a:solidFill>
                  <a:srgbClr val="0070C0"/>
                </a:solidFill>
                <a:latin typeface="Tw Cen MT" panose="020B0602020104020603" pitchFamily="34" charset="0"/>
              </a:rPr>
              <a:t>qué</a:t>
            </a:r>
            <a:r>
              <a:rPr lang="en-US" sz="4000" dirty="0">
                <a:solidFill>
                  <a:srgbClr val="0070C0"/>
                </a:solidFill>
                <a:latin typeface="Tw Cen MT" panose="020B0602020104020603" pitchFamily="34" charset="0"/>
              </a:rPr>
              <a:t> </a:t>
            </a:r>
            <a:r>
              <a:rPr lang="en-CH" sz="4000" dirty="0">
                <a:solidFill>
                  <a:srgbClr val="0070C0"/>
                </a:solidFill>
                <a:latin typeface="Tw Cen MT" panose="020B0602020104020603" pitchFamily="34" charset="0"/>
              </a:rPr>
              <a:t>la PPE</a:t>
            </a:r>
            <a:r>
              <a:rPr lang="en-US" sz="4000" dirty="0">
                <a:solidFill>
                  <a:srgbClr val="0070C0"/>
                </a:solidFill>
                <a:latin typeface="Tw Cen MT" panose="020B0602020104020603" pitchFamily="34" charset="0"/>
              </a:rPr>
              <a:t>?</a:t>
            </a:r>
            <a:br>
              <a:rPr lang="en-US" sz="4000" dirty="0">
                <a:solidFill>
                  <a:srgbClr val="0070C0"/>
                </a:solidFill>
                <a:latin typeface="Tw Cen MT" panose="020B0602020104020603" pitchFamily="34" charset="0"/>
              </a:rPr>
            </a:br>
            <a:br>
              <a:rPr lang="en-US" sz="4000" dirty="0">
                <a:solidFill>
                  <a:srgbClr val="0070C0"/>
                </a:solidFill>
                <a:latin typeface="Tw Cen MT" panose="020B0602020104020603" pitchFamily="34" charset="0"/>
              </a:rPr>
            </a:br>
            <a:endParaRPr lang="en-US" sz="4000"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200175807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5">
            <a:extLst>
              <a:ext uri="{FF2B5EF4-FFF2-40B4-BE49-F238E27FC236}">
                <a16:creationId xmlns:a16="http://schemas.microsoft.com/office/drawing/2014/main" id="{04DE1145-D42A-4A1F-B8D1-9BE7ED55ACF6}"/>
              </a:ext>
            </a:extLst>
          </p:cNvPr>
          <p:cNvSpPr txBox="1">
            <a:spLocks/>
          </p:cNvSpPr>
          <p:nvPr/>
        </p:nvSpPr>
        <p:spPr>
          <a:xfrm>
            <a:off x="1485960" y="1931274"/>
            <a:ext cx="9179798" cy="4603152"/>
          </a:xfrm>
          <a:prstGeom prst="rect">
            <a:avLst/>
          </a:prstGeom>
        </p:spPr>
        <p:txBody>
          <a:bodyPr vert="horz" lIns="91440" tIns="45720" rIns="91440" bIns="45720" rtlCol="0">
            <a:normAutofit fontScale="92500"/>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520700" indent="-520700">
              <a:buFont typeface="Arial" panose="020B0604020202020204" pitchFamily="34" charset="0"/>
              <a:buAutoNum type="arabicParenBoth" startAt="3"/>
            </a:pPr>
            <a:endParaRPr lang="en-US" sz="2400" dirty="0">
              <a:latin typeface="Tw Cen MT" panose="020B0602020104020603" pitchFamily="34" charset="0"/>
            </a:endParaRPr>
          </a:p>
          <a:p>
            <a:pPr marL="520700" indent="-520700">
              <a:buFont typeface="Arial" panose="020B0604020202020204" pitchFamily="34" charset="0"/>
              <a:buAutoNum type="arabicParenBoth" startAt="3"/>
            </a:pPr>
            <a:r>
              <a:rPr lang="es-ES" sz="2400" dirty="0">
                <a:latin typeface="Tw Cen MT" panose="020B0602020104020603" pitchFamily="34" charset="0"/>
              </a:rPr>
              <a:t>alentar también a los Miembros </a:t>
            </a:r>
            <a:r>
              <a:rPr lang="es-ES" sz="2400" b="1" dirty="0">
                <a:latin typeface="Tw Cen MT" panose="020B0602020104020603" pitchFamily="34" charset="0"/>
              </a:rPr>
              <a:t>a que </a:t>
            </a:r>
            <a:r>
              <a:rPr lang="en-CH" sz="2400" b="1" dirty="0" err="1">
                <a:latin typeface="Tw Cen MT" panose="020B0602020104020603" pitchFamily="34" charset="0"/>
              </a:rPr>
              <a:t>compartan</a:t>
            </a:r>
            <a:r>
              <a:rPr lang="en-CH" sz="2400" b="1" dirty="0">
                <a:latin typeface="Tw Cen MT" panose="020B0602020104020603" pitchFamily="34" charset="0"/>
              </a:rPr>
              <a:t> </a:t>
            </a:r>
            <a:r>
              <a:rPr lang="en-CH" sz="2400" b="1" dirty="0" err="1">
                <a:latin typeface="Tw Cen MT" panose="020B0602020104020603" pitchFamily="34" charset="0"/>
              </a:rPr>
              <a:t>ejemplos</a:t>
            </a:r>
            <a:r>
              <a:rPr lang="es-ES" sz="2400" b="1" dirty="0">
                <a:latin typeface="Tw Cen MT" panose="020B0602020104020603" pitchFamily="34" charset="0"/>
              </a:rPr>
              <a:t> </a:t>
            </a:r>
            <a:r>
              <a:rPr lang="en-CH" sz="2400" b="1" dirty="0">
                <a:latin typeface="Tw Cen MT" panose="020B0602020104020603" pitchFamily="34" charset="0"/>
              </a:rPr>
              <a:t>de </a:t>
            </a:r>
            <a:r>
              <a:rPr lang="es-ES" sz="2400" b="1" dirty="0">
                <a:solidFill>
                  <a:srgbClr val="FF0000"/>
                </a:solidFill>
                <a:latin typeface="Tw Cen MT" panose="020B0602020104020603" pitchFamily="34" charset="0"/>
              </a:rPr>
              <a:t>buenas prácticas nacionales</a:t>
            </a:r>
            <a:r>
              <a:rPr lang="es-ES" sz="2400" dirty="0">
                <a:solidFill>
                  <a:srgbClr val="FF0000"/>
                </a:solidFill>
                <a:latin typeface="Tw Cen MT" panose="020B0602020104020603" pitchFamily="34" charset="0"/>
              </a:rPr>
              <a:t> </a:t>
            </a:r>
            <a:r>
              <a:rPr lang="es-ES" sz="2400" dirty="0">
                <a:latin typeface="Tw Cen MT" panose="020B0602020104020603" pitchFamily="34" charset="0"/>
              </a:rPr>
              <a:t>de cooperación y colaboración entre los sectores privado y académico, y que los hagan llegar a la Secretaría de la Organización Meteorológica Mundial (OMM) a fin de que esta los incluya en el Compendio de buenas prácticas;</a:t>
            </a:r>
          </a:p>
          <a:p>
            <a:pPr marL="520700" indent="-520700">
              <a:buFont typeface="Arial" panose="020B0604020202020204" pitchFamily="34" charset="0"/>
              <a:buAutoNum type="arabicParenBoth" startAt="3"/>
            </a:pPr>
            <a:endParaRPr lang="en-US" sz="2400" dirty="0">
              <a:latin typeface="Tw Cen MT" panose="020B0602020104020603" pitchFamily="34" charset="0"/>
            </a:endParaRPr>
          </a:p>
          <a:p>
            <a:pPr marL="520700" indent="-520700">
              <a:buFont typeface="Arial" panose="020B0604020202020204" pitchFamily="34" charset="0"/>
              <a:buAutoNum type="arabicParenBoth" startAt="3"/>
            </a:pPr>
            <a:r>
              <a:rPr lang="es-ES" sz="2400" dirty="0">
                <a:latin typeface="Tw Cen MT" panose="020B0602020104020603" pitchFamily="34" charset="0"/>
              </a:rPr>
              <a:t> considerar la posibilidad de organizar, en colaboración con asociaciones del sector privado, </a:t>
            </a:r>
            <a:r>
              <a:rPr lang="es-ES" sz="2400" b="1" dirty="0">
                <a:latin typeface="Tw Cen MT" panose="020B0602020104020603" pitchFamily="34" charset="0"/>
              </a:rPr>
              <a:t>un </a:t>
            </a:r>
            <a:r>
              <a:rPr lang="en-CH" sz="2400" b="1" dirty="0">
                <a:latin typeface="Tw Cen MT" panose="020B0602020104020603" pitchFamily="34" charset="0"/>
              </a:rPr>
              <a:t>F</a:t>
            </a:r>
            <a:r>
              <a:rPr lang="es-ES" sz="2400" b="1" dirty="0">
                <a:latin typeface="Tw Cen MT" panose="020B0602020104020603" pitchFamily="34" charset="0"/>
              </a:rPr>
              <a:t>oro </a:t>
            </a:r>
            <a:r>
              <a:rPr lang="en-CH" sz="2400" b="1" dirty="0">
                <a:latin typeface="Tw Cen MT" panose="020B0602020104020603" pitchFamily="34" charset="0"/>
              </a:rPr>
              <a:t>R</a:t>
            </a:r>
            <a:r>
              <a:rPr lang="es-ES" sz="2400" b="1" dirty="0" err="1">
                <a:latin typeface="Tw Cen MT" panose="020B0602020104020603" pitchFamily="34" charset="0"/>
              </a:rPr>
              <a:t>egional</a:t>
            </a:r>
            <a:r>
              <a:rPr lang="es-ES" sz="2400" b="1" dirty="0">
                <a:latin typeface="Tw Cen MT" panose="020B0602020104020603" pitchFamily="34" charset="0"/>
              </a:rPr>
              <a:t> sobre la </a:t>
            </a:r>
            <a:r>
              <a:rPr lang="en-CH" sz="2400" b="1" dirty="0">
                <a:latin typeface="Tw Cen MT" panose="020B0602020104020603" pitchFamily="34" charset="0"/>
              </a:rPr>
              <a:t>C</a:t>
            </a:r>
            <a:r>
              <a:rPr lang="es-ES" sz="2400" b="1" dirty="0" err="1">
                <a:latin typeface="Tw Cen MT" panose="020B0602020104020603" pitchFamily="34" charset="0"/>
              </a:rPr>
              <a:t>olaboración</a:t>
            </a:r>
            <a:r>
              <a:rPr lang="es-ES" sz="2400" b="1" dirty="0">
                <a:latin typeface="Tw Cen MT" panose="020B0602020104020603" pitchFamily="34" charset="0"/>
              </a:rPr>
              <a:t> </a:t>
            </a:r>
            <a:r>
              <a:rPr lang="en-CH" sz="2400" b="1" dirty="0">
                <a:latin typeface="Tw Cen MT" panose="020B0602020104020603" pitchFamily="34" charset="0"/>
              </a:rPr>
              <a:t>P</a:t>
            </a:r>
            <a:r>
              <a:rPr lang="es-ES" sz="2400" b="1" dirty="0" err="1">
                <a:latin typeface="Tw Cen MT" panose="020B0602020104020603" pitchFamily="34" charset="0"/>
              </a:rPr>
              <a:t>úblico</a:t>
            </a:r>
            <a:r>
              <a:rPr lang="en-CH" sz="2400" b="1" dirty="0">
                <a:latin typeface="Tw Cen MT" panose="020B0602020104020603" pitchFamily="34" charset="0"/>
              </a:rPr>
              <a:t>-P</a:t>
            </a:r>
            <a:r>
              <a:rPr lang="es-ES" sz="2400" b="1" dirty="0" err="1">
                <a:latin typeface="Tw Cen MT" panose="020B0602020104020603" pitchFamily="34" charset="0"/>
              </a:rPr>
              <a:t>rivad</a:t>
            </a:r>
            <a:r>
              <a:rPr lang="en-CH" sz="2400" b="1" dirty="0">
                <a:latin typeface="Tw Cen MT" panose="020B0602020104020603" pitchFamily="34" charset="0"/>
              </a:rPr>
              <a:t>a</a:t>
            </a:r>
            <a:r>
              <a:rPr lang="es-ES" sz="2400" dirty="0">
                <a:latin typeface="Tw Cen MT" panose="020B0602020104020603" pitchFamily="34" charset="0"/>
              </a:rPr>
              <a:t>, vinculado a la Plataforma de Consulta Abierta, en el que se examinen cuestiones, oportunidades e iniciativas específicas de la Región con miras a potenciar las relaciones de cooperación y colaboración entre sectores que permitan incrementar los beneficios socioeconómicos.</a:t>
            </a:r>
          </a:p>
        </p:txBody>
      </p:sp>
      <p:sp>
        <p:nvSpPr>
          <p:cNvPr id="9" name="Title 3">
            <a:extLst>
              <a:ext uri="{FF2B5EF4-FFF2-40B4-BE49-F238E27FC236}">
                <a16:creationId xmlns:a16="http://schemas.microsoft.com/office/drawing/2014/main" id="{E37E5D6F-A591-47BF-A64F-1D5E3243E486}"/>
              </a:ext>
            </a:extLst>
          </p:cNvPr>
          <p:cNvSpPr txBox="1">
            <a:spLocks/>
          </p:cNvSpPr>
          <p:nvPr/>
        </p:nvSpPr>
        <p:spPr>
          <a:xfrm>
            <a:off x="1485960" y="33556"/>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4400" dirty="0">
                <a:solidFill>
                  <a:srgbClr val="0070C0"/>
                </a:solidFill>
                <a:latin typeface="Tw Cen MT" panose="020B0602020104020603" pitchFamily="34" charset="0"/>
              </a:rPr>
              <a:t>Decision 6 (RA III-18) (</a:t>
            </a:r>
            <a:r>
              <a:rPr lang="en-US" sz="4400" dirty="0" err="1">
                <a:solidFill>
                  <a:srgbClr val="0070C0"/>
                </a:solidFill>
                <a:latin typeface="Tw Cen MT" panose="020B0602020104020603" pitchFamily="34" charset="0"/>
              </a:rPr>
              <a:t>continuación</a:t>
            </a:r>
            <a:r>
              <a:rPr lang="en-US" sz="4400" dirty="0">
                <a:solidFill>
                  <a:srgbClr val="0070C0"/>
                </a:solidFill>
                <a:latin typeface="Tw Cen MT" panose="020B0602020104020603" pitchFamily="34" charset="0"/>
              </a:rPr>
              <a:t>)</a:t>
            </a:r>
          </a:p>
        </p:txBody>
      </p:sp>
      <p:sp>
        <p:nvSpPr>
          <p:cNvPr id="6" name="Content Placeholder 5">
            <a:extLst>
              <a:ext uri="{FF2B5EF4-FFF2-40B4-BE49-F238E27FC236}">
                <a16:creationId xmlns:a16="http://schemas.microsoft.com/office/drawing/2014/main" id="{FC00323E-4AAE-4B6B-B989-827228757DA0}"/>
              </a:ext>
            </a:extLst>
          </p:cNvPr>
          <p:cNvSpPr>
            <a:spLocks noGrp="1"/>
          </p:cNvSpPr>
          <p:nvPr>
            <p:ph sz="half" idx="2"/>
          </p:nvPr>
        </p:nvSpPr>
        <p:spPr/>
        <p:txBody>
          <a:bodyPr>
            <a:normAutofit/>
          </a:bodyPr>
          <a:lstStyle/>
          <a:p>
            <a:pPr marL="520700" indent="-520700">
              <a:buAutoNum type="arabicParenBoth" startAt="3"/>
            </a:pPr>
            <a:endParaRPr lang="en-US" sz="2400" dirty="0">
              <a:latin typeface="Tw Cen MT" panose="020B0602020104020603" pitchFamily="34" charset="0"/>
            </a:endParaRPr>
          </a:p>
          <a:p>
            <a:pPr marL="520700" indent="-520700">
              <a:buAutoNum type="arabicParenBoth" startAt="3"/>
            </a:pPr>
            <a:r>
              <a:rPr lang="en-US" sz="2400" dirty="0">
                <a:latin typeface="Tw Cen MT" panose="020B0602020104020603" pitchFamily="34" charset="0"/>
              </a:rPr>
              <a:t>To further encourage Members to </a:t>
            </a:r>
            <a:r>
              <a:rPr lang="en-US" sz="2400" b="1" dirty="0">
                <a:latin typeface="Tw Cen MT" panose="020B0602020104020603" pitchFamily="34" charset="0"/>
              </a:rPr>
              <a:t>share cases of </a:t>
            </a:r>
            <a:r>
              <a:rPr lang="en-US" sz="2400" b="1" dirty="0">
                <a:solidFill>
                  <a:srgbClr val="FF0000"/>
                </a:solidFill>
                <a:latin typeface="Tw Cen MT" panose="020B0602020104020603" pitchFamily="34" charset="0"/>
              </a:rPr>
              <a:t>good national practices</a:t>
            </a:r>
            <a:r>
              <a:rPr lang="en-US" sz="2400" dirty="0">
                <a:solidFill>
                  <a:srgbClr val="FF0000"/>
                </a:solidFill>
                <a:latin typeface="Tw Cen MT" panose="020B0602020104020603" pitchFamily="34" charset="0"/>
              </a:rPr>
              <a:t> </a:t>
            </a:r>
            <a:r>
              <a:rPr lang="en-US" sz="2400" dirty="0">
                <a:latin typeface="Tw Cen MT" panose="020B0602020104020603" pitchFamily="34" charset="0"/>
              </a:rPr>
              <a:t>of cooperation and collaboration with the private and academic sectors, and provide those to the Secretariat for inclusion in the Compendium of Good Practices;</a:t>
            </a:r>
          </a:p>
          <a:p>
            <a:pPr marL="520700" indent="-520700">
              <a:buAutoNum type="arabicParenBoth" startAt="3"/>
            </a:pPr>
            <a:endParaRPr lang="en-US" sz="2400" dirty="0">
              <a:latin typeface="Tw Cen MT" panose="020B0602020104020603" pitchFamily="34" charset="0"/>
            </a:endParaRPr>
          </a:p>
          <a:p>
            <a:pPr marL="520700" indent="-520700">
              <a:buAutoNum type="arabicParenBoth" startAt="3"/>
            </a:pPr>
            <a:r>
              <a:rPr lang="en-US" sz="2400" dirty="0">
                <a:latin typeface="Tw Cen MT" panose="020B0602020104020603" pitchFamily="34" charset="0"/>
              </a:rPr>
              <a:t>To consider organizing, in partnership with associations of the private sector, a </a:t>
            </a:r>
            <a:r>
              <a:rPr lang="en-US" sz="2400" b="1" dirty="0">
                <a:latin typeface="Tw Cen MT" panose="020B0602020104020603" pitchFamily="34" charset="0"/>
              </a:rPr>
              <a:t>Regional Forum on public-private engagement</a:t>
            </a:r>
            <a:r>
              <a:rPr lang="en-US" sz="2400" dirty="0">
                <a:latin typeface="Tw Cen MT" panose="020B0602020104020603" pitchFamily="34" charset="0"/>
              </a:rPr>
              <a:t>, linked to the Open Consultative Platform (OCP), to discuss region-specific issues, opportunities and initiatives for leveraging cooperation and collaboration between sectors that enhance socio-economic benefits.</a:t>
            </a:r>
            <a:endParaRPr lang="en-US" sz="2000" dirty="0"/>
          </a:p>
        </p:txBody>
      </p:sp>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3556"/>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4400" dirty="0">
                <a:solidFill>
                  <a:srgbClr val="0070C0"/>
                </a:solidFill>
                <a:latin typeface="Tw Cen MT" panose="020B0602020104020603" pitchFamily="34" charset="0"/>
              </a:rPr>
              <a:t>Decision 6 (RA III-18) (cont’d)</a:t>
            </a:r>
          </a:p>
        </p:txBody>
      </p:sp>
      <p:sp>
        <p:nvSpPr>
          <p:cNvPr id="10" name="TextBox 9">
            <a:extLst>
              <a:ext uri="{FF2B5EF4-FFF2-40B4-BE49-F238E27FC236}">
                <a16:creationId xmlns:a16="http://schemas.microsoft.com/office/drawing/2014/main" id="{37E17E8B-2CD2-4B19-A5E8-5C07865BC95F}"/>
              </a:ext>
            </a:extLst>
          </p:cNvPr>
          <p:cNvSpPr txBox="1"/>
          <p:nvPr/>
        </p:nvSpPr>
        <p:spPr>
          <a:xfrm>
            <a:off x="11468100" y="5969000"/>
            <a:ext cx="9841156" cy="461665"/>
          </a:xfrm>
          <a:prstGeom prst="rect">
            <a:avLst/>
          </a:prstGeom>
          <a:noFill/>
        </p:spPr>
        <p:txBody>
          <a:bodyPr wrap="none" rtlCol="0">
            <a:spAutoFit/>
          </a:bodyPr>
          <a:lstStyle/>
          <a:p>
            <a:r>
              <a:rPr lang="en-US" sz="2400" b="1" dirty="0">
                <a:solidFill>
                  <a:srgbClr val="00B0F0"/>
                </a:solidFill>
                <a:latin typeface="Tw Cen MT" panose="020B0602020104020603" pitchFamily="34" charset="0"/>
                <a:sym typeface="Wingdings" panose="05000000000000000000" pitchFamily="2" charset="2"/>
              </a:rPr>
              <a:t> Being implemented (the Regional Forum to be held on Thursday, 21 July)</a:t>
            </a:r>
            <a:endParaRPr lang="en-US" sz="2400" b="1" dirty="0">
              <a:solidFill>
                <a:srgbClr val="00B0F0"/>
              </a:solidFill>
              <a:latin typeface="Tw Cen MT" panose="020B0602020104020603" pitchFamily="34" charset="0"/>
            </a:endParaRPr>
          </a:p>
        </p:txBody>
      </p:sp>
      <p:sp>
        <p:nvSpPr>
          <p:cNvPr id="11" name="TextBox 10">
            <a:extLst>
              <a:ext uri="{FF2B5EF4-FFF2-40B4-BE49-F238E27FC236}">
                <a16:creationId xmlns:a16="http://schemas.microsoft.com/office/drawing/2014/main" id="{D0716C86-04EB-4165-B1E5-50FEA458FCDF}"/>
              </a:ext>
            </a:extLst>
          </p:cNvPr>
          <p:cNvSpPr txBox="1"/>
          <p:nvPr/>
        </p:nvSpPr>
        <p:spPr>
          <a:xfrm>
            <a:off x="11455400" y="3670300"/>
            <a:ext cx="9860328" cy="461665"/>
          </a:xfrm>
          <a:prstGeom prst="rect">
            <a:avLst/>
          </a:prstGeom>
          <a:noFill/>
        </p:spPr>
        <p:txBody>
          <a:bodyPr wrap="none" rtlCol="0">
            <a:spAutoFit/>
          </a:bodyPr>
          <a:lstStyle/>
          <a:p>
            <a:r>
              <a:rPr lang="en-US" sz="2400" b="1" dirty="0">
                <a:solidFill>
                  <a:srgbClr val="00B0F0"/>
                </a:solidFill>
                <a:latin typeface="Tw Cen MT" panose="020B0602020104020603" pitchFamily="34" charset="0"/>
                <a:sym typeface="Wingdings" panose="05000000000000000000" pitchFamily="2" charset="2"/>
              </a:rPr>
              <a:t> </a:t>
            </a:r>
            <a:r>
              <a:rPr lang="en-US" sz="2400" b="1" dirty="0">
                <a:solidFill>
                  <a:srgbClr val="FF0000"/>
                </a:solidFill>
                <a:latin typeface="Tw Cen MT" panose="020B0602020104020603" pitchFamily="34" charset="0"/>
                <a:sym typeface="Wingdings" panose="05000000000000000000" pitchFamily="2" charset="2"/>
              </a:rPr>
              <a:t>PPTs and videos of the Regional Forum will be shared</a:t>
            </a:r>
            <a:r>
              <a:rPr lang="en-US" sz="2400" b="1" dirty="0">
                <a:solidFill>
                  <a:srgbClr val="00B0F0"/>
                </a:solidFill>
                <a:latin typeface="Tw Cen MT" panose="020B0602020104020603" pitchFamily="34" charset="0"/>
                <a:sym typeface="Wingdings" panose="05000000000000000000" pitchFamily="2" charset="2"/>
              </a:rPr>
              <a:t>, </a:t>
            </a:r>
            <a:r>
              <a:rPr lang="en-US" sz="2400" b="1" dirty="0">
                <a:solidFill>
                  <a:srgbClr val="00B050"/>
                </a:solidFill>
                <a:latin typeface="Tw Cen MT" panose="020B0602020104020603" pitchFamily="34" charset="0"/>
                <a:sym typeface="Wingdings" panose="05000000000000000000" pitchFamily="2" charset="2"/>
              </a:rPr>
              <a:t>and maybe more</a:t>
            </a:r>
            <a:endParaRPr lang="en-US" sz="2400" b="1" dirty="0">
              <a:solidFill>
                <a:srgbClr val="00B050"/>
              </a:solidFill>
              <a:latin typeface="Tw Cen MT" panose="020B0602020104020603" pitchFamily="34" charset="0"/>
            </a:endParaRPr>
          </a:p>
        </p:txBody>
      </p:sp>
      <p:sp>
        <p:nvSpPr>
          <p:cNvPr id="12" name="TextBox 11">
            <a:extLst>
              <a:ext uri="{FF2B5EF4-FFF2-40B4-BE49-F238E27FC236}">
                <a16:creationId xmlns:a16="http://schemas.microsoft.com/office/drawing/2014/main" id="{AC4AF0A2-DA7D-40F0-9CA9-DB38A9DADF11}"/>
              </a:ext>
            </a:extLst>
          </p:cNvPr>
          <p:cNvSpPr txBox="1"/>
          <p:nvPr/>
        </p:nvSpPr>
        <p:spPr>
          <a:xfrm>
            <a:off x="1993900" y="3848100"/>
            <a:ext cx="9347367" cy="461665"/>
          </a:xfrm>
          <a:prstGeom prst="rect">
            <a:avLst/>
          </a:prstGeom>
          <a:noFill/>
        </p:spPr>
        <p:txBody>
          <a:bodyPr wrap="none" rtlCol="0">
            <a:spAutoFit/>
          </a:bodyPr>
          <a:lstStyle/>
          <a:p>
            <a:r>
              <a:rPr lang="en-US" sz="2400" b="1" dirty="0">
                <a:solidFill>
                  <a:srgbClr val="00B0F0"/>
                </a:solidFill>
                <a:latin typeface="Tw Cen MT" panose="020B0602020104020603" pitchFamily="34" charset="0"/>
                <a:sym typeface="Wingdings" panose="05000000000000000000" pitchFamily="2" charset="2"/>
              </a:rPr>
              <a:t> </a:t>
            </a:r>
            <a:r>
              <a:rPr lang="es-ES" sz="2400" b="1" dirty="0">
                <a:solidFill>
                  <a:srgbClr val="FF0000"/>
                </a:solidFill>
                <a:latin typeface="Tw Cen MT" panose="020B0602020104020603" pitchFamily="34" charset="0"/>
                <a:sym typeface="Wingdings" panose="05000000000000000000" pitchFamily="2" charset="2"/>
              </a:rPr>
              <a:t>Se compartirán los PPT y los vídeos del Foro Regional</a:t>
            </a:r>
            <a:r>
              <a:rPr lang="es-ES" sz="2400" b="1" dirty="0">
                <a:solidFill>
                  <a:srgbClr val="00B0F0"/>
                </a:solidFill>
                <a:latin typeface="Tw Cen MT" panose="020B0602020104020603" pitchFamily="34" charset="0"/>
                <a:sym typeface="Wingdings" panose="05000000000000000000" pitchFamily="2" charset="2"/>
              </a:rPr>
              <a:t>, </a:t>
            </a:r>
            <a:r>
              <a:rPr lang="es-ES" sz="2400" b="1" dirty="0">
                <a:solidFill>
                  <a:srgbClr val="00B050"/>
                </a:solidFill>
                <a:latin typeface="Tw Cen MT" panose="020B0602020104020603" pitchFamily="34" charset="0"/>
                <a:sym typeface="Wingdings" panose="05000000000000000000" pitchFamily="2" charset="2"/>
              </a:rPr>
              <a:t>y quizás más</a:t>
            </a:r>
            <a:endParaRPr lang="en-US" sz="2400" b="1" dirty="0">
              <a:solidFill>
                <a:srgbClr val="00B050"/>
              </a:solidFill>
              <a:latin typeface="Tw Cen MT" panose="020B0602020104020603" pitchFamily="34" charset="0"/>
            </a:endParaRPr>
          </a:p>
        </p:txBody>
      </p:sp>
      <p:sp>
        <p:nvSpPr>
          <p:cNvPr id="13" name="TextBox 12">
            <a:extLst>
              <a:ext uri="{FF2B5EF4-FFF2-40B4-BE49-F238E27FC236}">
                <a16:creationId xmlns:a16="http://schemas.microsoft.com/office/drawing/2014/main" id="{56D71A46-105F-4080-9C07-CE7448E6FE42}"/>
              </a:ext>
            </a:extLst>
          </p:cNvPr>
          <p:cNvSpPr txBox="1"/>
          <p:nvPr/>
        </p:nvSpPr>
        <p:spPr>
          <a:xfrm>
            <a:off x="2019300" y="6273800"/>
            <a:ext cx="7859075" cy="430887"/>
          </a:xfrm>
          <a:prstGeom prst="rect">
            <a:avLst/>
          </a:prstGeom>
          <a:noFill/>
        </p:spPr>
        <p:txBody>
          <a:bodyPr wrap="none" rtlCol="0">
            <a:spAutoFit/>
          </a:bodyPr>
          <a:lstStyle/>
          <a:p>
            <a:r>
              <a:rPr lang="en-US" sz="2200" b="1" dirty="0">
                <a:solidFill>
                  <a:srgbClr val="00B0F0"/>
                </a:solidFill>
                <a:latin typeface="Tw Cen MT" panose="020B0602020104020603" pitchFamily="34" charset="0"/>
                <a:sym typeface="Wingdings" panose="05000000000000000000" pitchFamily="2" charset="2"/>
              </a:rPr>
              <a:t> </a:t>
            </a:r>
            <a:r>
              <a:rPr lang="es-ES" sz="2200" b="1" dirty="0">
                <a:solidFill>
                  <a:srgbClr val="00B0F0"/>
                </a:solidFill>
                <a:latin typeface="Tw Cen MT" panose="020B0602020104020603" pitchFamily="34" charset="0"/>
                <a:sym typeface="Wingdings" panose="05000000000000000000" pitchFamily="2" charset="2"/>
              </a:rPr>
              <a:t>En marcha (el Foro Regional se celebrará el jueves 21 de julio)</a:t>
            </a:r>
            <a:endParaRPr lang="en-US" sz="2200" b="1" dirty="0">
              <a:solidFill>
                <a:srgbClr val="00B0F0"/>
              </a:solidFill>
              <a:latin typeface="Tw Cen MT" panose="020B0602020104020603" pitchFamily="34" charset="0"/>
            </a:endParaRPr>
          </a:p>
        </p:txBody>
      </p:sp>
      <p:sp>
        <p:nvSpPr>
          <p:cNvPr id="14" name="Speech Bubble: Rectangle with Corners Rounded 13">
            <a:extLst>
              <a:ext uri="{FF2B5EF4-FFF2-40B4-BE49-F238E27FC236}">
                <a16:creationId xmlns:a16="http://schemas.microsoft.com/office/drawing/2014/main" id="{983FED4E-796A-4AF3-9BBA-48130D525907}"/>
              </a:ext>
            </a:extLst>
          </p:cNvPr>
          <p:cNvSpPr/>
          <p:nvPr/>
        </p:nvSpPr>
        <p:spPr>
          <a:xfrm>
            <a:off x="18872200" y="1397001"/>
            <a:ext cx="2552700" cy="1146921"/>
          </a:xfrm>
          <a:prstGeom prst="wedgeRoundRectCallout">
            <a:avLst>
              <a:gd name="adj1" fmla="val -112700"/>
              <a:gd name="adj2" fmla="val 149383"/>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We try to create synergy</a:t>
            </a:r>
          </a:p>
        </p:txBody>
      </p:sp>
      <p:sp>
        <p:nvSpPr>
          <p:cNvPr id="15" name="Rectangle 1">
            <a:extLst>
              <a:ext uri="{FF2B5EF4-FFF2-40B4-BE49-F238E27FC236}">
                <a16:creationId xmlns:a16="http://schemas.microsoft.com/office/drawing/2014/main" id="{81B62ACA-0A1A-4AD3-9B84-F6A8F581CE6D}"/>
              </a:ext>
            </a:extLst>
          </p:cNvPr>
          <p:cNvSpPr>
            <a:spLocks noChangeArrowheads="1"/>
          </p:cNvSpPr>
          <p:nvPr/>
        </p:nvSpPr>
        <p:spPr bwMode="auto">
          <a:xfrm>
            <a:off x="0" y="0"/>
            <a:ext cx="215995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6" name="Rectangle 2">
            <a:extLst>
              <a:ext uri="{FF2B5EF4-FFF2-40B4-BE49-F238E27FC236}">
                <a16:creationId xmlns:a16="http://schemas.microsoft.com/office/drawing/2014/main" id="{25C5A700-319A-4123-9591-22D2A372214E}"/>
              </a:ext>
            </a:extLst>
          </p:cNvPr>
          <p:cNvSpPr>
            <a:spLocks noChangeArrowheads="1"/>
          </p:cNvSpPr>
          <p:nvPr/>
        </p:nvSpPr>
        <p:spPr bwMode="auto">
          <a:xfrm>
            <a:off x="152400" y="152400"/>
            <a:ext cx="21599525" cy="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sp>
        <p:nvSpPr>
          <p:cNvPr id="17" name="Speech Bubble: Rectangle with Corners Rounded 16">
            <a:extLst>
              <a:ext uri="{FF2B5EF4-FFF2-40B4-BE49-F238E27FC236}">
                <a16:creationId xmlns:a16="http://schemas.microsoft.com/office/drawing/2014/main" id="{14FEBF2B-BCE5-4DDA-8780-AA194440257F}"/>
              </a:ext>
            </a:extLst>
          </p:cNvPr>
          <p:cNvSpPr/>
          <p:nvPr/>
        </p:nvSpPr>
        <p:spPr>
          <a:xfrm>
            <a:off x="11906912" y="1382557"/>
            <a:ext cx="6000088" cy="735942"/>
          </a:xfrm>
          <a:prstGeom prst="wedgeRoundRectCallout">
            <a:avLst>
              <a:gd name="adj1" fmla="val 49962"/>
              <a:gd name="adj2" fmla="val 95220"/>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rgbClr val="FF0000"/>
                </a:solidFill>
              </a:rPr>
              <a:t>There is no “one-size-fits-all” solution</a:t>
            </a:r>
          </a:p>
        </p:txBody>
      </p:sp>
      <p:sp>
        <p:nvSpPr>
          <p:cNvPr id="18" name="Speech Bubble: Rectangle with Corners Rounded 17">
            <a:extLst>
              <a:ext uri="{FF2B5EF4-FFF2-40B4-BE49-F238E27FC236}">
                <a16:creationId xmlns:a16="http://schemas.microsoft.com/office/drawing/2014/main" id="{A05AA089-E934-4962-AA60-614D194A4C87}"/>
              </a:ext>
            </a:extLst>
          </p:cNvPr>
          <p:cNvSpPr/>
          <p:nvPr/>
        </p:nvSpPr>
        <p:spPr>
          <a:xfrm>
            <a:off x="8128000" y="1295401"/>
            <a:ext cx="2552700" cy="1146921"/>
          </a:xfrm>
          <a:prstGeom prst="wedgeRoundRectCallout">
            <a:avLst>
              <a:gd name="adj1" fmla="val -92302"/>
              <a:gd name="adj2" fmla="val 183710"/>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rgbClr val="FF0000"/>
                </a:solidFill>
              </a:rPr>
              <a:t>Intentamos</a:t>
            </a:r>
            <a:r>
              <a:rPr lang="en-US" sz="2800" b="1" dirty="0">
                <a:solidFill>
                  <a:srgbClr val="FF0000"/>
                </a:solidFill>
              </a:rPr>
              <a:t> </a:t>
            </a:r>
            <a:r>
              <a:rPr lang="en-US" sz="2800" b="1" dirty="0" err="1">
                <a:solidFill>
                  <a:srgbClr val="FF0000"/>
                </a:solidFill>
              </a:rPr>
              <a:t>crear</a:t>
            </a:r>
            <a:r>
              <a:rPr lang="en-US" sz="2800" b="1" dirty="0">
                <a:solidFill>
                  <a:srgbClr val="FF0000"/>
                </a:solidFill>
              </a:rPr>
              <a:t> </a:t>
            </a:r>
            <a:r>
              <a:rPr lang="en-US" sz="2800" b="1" dirty="0" err="1">
                <a:solidFill>
                  <a:srgbClr val="FF0000"/>
                </a:solidFill>
              </a:rPr>
              <a:t>sinergias</a:t>
            </a:r>
            <a:endParaRPr lang="en-US" sz="2800" b="1" dirty="0">
              <a:solidFill>
                <a:srgbClr val="FF0000"/>
              </a:solidFill>
            </a:endParaRPr>
          </a:p>
        </p:txBody>
      </p:sp>
      <p:sp>
        <p:nvSpPr>
          <p:cNvPr id="19" name="Speech Bubble: Rectangle with Corners Rounded 18">
            <a:extLst>
              <a:ext uri="{FF2B5EF4-FFF2-40B4-BE49-F238E27FC236}">
                <a16:creationId xmlns:a16="http://schemas.microsoft.com/office/drawing/2014/main" id="{112E7CBD-57D6-4452-920B-FEFDD762B631}"/>
              </a:ext>
            </a:extLst>
          </p:cNvPr>
          <p:cNvSpPr/>
          <p:nvPr/>
        </p:nvSpPr>
        <p:spPr>
          <a:xfrm>
            <a:off x="1162712" y="1280957"/>
            <a:ext cx="4553858" cy="735942"/>
          </a:xfrm>
          <a:prstGeom prst="wedgeRoundRectCallout">
            <a:avLst>
              <a:gd name="adj1" fmla="val 9451"/>
              <a:gd name="adj2" fmla="val 148716"/>
              <a:gd name="adj3" fmla="val 1666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dirty="0">
                <a:solidFill>
                  <a:srgbClr val="FF0000"/>
                </a:solidFill>
              </a:rPr>
              <a:t>No existe una solución única para todos los casos</a:t>
            </a:r>
            <a:endParaRPr lang="en-US" sz="2800" b="1" dirty="0">
              <a:solidFill>
                <a:srgbClr val="FF0000"/>
              </a:solidFill>
            </a:endParaRPr>
          </a:p>
        </p:txBody>
      </p:sp>
    </p:spTree>
    <p:extLst>
      <p:ext uri="{BB962C8B-B14F-4D97-AF65-F5344CB8AC3E}">
        <p14:creationId xmlns:p14="http://schemas.microsoft.com/office/powerpoint/2010/main" val="31409343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FCD591-2E40-4E16-BD3E-A14187D8823A}"/>
              </a:ext>
            </a:extLst>
          </p:cNvPr>
          <p:cNvSpPr>
            <a:spLocks noGrp="1"/>
          </p:cNvSpPr>
          <p:nvPr>
            <p:ph type="title"/>
          </p:nvPr>
        </p:nvSpPr>
        <p:spPr>
          <a:xfrm>
            <a:off x="10567931" y="289112"/>
            <a:ext cx="9771518" cy="1277827"/>
          </a:xfrm>
        </p:spPr>
        <p:txBody>
          <a:bodyPr>
            <a:norm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en-US" sz="4232" dirty="0">
                <a:solidFill>
                  <a:srgbClr val="0070C0"/>
                </a:solidFill>
                <a:latin typeface="Tw Cen MT" panose="020B0602020104020603" pitchFamily="34" charset="0"/>
              </a:rPr>
              <a:t>Regional Forums linked to OCP</a:t>
            </a:r>
          </a:p>
        </p:txBody>
      </p:sp>
      <p:sp>
        <p:nvSpPr>
          <p:cNvPr id="3" name="Content Placeholder 2">
            <a:extLst>
              <a:ext uri="{FF2B5EF4-FFF2-40B4-BE49-F238E27FC236}">
                <a16:creationId xmlns:a16="http://schemas.microsoft.com/office/drawing/2014/main" id="{DA436440-AA48-4A55-B36C-8F4D8550CF87}"/>
              </a:ext>
            </a:extLst>
          </p:cNvPr>
          <p:cNvSpPr>
            <a:spLocks noGrp="1"/>
          </p:cNvSpPr>
          <p:nvPr>
            <p:ph idx="1"/>
          </p:nvPr>
        </p:nvSpPr>
        <p:spPr>
          <a:xfrm>
            <a:off x="11460163" y="1835634"/>
            <a:ext cx="9771518" cy="4943990"/>
          </a:xfrm>
        </p:spPr>
        <p:txBody>
          <a:bodyPr>
            <a:normAutofit/>
          </a:bodyPr>
          <a:lstStyle>
            <a:defPPr>
              <a:defRPr lang="en-US"/>
            </a:defPPr>
            <a:lvl1pPr marL="0" algn="l" defTabSz="1384950" rtl="0" eaLnBrk="1" latinLnBrk="0" hangingPunct="1">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r>
              <a:rPr lang="en-GB" sz="2539" dirty="0">
                <a:effectLst/>
                <a:latin typeface="Tw Cen MT" panose="020B0602020104020603" pitchFamily="34" charset="0"/>
                <a:ea typeface="Arial" panose="020B0604020202020204" pitchFamily="34" charset="0"/>
                <a:cs typeface="Arial" panose="020B0604020202020204" pitchFamily="34" charset="0"/>
              </a:rPr>
              <a:t>The Congress, in </a:t>
            </a:r>
            <a:r>
              <a:rPr lang="en-GB" sz="2539" u="none" strike="noStrike" dirty="0">
                <a:solidFill>
                  <a:srgbClr val="0000FF"/>
                </a:solidFill>
                <a:effectLst/>
                <a:latin typeface="Tw Cen MT" panose="020B0602020104020603" pitchFamily="34" charset="0"/>
                <a:ea typeface="Arial" panose="020B0604020202020204" pitchFamily="34" charset="0"/>
                <a:cs typeface="Arial" panose="020B0604020202020204" pitchFamily="34" charset="0"/>
                <a:hlinkClick r:id="rId2"/>
              </a:rPr>
              <a:t>Resolution 79 (Cg-18)</a:t>
            </a:r>
            <a:r>
              <a:rPr lang="en-GB" sz="2539" dirty="0">
                <a:effectLst/>
                <a:latin typeface="Tw Cen MT" panose="020B0602020104020603" pitchFamily="34" charset="0"/>
                <a:ea typeface="Arial" panose="020B0604020202020204" pitchFamily="34" charset="0"/>
                <a:cs typeface="Arial" panose="020B0604020202020204" pitchFamily="34" charset="0"/>
              </a:rPr>
              <a:t>, requests the presidents of Regional Associations to stimulate in their regions informal consultations with stakeholders from all sectors, across the value chain, to analyse and build understanding of sub-regional and regional circumstances.</a:t>
            </a:r>
          </a:p>
          <a:p>
            <a:r>
              <a:rPr lang="en-US" sz="2539" u="sng" dirty="0">
                <a:latin typeface="Tw Cen MT" panose="020B0602020104020603" pitchFamily="34" charset="0"/>
              </a:rPr>
              <a:t>All the WMO Regional Associations made decisions</a:t>
            </a:r>
            <a:r>
              <a:rPr lang="en-US" sz="2539" dirty="0">
                <a:latin typeface="Tw Cen MT" panose="020B0602020104020603" pitchFamily="34" charset="0"/>
              </a:rPr>
              <a:t>, at sessions in 2020/2021, </a:t>
            </a:r>
            <a:r>
              <a:rPr lang="en-US" sz="2539" u="sng" dirty="0">
                <a:latin typeface="Tw Cen MT" panose="020B0602020104020603" pitchFamily="34" charset="0"/>
              </a:rPr>
              <a:t>to consider organizing, in partnership with associations of the private sector, a Regional Forum on PPE linked to OCP to discuss region-specific issues, opportunities and initiatives</a:t>
            </a:r>
            <a:r>
              <a:rPr lang="en-US" sz="2539" dirty="0">
                <a:latin typeface="Tw Cen MT" panose="020B0602020104020603" pitchFamily="34" charset="0"/>
              </a:rPr>
              <a:t> for leveraging cooperation and collaboration between sectors that enhance socioeconomic benefits. </a:t>
            </a:r>
          </a:p>
          <a:p>
            <a:r>
              <a:rPr lang="en-US" sz="2539" u="sng" dirty="0">
                <a:latin typeface="Tw Cen MT" panose="020B0602020104020603" pitchFamily="34" charset="0"/>
              </a:rPr>
              <a:t>Relevant support on this matter</a:t>
            </a:r>
            <a:r>
              <a:rPr lang="en-US" sz="2539" dirty="0">
                <a:latin typeface="Tw Cen MT" panose="020B0602020104020603" pitchFamily="34" charset="0"/>
              </a:rPr>
              <a:t>, in addition to other matters, </a:t>
            </a:r>
            <a:r>
              <a:rPr lang="en-US" sz="2539" u="sng" dirty="0">
                <a:latin typeface="Tw Cen MT" panose="020B0602020104020603" pitchFamily="34" charset="0"/>
              </a:rPr>
              <a:t>is being provided</a:t>
            </a:r>
            <a:r>
              <a:rPr lang="en-US" sz="2539" dirty="0">
                <a:latin typeface="Tw Cen MT" panose="020B0602020104020603" pitchFamily="34" charset="0"/>
              </a:rPr>
              <a:t> by the Secretariat. More details will be available at EC-75.</a:t>
            </a:r>
          </a:p>
          <a:p>
            <a:r>
              <a:rPr lang="en-US" sz="2539" dirty="0">
                <a:latin typeface="Tw Cen MT" panose="020B0602020104020603" pitchFamily="34" charset="0"/>
              </a:rPr>
              <a:t>Relevant decisions were made at Regional Association sessions.</a:t>
            </a:r>
          </a:p>
        </p:txBody>
      </p:sp>
      <p:pic>
        <p:nvPicPr>
          <p:cNvPr id="4" name="Picture 3" descr="A collage of people in a room&#10;&#10;Description automatically generated with low confidence">
            <a:extLst>
              <a:ext uri="{FF2B5EF4-FFF2-40B4-BE49-F238E27FC236}">
                <a16:creationId xmlns:a16="http://schemas.microsoft.com/office/drawing/2014/main" id="{632873C4-7074-45CC-8A62-FA43595BF258}"/>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5013"/>
          <a:stretch/>
        </p:blipFill>
        <p:spPr>
          <a:xfrm>
            <a:off x="19079374" y="87883"/>
            <a:ext cx="2520151" cy="1680287"/>
          </a:xfrm>
          <a:prstGeom prst="rect">
            <a:avLst/>
          </a:prstGeom>
        </p:spPr>
      </p:pic>
      <p:sp>
        <p:nvSpPr>
          <p:cNvPr id="6" name="Content Placeholder 2">
            <a:extLst>
              <a:ext uri="{FF2B5EF4-FFF2-40B4-BE49-F238E27FC236}">
                <a16:creationId xmlns:a16="http://schemas.microsoft.com/office/drawing/2014/main" id="{F05857AD-DCD8-4950-ADF6-EFDDD5CE47B2}"/>
              </a:ext>
            </a:extLst>
          </p:cNvPr>
          <p:cNvSpPr txBox="1">
            <a:spLocks/>
          </p:cNvSpPr>
          <p:nvPr/>
        </p:nvSpPr>
        <p:spPr>
          <a:xfrm>
            <a:off x="247842" y="1831278"/>
            <a:ext cx="9771518" cy="4943990"/>
          </a:xfrm>
          <a:prstGeom prst="rect">
            <a:avLst/>
          </a:prstGeom>
        </p:spPr>
        <p:txBody>
          <a:bodyPr vert="horz" lIns="91440" tIns="45720" rIns="91440" bIns="45720" rtlCol="0">
            <a:normAutofit fontScale="92500"/>
          </a:bodyPr>
          <a:lstStyle>
            <a:defPPr>
              <a:defRPr lang="en-US"/>
            </a:defPPr>
            <a:lvl1pPr marL="0" indent="-228600" algn="l" defTabSz="1384950"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1384950"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r>
              <a:rPr lang="es-ES" sz="2539" dirty="0">
                <a:latin typeface="Tw Cen MT" panose="020B0602020104020603" pitchFamily="34" charset="0"/>
                <a:ea typeface="Arial" panose="020B0604020202020204" pitchFamily="34" charset="0"/>
                <a:cs typeface="Arial" panose="020B0604020202020204" pitchFamily="34" charset="0"/>
              </a:rPr>
              <a:t>El Congreso, en la Resolución 79 (Cg-18), pide a los presidentes de las Asociaciones Regionales que estimulen en sus regiones las consultas informales con las partes interesadas de todos los sectores, a lo largo de la cadena de valor, para analizar y comprender las circunstancias subregionales y regionales.</a:t>
            </a:r>
          </a:p>
          <a:p>
            <a:r>
              <a:rPr lang="es-ES" sz="2539" dirty="0">
                <a:latin typeface="Tw Cen MT" panose="020B0602020104020603" pitchFamily="34" charset="0"/>
                <a:ea typeface="Arial" panose="020B0604020202020204" pitchFamily="34" charset="0"/>
                <a:cs typeface="Arial" panose="020B0604020202020204" pitchFamily="34" charset="0"/>
              </a:rPr>
              <a:t>Todas las Asociaciones Regionales de la OMM decidieron, en las sesiones de 2020/2021, estudiar la posibilidad de organizar, en colaboración con las asociaciones del sector privado, un Foro Regional sobre PPE vinculado a la PCO para debatir cuestiones, oportunidades e iniciativas específicas de la región para impulsar la cooperación y la colaboración entre sectores que aumenten los beneficios socioeconómicos. </a:t>
            </a:r>
          </a:p>
          <a:p>
            <a:r>
              <a:rPr lang="es-ES" sz="2539" dirty="0">
                <a:latin typeface="Tw Cen MT" panose="020B0602020104020603" pitchFamily="34" charset="0"/>
                <a:ea typeface="Arial" panose="020B0604020202020204" pitchFamily="34" charset="0"/>
                <a:cs typeface="Arial" panose="020B0604020202020204" pitchFamily="34" charset="0"/>
              </a:rPr>
              <a:t>La Secretaría está prestando el apoyo pertinente en esta materia, además de otros asuntos. En la CE-75 se ofrecerán más detalles al respecto.</a:t>
            </a:r>
          </a:p>
          <a:p>
            <a:r>
              <a:rPr lang="es-ES" sz="2539" dirty="0">
                <a:latin typeface="Tw Cen MT" panose="020B0602020104020603" pitchFamily="34" charset="0"/>
                <a:ea typeface="Arial" panose="020B0604020202020204" pitchFamily="34" charset="0"/>
                <a:cs typeface="Arial" panose="020B0604020202020204" pitchFamily="34" charset="0"/>
              </a:rPr>
              <a:t>En las sesiones de la Asociación Regional se tomaron las decisiones pertinentes.</a:t>
            </a:r>
          </a:p>
        </p:txBody>
      </p:sp>
      <p:pic>
        <p:nvPicPr>
          <p:cNvPr id="7" name="Picture 6" descr="A collage of people in a room&#10;&#10;Description automatically generated with low confidence">
            <a:extLst>
              <a:ext uri="{FF2B5EF4-FFF2-40B4-BE49-F238E27FC236}">
                <a16:creationId xmlns:a16="http://schemas.microsoft.com/office/drawing/2014/main" id="{03B4EC6A-844E-4A4C-B00D-44F204E2628B}"/>
              </a:ext>
            </a:extLst>
          </p:cNvPr>
          <p:cNvPicPr>
            <a:picLocks noChangeAspect="1"/>
          </p:cNvPicPr>
          <p:nvPr/>
        </p:nvPicPr>
        <p:blipFill rotWithShape="1">
          <a:blip r:embed="rId3">
            <a:extLst>
              <a:ext uri="{28A0092B-C50C-407E-A947-70E740481C1C}">
                <a14:useLocalDpi xmlns:a14="http://schemas.microsoft.com/office/drawing/2010/main" val="0"/>
              </a:ext>
            </a:extLst>
          </a:blip>
          <a:srcRect t="50000" r="75013"/>
          <a:stretch/>
        </p:blipFill>
        <p:spPr>
          <a:xfrm>
            <a:off x="8109646" y="83527"/>
            <a:ext cx="2520151" cy="1680287"/>
          </a:xfrm>
          <a:prstGeom prst="rect">
            <a:avLst/>
          </a:prstGeom>
        </p:spPr>
      </p:pic>
      <p:sp>
        <p:nvSpPr>
          <p:cNvPr id="8" name="Title 1">
            <a:extLst>
              <a:ext uri="{FF2B5EF4-FFF2-40B4-BE49-F238E27FC236}">
                <a16:creationId xmlns:a16="http://schemas.microsoft.com/office/drawing/2014/main" id="{97AF71B6-C019-4697-94AE-4CB34C9DA005}"/>
              </a:ext>
            </a:extLst>
          </p:cNvPr>
          <p:cNvSpPr txBox="1">
            <a:spLocks/>
          </p:cNvSpPr>
          <p:nvPr/>
        </p:nvSpPr>
        <p:spPr>
          <a:xfrm>
            <a:off x="-840327" y="297819"/>
            <a:ext cx="9771518" cy="1277827"/>
          </a:xfrm>
          <a:prstGeom prst="rect">
            <a:avLst/>
          </a:prstGeom>
        </p:spPr>
        <p:txBody>
          <a:bodyPr vert="horz" lIns="91440" tIns="45720" rIns="91440" bIns="45720" rtlCol="0" anchor="ctr">
            <a:normAutofit/>
          </a:bodyPr>
          <a:lstStyle>
            <a:defPPr>
              <a:defRPr lang="en-US"/>
            </a:defPPr>
            <a:lvl1pPr marL="0" algn="l" defTabSz="1384950" rtl="0" eaLnBrk="1" latinLnBrk="0" hangingPunct="1">
              <a:lnSpc>
                <a:spcPct val="90000"/>
              </a:lnSpc>
              <a:spcBef>
                <a:spcPct val="0"/>
              </a:spcBef>
              <a:buNone/>
              <a:defRPr sz="2726" kern="1200">
                <a:solidFill>
                  <a:schemeClr val="tx1"/>
                </a:solidFill>
                <a:latin typeface="+mn-lt"/>
                <a:ea typeface="+mn-ea"/>
                <a:cs typeface="+mn-cs"/>
              </a:defRPr>
            </a:lvl1pPr>
            <a:lvl2pPr marL="692475" algn="l" defTabSz="1384950" rtl="0" eaLnBrk="1" latinLnBrk="0" hangingPunct="1">
              <a:defRPr sz="2726" kern="1200">
                <a:solidFill>
                  <a:schemeClr val="tx1"/>
                </a:solidFill>
                <a:latin typeface="+mn-lt"/>
                <a:ea typeface="+mn-ea"/>
                <a:cs typeface="+mn-cs"/>
              </a:defRPr>
            </a:lvl2pPr>
            <a:lvl3pPr marL="1384950" algn="l" defTabSz="1384950" rtl="0" eaLnBrk="1" latinLnBrk="0" hangingPunct="1">
              <a:defRPr sz="2726" kern="1200">
                <a:solidFill>
                  <a:schemeClr val="tx1"/>
                </a:solidFill>
                <a:latin typeface="+mn-lt"/>
                <a:ea typeface="+mn-ea"/>
                <a:cs typeface="+mn-cs"/>
              </a:defRPr>
            </a:lvl3pPr>
            <a:lvl4pPr marL="2077425" algn="l" defTabSz="1384950" rtl="0" eaLnBrk="1" latinLnBrk="0" hangingPunct="1">
              <a:defRPr sz="2726" kern="1200">
                <a:solidFill>
                  <a:schemeClr val="tx1"/>
                </a:solidFill>
                <a:latin typeface="+mn-lt"/>
                <a:ea typeface="+mn-ea"/>
                <a:cs typeface="+mn-cs"/>
              </a:defRPr>
            </a:lvl4pPr>
            <a:lvl5pPr marL="2769900" algn="l" defTabSz="1384950" rtl="0" eaLnBrk="1" latinLnBrk="0" hangingPunct="1">
              <a:defRPr sz="2726" kern="1200">
                <a:solidFill>
                  <a:schemeClr val="tx1"/>
                </a:solidFill>
                <a:latin typeface="+mn-lt"/>
                <a:ea typeface="+mn-ea"/>
                <a:cs typeface="+mn-cs"/>
              </a:defRPr>
            </a:lvl5pPr>
            <a:lvl6pPr marL="3462376" algn="l" defTabSz="1384950" rtl="0" eaLnBrk="1" latinLnBrk="0" hangingPunct="1">
              <a:defRPr sz="2726" kern="1200">
                <a:solidFill>
                  <a:schemeClr val="tx1"/>
                </a:solidFill>
                <a:latin typeface="+mn-lt"/>
                <a:ea typeface="+mn-ea"/>
                <a:cs typeface="+mn-cs"/>
              </a:defRPr>
            </a:lvl6pPr>
            <a:lvl7pPr marL="4154851" algn="l" defTabSz="1384950" rtl="0" eaLnBrk="1" latinLnBrk="0" hangingPunct="1">
              <a:defRPr sz="2726" kern="1200">
                <a:solidFill>
                  <a:schemeClr val="tx1"/>
                </a:solidFill>
                <a:latin typeface="+mn-lt"/>
                <a:ea typeface="+mn-ea"/>
                <a:cs typeface="+mn-cs"/>
              </a:defRPr>
            </a:lvl7pPr>
            <a:lvl8pPr marL="4847326" algn="l" defTabSz="1384950" rtl="0" eaLnBrk="1" latinLnBrk="0" hangingPunct="1">
              <a:defRPr sz="2726" kern="1200">
                <a:solidFill>
                  <a:schemeClr val="tx1"/>
                </a:solidFill>
                <a:latin typeface="+mn-lt"/>
                <a:ea typeface="+mn-ea"/>
                <a:cs typeface="+mn-cs"/>
              </a:defRPr>
            </a:lvl8pPr>
            <a:lvl9pPr marL="5539801" algn="l" defTabSz="1384950" rtl="0" eaLnBrk="1" latinLnBrk="0" hangingPunct="1">
              <a:defRPr sz="2726" kern="1200">
                <a:solidFill>
                  <a:schemeClr val="tx1"/>
                </a:solidFill>
                <a:latin typeface="+mn-lt"/>
                <a:ea typeface="+mn-ea"/>
                <a:cs typeface="+mn-cs"/>
              </a:defRPr>
            </a:lvl9pPr>
          </a:lstStyle>
          <a:p>
            <a:pPr algn="ctr"/>
            <a:r>
              <a:rPr lang="pt-BR" sz="4232" dirty="0">
                <a:solidFill>
                  <a:srgbClr val="0070C0"/>
                </a:solidFill>
                <a:latin typeface="Tw Cen MT" panose="020B0602020104020603" pitchFamily="34" charset="0"/>
              </a:rPr>
              <a:t>Foros regionales vinculados a</a:t>
            </a:r>
            <a:r>
              <a:rPr lang="en-CH" sz="4232" dirty="0">
                <a:solidFill>
                  <a:srgbClr val="0070C0"/>
                </a:solidFill>
                <a:latin typeface="Tw Cen MT" panose="020B0602020104020603" pitchFamily="34" charset="0"/>
              </a:rPr>
              <a:t> la</a:t>
            </a:r>
            <a:r>
              <a:rPr lang="pt-BR" sz="4232" dirty="0">
                <a:solidFill>
                  <a:srgbClr val="0070C0"/>
                </a:solidFill>
                <a:latin typeface="Tw Cen MT" panose="020B0602020104020603" pitchFamily="34" charset="0"/>
              </a:rPr>
              <a:t> OCP</a:t>
            </a:r>
            <a:endParaRPr lang="en-US" sz="4232"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13317898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Chart 7">
            <a:extLst>
              <a:ext uri="{FF2B5EF4-FFF2-40B4-BE49-F238E27FC236}">
                <a16:creationId xmlns:a16="http://schemas.microsoft.com/office/drawing/2014/main" id="{7C3EAC9E-A728-4956-BF56-362B1CCE4A88}"/>
              </a:ext>
            </a:extLst>
          </p:cNvPr>
          <p:cNvGraphicFramePr>
            <a:graphicFrameLocks/>
          </p:cNvGraphicFramePr>
          <p:nvPr>
            <p:extLst>
              <p:ext uri="{D42A27DB-BD31-4B8C-83A1-F6EECF244321}">
                <p14:modId xmlns:p14="http://schemas.microsoft.com/office/powerpoint/2010/main" val="360995088"/>
              </p:ext>
            </p:extLst>
          </p:nvPr>
        </p:nvGraphicFramePr>
        <p:xfrm>
          <a:off x="10934760" y="1931273"/>
          <a:ext cx="9179797" cy="4603151"/>
        </p:xfrm>
        <a:graphic>
          <a:graphicData uri="http://schemas.openxmlformats.org/drawingml/2006/chart">
            <c:chart xmlns:c="http://schemas.openxmlformats.org/drawingml/2006/chart" xmlns:r="http://schemas.openxmlformats.org/officeDocument/2006/relationships" r:id="rId2"/>
          </a:graphicData>
        </a:graphic>
      </p:graphicFrame>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3600" dirty="0">
                <a:solidFill>
                  <a:srgbClr val="0070C0"/>
                </a:solidFill>
                <a:latin typeface="Tw Cen MT" panose="020B0602020104020603" pitchFamily="34" charset="0"/>
              </a:rPr>
              <a:t>4. Legal status of the NMS</a:t>
            </a:r>
          </a:p>
        </p:txBody>
      </p:sp>
      <p:graphicFrame>
        <p:nvGraphicFramePr>
          <p:cNvPr id="9" name="Chart 8">
            <a:extLst>
              <a:ext uri="{FF2B5EF4-FFF2-40B4-BE49-F238E27FC236}">
                <a16:creationId xmlns:a16="http://schemas.microsoft.com/office/drawing/2014/main" id="{98C614E9-3934-44CB-948D-5183E0112D9A}"/>
              </a:ext>
            </a:extLst>
          </p:cNvPr>
          <p:cNvGraphicFramePr>
            <a:graphicFrameLocks/>
          </p:cNvGraphicFramePr>
          <p:nvPr>
            <p:extLst>
              <p:ext uri="{D42A27DB-BD31-4B8C-83A1-F6EECF244321}">
                <p14:modId xmlns:p14="http://schemas.microsoft.com/office/powerpoint/2010/main" val="37200163"/>
              </p:ext>
            </p:extLst>
          </p:nvPr>
        </p:nvGraphicFramePr>
        <p:xfrm>
          <a:off x="797719" y="1929664"/>
          <a:ext cx="9179797" cy="4603151"/>
        </p:xfrm>
        <a:graphic>
          <a:graphicData uri="http://schemas.openxmlformats.org/drawingml/2006/chart">
            <c:chart xmlns:c="http://schemas.openxmlformats.org/drawingml/2006/chart" xmlns:r="http://schemas.openxmlformats.org/officeDocument/2006/relationships" r:id="rId3"/>
          </a:graphicData>
        </a:graphic>
      </p:graphicFrame>
      <p:sp>
        <p:nvSpPr>
          <p:cNvPr id="10" name="Title 3">
            <a:extLst>
              <a:ext uri="{FF2B5EF4-FFF2-40B4-BE49-F238E27FC236}">
                <a16:creationId xmlns:a16="http://schemas.microsoft.com/office/drawing/2014/main" id="{31343A6C-6981-4BB5-9678-9EF5AAA21541}"/>
              </a:ext>
            </a:extLst>
          </p:cNvPr>
          <p:cNvSpPr txBox="1">
            <a:spLocks/>
          </p:cNvSpPr>
          <p:nvPr/>
        </p:nvSpPr>
        <p:spPr>
          <a:xfrm>
            <a:off x="797719" y="384646"/>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ES" sz="3600" dirty="0">
                <a:solidFill>
                  <a:srgbClr val="0070C0"/>
                </a:solidFill>
                <a:latin typeface="Tw Cen MT" panose="020B0602020104020603" pitchFamily="34" charset="0"/>
              </a:rPr>
              <a:t>4. Esta</a:t>
            </a:r>
            <a:r>
              <a:rPr lang="en-CH" sz="3600" dirty="0">
                <a:solidFill>
                  <a:srgbClr val="0070C0"/>
                </a:solidFill>
                <a:latin typeface="Tw Cen MT" panose="020B0602020104020603" pitchFamily="34" charset="0"/>
              </a:rPr>
              <a:t>do</a:t>
            </a:r>
            <a:r>
              <a:rPr lang="es-ES" sz="3600" dirty="0">
                <a:solidFill>
                  <a:srgbClr val="0070C0"/>
                </a:solidFill>
                <a:latin typeface="Tw Cen MT" panose="020B0602020104020603" pitchFamily="34" charset="0"/>
              </a:rPr>
              <a:t> legal de</a:t>
            </a:r>
            <a:r>
              <a:rPr lang="en-CH" sz="3600" dirty="0">
                <a:solidFill>
                  <a:srgbClr val="0070C0"/>
                </a:solidFill>
                <a:latin typeface="Tw Cen MT" panose="020B0602020104020603" pitchFamily="34" charset="0"/>
              </a:rPr>
              <a:t> los</a:t>
            </a:r>
            <a:r>
              <a:rPr lang="es-ES" sz="3600" dirty="0">
                <a:solidFill>
                  <a:srgbClr val="0070C0"/>
                </a:solidFill>
                <a:latin typeface="Tw Cen MT" panose="020B0602020104020603" pitchFamily="34" charset="0"/>
              </a:rPr>
              <a:t> </a:t>
            </a:r>
            <a:r>
              <a:rPr lang="en-CH" sz="3600" dirty="0">
                <a:solidFill>
                  <a:srgbClr val="0070C0"/>
                </a:solidFill>
                <a:latin typeface="Tw Cen MT" panose="020B0602020104020603" pitchFamily="34" charset="0"/>
              </a:rPr>
              <a:t>SMN</a:t>
            </a:r>
            <a:endParaRPr lang="en-US" sz="3600"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5635135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hart 8">
            <a:extLst>
              <a:ext uri="{FF2B5EF4-FFF2-40B4-BE49-F238E27FC236}">
                <a16:creationId xmlns:a16="http://schemas.microsoft.com/office/drawing/2014/main" id="{F90697E6-5F21-4058-841B-704B705F41C4}"/>
              </a:ext>
            </a:extLst>
          </p:cNvPr>
          <p:cNvGraphicFramePr>
            <a:graphicFrameLocks/>
          </p:cNvGraphicFramePr>
          <p:nvPr>
            <p:extLst>
              <p:ext uri="{D42A27DB-BD31-4B8C-83A1-F6EECF244321}">
                <p14:modId xmlns:p14="http://schemas.microsoft.com/office/powerpoint/2010/main" val="137860139"/>
              </p:ext>
            </p:extLst>
          </p:nvPr>
        </p:nvGraphicFramePr>
        <p:xfrm>
          <a:off x="1460560" y="1931273"/>
          <a:ext cx="9179796" cy="4603151"/>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8" name="Chart 7">
            <a:extLst>
              <a:ext uri="{FF2B5EF4-FFF2-40B4-BE49-F238E27FC236}">
                <a16:creationId xmlns:a16="http://schemas.microsoft.com/office/drawing/2014/main" id="{6DA2D226-791C-47B0-AE90-5F016620D941}"/>
              </a:ext>
            </a:extLst>
          </p:cNvPr>
          <p:cNvGraphicFramePr>
            <a:graphicFrameLocks/>
          </p:cNvGraphicFramePr>
          <p:nvPr>
            <p:extLst>
              <p:ext uri="{D42A27DB-BD31-4B8C-83A1-F6EECF244321}">
                <p14:modId xmlns:p14="http://schemas.microsoft.com/office/powerpoint/2010/main" val="1138890951"/>
              </p:ext>
            </p:extLst>
          </p:nvPr>
        </p:nvGraphicFramePr>
        <p:xfrm>
          <a:off x="10934760" y="1931273"/>
          <a:ext cx="9179796" cy="4603151"/>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3600" dirty="0">
                <a:solidFill>
                  <a:srgbClr val="0070C0"/>
                </a:solidFill>
                <a:latin typeface="Tw Cen MT" panose="020B0602020104020603" pitchFamily="34" charset="0"/>
              </a:rPr>
              <a:t>5. Legislative act regulating meteorology (or hydrometeorology)</a:t>
            </a:r>
          </a:p>
        </p:txBody>
      </p:sp>
      <p:sp>
        <p:nvSpPr>
          <p:cNvPr id="10" name="Title 3">
            <a:extLst>
              <a:ext uri="{FF2B5EF4-FFF2-40B4-BE49-F238E27FC236}">
                <a16:creationId xmlns:a16="http://schemas.microsoft.com/office/drawing/2014/main" id="{9D9B9707-82A7-4140-94ED-C6E464736147}"/>
              </a:ext>
            </a:extLst>
          </p:cNvPr>
          <p:cNvSpPr txBox="1">
            <a:spLocks/>
          </p:cNvSpPr>
          <p:nvPr/>
        </p:nvSpPr>
        <p:spPr>
          <a:xfrm>
            <a:off x="14605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ES" sz="3600" dirty="0">
                <a:solidFill>
                  <a:srgbClr val="0070C0"/>
                </a:solidFill>
                <a:latin typeface="Tw Cen MT" panose="020B0602020104020603" pitchFamily="34" charset="0"/>
              </a:rPr>
              <a:t>5. </a:t>
            </a:r>
            <a:r>
              <a:rPr lang="en-CH" sz="3600" dirty="0" err="1">
                <a:solidFill>
                  <a:srgbClr val="0070C0"/>
                </a:solidFill>
                <a:latin typeface="Tw Cen MT" panose="020B0602020104020603" pitchFamily="34" charset="0"/>
              </a:rPr>
              <a:t>Legislación</a:t>
            </a:r>
            <a:r>
              <a:rPr lang="es-ES" sz="3600" dirty="0">
                <a:solidFill>
                  <a:srgbClr val="0070C0"/>
                </a:solidFill>
                <a:latin typeface="Tw Cen MT" panose="020B0602020104020603" pitchFamily="34" charset="0"/>
              </a:rPr>
              <a:t> que regula la meteorología (o la </a:t>
            </a:r>
            <a:r>
              <a:rPr lang="es-ES" sz="3600" dirty="0" err="1">
                <a:solidFill>
                  <a:srgbClr val="0070C0"/>
                </a:solidFill>
                <a:latin typeface="Tw Cen MT" panose="020B0602020104020603" pitchFamily="34" charset="0"/>
              </a:rPr>
              <a:t>hidrometeorología</a:t>
            </a:r>
            <a:r>
              <a:rPr lang="es-ES" sz="3600" dirty="0">
                <a:solidFill>
                  <a:srgbClr val="0070C0"/>
                </a:solidFill>
                <a:latin typeface="Tw Cen MT" panose="020B0602020104020603" pitchFamily="34" charset="0"/>
              </a:rPr>
              <a:t>)</a:t>
            </a:r>
            <a:endParaRPr lang="en-US" sz="3600"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101819320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hart 10">
            <a:extLst>
              <a:ext uri="{FF2B5EF4-FFF2-40B4-BE49-F238E27FC236}">
                <a16:creationId xmlns:a16="http://schemas.microsoft.com/office/drawing/2014/main" id="{CB5B7F4C-11E8-40FC-B5EB-9B60103F97AE}"/>
              </a:ext>
            </a:extLst>
          </p:cNvPr>
          <p:cNvGraphicFramePr>
            <a:graphicFrameLocks/>
          </p:cNvGraphicFramePr>
          <p:nvPr>
            <p:extLst>
              <p:ext uri="{D42A27DB-BD31-4B8C-83A1-F6EECF244321}">
                <p14:modId xmlns:p14="http://schemas.microsoft.com/office/powerpoint/2010/main" val="3867423787"/>
              </p:ext>
            </p:extLst>
          </p:nvPr>
        </p:nvGraphicFramePr>
        <p:xfrm>
          <a:off x="1468211" y="1918575"/>
          <a:ext cx="9179797" cy="4603152"/>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Chart 9">
            <a:extLst>
              <a:ext uri="{FF2B5EF4-FFF2-40B4-BE49-F238E27FC236}">
                <a16:creationId xmlns:a16="http://schemas.microsoft.com/office/drawing/2014/main" id="{12CE64C5-1176-4184-B45A-0098DA84E151}"/>
              </a:ext>
            </a:extLst>
          </p:cNvPr>
          <p:cNvGraphicFramePr>
            <a:graphicFrameLocks/>
          </p:cNvGraphicFramePr>
          <p:nvPr>
            <p:extLst>
              <p:ext uri="{D42A27DB-BD31-4B8C-83A1-F6EECF244321}">
                <p14:modId xmlns:p14="http://schemas.microsoft.com/office/powerpoint/2010/main" val="1257800200"/>
              </p:ext>
            </p:extLst>
          </p:nvPr>
        </p:nvGraphicFramePr>
        <p:xfrm>
          <a:off x="10929711" y="1931275"/>
          <a:ext cx="9179797" cy="460315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3600" dirty="0">
                <a:solidFill>
                  <a:srgbClr val="0070C0"/>
                </a:solidFill>
                <a:latin typeface="Tw Cen MT" panose="020B0602020104020603" pitchFamily="34" charset="0"/>
              </a:rPr>
              <a:t>8. Legislation provisions concerning private sector participation in the delivery of information</a:t>
            </a:r>
          </a:p>
        </p:txBody>
      </p:sp>
      <p:sp>
        <p:nvSpPr>
          <p:cNvPr id="12" name="Title 3">
            <a:extLst>
              <a:ext uri="{FF2B5EF4-FFF2-40B4-BE49-F238E27FC236}">
                <a16:creationId xmlns:a16="http://schemas.microsoft.com/office/drawing/2014/main" id="{421F0AC3-79EE-447D-AAA5-3D0EE92BA51B}"/>
              </a:ext>
            </a:extLst>
          </p:cNvPr>
          <p:cNvSpPr txBox="1">
            <a:spLocks/>
          </p:cNvSpPr>
          <p:nvPr/>
        </p:nvSpPr>
        <p:spPr>
          <a:xfrm>
            <a:off x="1473260" y="373555"/>
            <a:ext cx="9179797" cy="1402274"/>
          </a:xfrm>
          <a:prstGeom prst="rect">
            <a:avLst/>
          </a:prstGeom>
        </p:spPr>
        <p:txBody>
          <a:bodyPr vert="horz" lIns="91440" tIns="45720" rIns="91440" bIns="45720" rtlCol="0" anchor="ctr">
            <a:no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ES" sz="3600" dirty="0">
                <a:solidFill>
                  <a:srgbClr val="0070C0"/>
                </a:solidFill>
                <a:latin typeface="Tw Cen MT" panose="020B0602020104020603" pitchFamily="34" charset="0"/>
              </a:rPr>
              <a:t>8. Disposiciones legislativas relativas a la participación del sector privado en el suministro de información</a:t>
            </a:r>
          </a:p>
        </p:txBody>
      </p:sp>
      <p:sp>
        <p:nvSpPr>
          <p:cNvPr id="2" name="TextBox 1">
            <a:extLst>
              <a:ext uri="{FF2B5EF4-FFF2-40B4-BE49-F238E27FC236}">
                <a16:creationId xmlns:a16="http://schemas.microsoft.com/office/drawing/2014/main" id="{7BD68778-5141-4D35-9FF0-66CDD3F30AE7}"/>
              </a:ext>
            </a:extLst>
          </p:cNvPr>
          <p:cNvSpPr txBox="1"/>
          <p:nvPr/>
        </p:nvSpPr>
        <p:spPr>
          <a:xfrm>
            <a:off x="13454745" y="4297678"/>
            <a:ext cx="4135940" cy="523220"/>
          </a:xfrm>
          <a:prstGeom prst="rect">
            <a:avLst/>
          </a:prstGeom>
          <a:noFill/>
        </p:spPr>
        <p:txBody>
          <a:bodyPr wrap="none" rtlCol="0">
            <a:spAutoFit/>
          </a:bodyPr>
          <a:lstStyle/>
          <a:p>
            <a:r>
              <a:rPr lang="en-US" sz="2800" dirty="0">
                <a:solidFill>
                  <a:schemeClr val="bg1"/>
                </a:solidFill>
              </a:rPr>
              <a:t>No specific legislation: 33%</a:t>
            </a:r>
          </a:p>
        </p:txBody>
      </p:sp>
      <p:sp>
        <p:nvSpPr>
          <p:cNvPr id="8" name="TextBox 7">
            <a:extLst>
              <a:ext uri="{FF2B5EF4-FFF2-40B4-BE49-F238E27FC236}">
                <a16:creationId xmlns:a16="http://schemas.microsoft.com/office/drawing/2014/main" id="{C7E56DAC-EF42-41C9-BFF1-CA0CE6657769}"/>
              </a:ext>
            </a:extLst>
          </p:cNvPr>
          <p:cNvSpPr txBox="1"/>
          <p:nvPr/>
        </p:nvSpPr>
        <p:spPr>
          <a:xfrm>
            <a:off x="3574829" y="4397826"/>
            <a:ext cx="5115503" cy="523220"/>
          </a:xfrm>
          <a:prstGeom prst="rect">
            <a:avLst/>
          </a:prstGeom>
          <a:noFill/>
        </p:spPr>
        <p:txBody>
          <a:bodyPr wrap="none" rtlCol="0">
            <a:spAutoFit/>
          </a:bodyPr>
          <a:lstStyle/>
          <a:p>
            <a:r>
              <a:rPr lang="es-ES" sz="2800" dirty="0">
                <a:solidFill>
                  <a:schemeClr val="bg1"/>
                </a:solidFill>
              </a:rPr>
              <a:t>No hay legislación específica: 33%</a:t>
            </a:r>
            <a:endParaRPr lang="en-US" sz="2800" dirty="0">
              <a:solidFill>
                <a:schemeClr val="bg1"/>
              </a:solidFill>
            </a:endParaRPr>
          </a:p>
        </p:txBody>
      </p:sp>
    </p:spTree>
    <p:extLst>
      <p:ext uri="{BB962C8B-B14F-4D97-AF65-F5344CB8AC3E}">
        <p14:creationId xmlns:p14="http://schemas.microsoft.com/office/powerpoint/2010/main" val="21105937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Chart 11">
            <a:extLst>
              <a:ext uri="{FF2B5EF4-FFF2-40B4-BE49-F238E27FC236}">
                <a16:creationId xmlns:a16="http://schemas.microsoft.com/office/drawing/2014/main" id="{00C2EECC-3429-45C1-9C9A-CAE51067192A}"/>
              </a:ext>
            </a:extLst>
          </p:cNvPr>
          <p:cNvGraphicFramePr>
            <a:graphicFrameLocks/>
          </p:cNvGraphicFramePr>
          <p:nvPr>
            <p:extLst>
              <p:ext uri="{D42A27DB-BD31-4B8C-83A1-F6EECF244321}">
                <p14:modId xmlns:p14="http://schemas.microsoft.com/office/powerpoint/2010/main" val="2093517484"/>
              </p:ext>
            </p:extLst>
          </p:nvPr>
        </p:nvGraphicFramePr>
        <p:xfrm>
          <a:off x="1350961" y="1918574"/>
          <a:ext cx="9314795" cy="4602162"/>
        </p:xfrm>
        <a:graphic>
          <a:graphicData uri="http://schemas.openxmlformats.org/drawingml/2006/chart">
            <c:chart xmlns:c="http://schemas.openxmlformats.org/drawingml/2006/chart" xmlns:r="http://schemas.openxmlformats.org/officeDocument/2006/relationships" r:id="rId2"/>
          </a:graphicData>
        </a:graphic>
      </p:graphicFrame>
      <p:sp>
        <p:nvSpPr>
          <p:cNvPr id="13" name="Title 3">
            <a:extLst>
              <a:ext uri="{FF2B5EF4-FFF2-40B4-BE49-F238E27FC236}">
                <a16:creationId xmlns:a16="http://schemas.microsoft.com/office/drawing/2014/main" id="{25C4B7A3-20F4-4CF3-B3A8-839036C693A3}"/>
              </a:ext>
            </a:extLst>
          </p:cNvPr>
          <p:cNvSpPr txBox="1">
            <a:spLocks/>
          </p:cNvSpPr>
          <p:nvPr/>
        </p:nvSpPr>
        <p:spPr>
          <a:xfrm>
            <a:off x="1485960" y="3735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ES" sz="3600" dirty="0">
                <a:solidFill>
                  <a:srgbClr val="0070C0"/>
                </a:solidFill>
                <a:latin typeface="Tw Cen MT" panose="020B0602020104020603" pitchFamily="34" charset="0"/>
              </a:rPr>
              <a:t>9. Acuerdos formales entre el sector público y el privado</a:t>
            </a:r>
            <a:endParaRPr lang="en-US" sz="3600" dirty="0">
              <a:solidFill>
                <a:srgbClr val="0070C0"/>
              </a:solidFill>
              <a:latin typeface="Tw Cen MT" panose="020B0602020104020603" pitchFamily="34" charset="0"/>
            </a:endParaRPr>
          </a:p>
        </p:txBody>
      </p:sp>
      <p:graphicFrame>
        <p:nvGraphicFramePr>
          <p:cNvPr id="11" name="Chart 10">
            <a:extLst>
              <a:ext uri="{FF2B5EF4-FFF2-40B4-BE49-F238E27FC236}">
                <a16:creationId xmlns:a16="http://schemas.microsoft.com/office/drawing/2014/main" id="{760313B5-7760-4D79-9FC0-FABEB7642E1E}"/>
              </a:ext>
            </a:extLst>
          </p:cNvPr>
          <p:cNvGraphicFramePr>
            <a:graphicFrameLocks/>
          </p:cNvGraphicFramePr>
          <p:nvPr>
            <p:extLst>
              <p:ext uri="{D42A27DB-BD31-4B8C-83A1-F6EECF244321}">
                <p14:modId xmlns:p14="http://schemas.microsoft.com/office/powerpoint/2010/main" val="868747646"/>
              </p:ext>
            </p:extLst>
          </p:nvPr>
        </p:nvGraphicFramePr>
        <p:xfrm>
          <a:off x="10799761" y="1931274"/>
          <a:ext cx="9314795" cy="460216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3600" dirty="0">
                <a:solidFill>
                  <a:srgbClr val="0070C0"/>
                </a:solidFill>
                <a:latin typeface="Tw Cen MT" panose="020B0602020104020603" pitchFamily="34" charset="0"/>
              </a:rPr>
              <a:t>9. Formal agreements between public and private sector</a:t>
            </a:r>
          </a:p>
        </p:txBody>
      </p:sp>
      <p:sp>
        <p:nvSpPr>
          <p:cNvPr id="16" name="TextBox 15">
            <a:extLst>
              <a:ext uri="{FF2B5EF4-FFF2-40B4-BE49-F238E27FC236}">
                <a16:creationId xmlns:a16="http://schemas.microsoft.com/office/drawing/2014/main" id="{A62E691E-FD6F-4778-B5E7-35BC003D8AB5}"/>
              </a:ext>
            </a:extLst>
          </p:cNvPr>
          <p:cNvSpPr txBox="1"/>
          <p:nvPr/>
        </p:nvSpPr>
        <p:spPr>
          <a:xfrm>
            <a:off x="2732689" y="5543692"/>
            <a:ext cx="8000070" cy="646331"/>
          </a:xfrm>
          <a:prstGeom prst="rect">
            <a:avLst/>
          </a:prstGeom>
          <a:noFill/>
        </p:spPr>
        <p:txBody>
          <a:bodyPr wrap="square" rtlCol="0">
            <a:spAutoFit/>
          </a:bodyPr>
          <a:lstStyle/>
          <a:p>
            <a:r>
              <a:rPr lang="en-CH" dirty="0"/>
              <a:t>P</a:t>
            </a:r>
            <a:r>
              <a:rPr lang="es-ES" dirty="0" err="1"/>
              <a:t>restación</a:t>
            </a:r>
            <a:r>
              <a:rPr lang="es-ES" dirty="0"/>
              <a:t> de servicios     </a:t>
            </a:r>
            <a:r>
              <a:rPr lang="en-CH" dirty="0"/>
              <a:t>D</a:t>
            </a:r>
            <a:r>
              <a:rPr lang="es-ES" dirty="0" err="1"/>
              <a:t>atos</a:t>
            </a:r>
            <a:r>
              <a:rPr lang="es-ES" dirty="0"/>
              <a:t> de observación        </a:t>
            </a:r>
            <a:r>
              <a:rPr lang="en-CH" dirty="0"/>
              <a:t>F</a:t>
            </a:r>
            <a:r>
              <a:rPr lang="es-ES" dirty="0" err="1"/>
              <a:t>uncionamiento</a:t>
            </a:r>
            <a:r>
              <a:rPr lang="es-ES" dirty="0"/>
              <a:t> y </a:t>
            </a:r>
          </a:p>
          <a:p>
            <a:r>
              <a:rPr lang="es-ES" dirty="0"/>
              <a:t>                                                                                           mantenimiento de las redes</a:t>
            </a:r>
            <a:endParaRPr lang="en-US" dirty="0"/>
          </a:p>
        </p:txBody>
      </p:sp>
    </p:spTree>
    <p:extLst>
      <p:ext uri="{BB962C8B-B14F-4D97-AF65-F5344CB8AC3E}">
        <p14:creationId xmlns:p14="http://schemas.microsoft.com/office/powerpoint/2010/main" val="38981710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Content Placeholder 7">
            <a:extLst>
              <a:ext uri="{FF2B5EF4-FFF2-40B4-BE49-F238E27FC236}">
                <a16:creationId xmlns:a16="http://schemas.microsoft.com/office/drawing/2014/main" id="{95792AFB-4596-40FA-A6CE-6F17E3AFEF56}"/>
              </a:ext>
            </a:extLst>
          </p:cNvPr>
          <p:cNvGraphicFramePr>
            <a:graphicFrameLocks/>
          </p:cNvGraphicFramePr>
          <p:nvPr>
            <p:extLst>
              <p:ext uri="{D42A27DB-BD31-4B8C-83A1-F6EECF244321}">
                <p14:modId xmlns:p14="http://schemas.microsoft.com/office/powerpoint/2010/main" val="1228055842"/>
              </p:ext>
            </p:extLst>
          </p:nvPr>
        </p:nvGraphicFramePr>
        <p:xfrm>
          <a:off x="1485900" y="1931988"/>
          <a:ext cx="9180513" cy="4602162"/>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3">
            <a:extLst>
              <a:ext uri="{FF2B5EF4-FFF2-40B4-BE49-F238E27FC236}">
                <a16:creationId xmlns:a16="http://schemas.microsoft.com/office/drawing/2014/main" id="{EEB34E63-3283-40EF-99E0-AD56CAB1F84F}"/>
              </a:ext>
            </a:extLst>
          </p:cNvPr>
          <p:cNvSpPr txBox="1">
            <a:spLocks/>
          </p:cNvSpPr>
          <p:nvPr/>
        </p:nvSpPr>
        <p:spPr>
          <a:xfrm>
            <a:off x="1485960" y="386255"/>
            <a:ext cx="9179797" cy="1402274"/>
          </a:xfrm>
          <a:prstGeom prst="rect">
            <a:avLst/>
          </a:prstGeom>
        </p:spPr>
        <p:txBody>
          <a:bodyPr vert="horz" lIns="91440" tIns="45720" rIns="91440" bIns="45720" rtlCol="0" anchor="ctr">
            <a:no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40" b="0" i="0" u="none" strike="noStrike" kern="1200" spc="0" baseline="0">
                <a:solidFill>
                  <a:prstClr val="black">
                    <a:lumMod val="65000"/>
                    <a:lumOff val="35000"/>
                  </a:prstClr>
                </a:solidFill>
                <a:latin typeface="+mn-lt"/>
                <a:ea typeface="+mn-ea"/>
                <a:cs typeface="+mn-cs"/>
              </a:defRPr>
            </a:pPr>
            <a:r>
              <a:rPr lang="es-ES" sz="2800" dirty="0">
                <a:solidFill>
                  <a:srgbClr val="0070C0"/>
                </a:solidFill>
                <a:latin typeface="Tw Cen MT" panose="020B0602020104020603" pitchFamily="34" charset="0"/>
              </a:rPr>
              <a:t>10. Plataforma consultiva multisectorial para fomentar un diálogo cooperativo regular &amp; </a:t>
            </a:r>
          </a:p>
          <a:p>
            <a:pPr algn="ctr" rtl="0">
              <a:defRPr sz="1440" b="0" i="0" u="none" strike="noStrike" kern="1200" spc="0" baseline="0">
                <a:solidFill>
                  <a:prstClr val="black">
                    <a:lumMod val="65000"/>
                    <a:lumOff val="35000"/>
                  </a:prstClr>
                </a:solidFill>
                <a:latin typeface="+mn-lt"/>
                <a:ea typeface="+mn-ea"/>
                <a:cs typeface="+mn-cs"/>
              </a:defRPr>
            </a:pPr>
            <a:r>
              <a:rPr lang="es-ES" sz="2800" dirty="0">
                <a:solidFill>
                  <a:srgbClr val="0070C0"/>
                </a:solidFill>
                <a:latin typeface="Tw Cen MT" panose="020B0602020104020603" pitchFamily="34" charset="0"/>
              </a:rPr>
              <a:t>11. Frecuencia de las reuniones de la plataforma consultiva</a:t>
            </a:r>
          </a:p>
        </p:txBody>
      </p:sp>
      <p:graphicFrame>
        <p:nvGraphicFramePr>
          <p:cNvPr id="8" name="Content Placeholder 7">
            <a:extLst>
              <a:ext uri="{FF2B5EF4-FFF2-40B4-BE49-F238E27FC236}">
                <a16:creationId xmlns:a16="http://schemas.microsoft.com/office/drawing/2014/main" id="{BFFBFE10-2AB0-4C71-AE97-20731AF97AD2}"/>
              </a:ext>
            </a:extLst>
          </p:cNvPr>
          <p:cNvGraphicFramePr>
            <a:graphicFrameLocks noGrp="1"/>
          </p:cNvGraphicFramePr>
          <p:nvPr>
            <p:ph sz="half" idx="2"/>
            <p:extLst>
              <p:ext uri="{D42A27DB-BD31-4B8C-83A1-F6EECF244321}">
                <p14:modId xmlns:p14="http://schemas.microsoft.com/office/powerpoint/2010/main" val="610912660"/>
              </p:ext>
            </p:extLst>
          </p:nvPr>
        </p:nvGraphicFramePr>
        <p:xfrm>
          <a:off x="10934700" y="1931988"/>
          <a:ext cx="9180513" cy="4602162"/>
        </p:xfrm>
        <a:graphic>
          <a:graphicData uri="http://schemas.openxmlformats.org/drawingml/2006/chart">
            <c:chart xmlns:c="http://schemas.openxmlformats.org/drawingml/2006/chart" xmlns:r="http://schemas.openxmlformats.org/officeDocument/2006/relationships" r:id="rId3"/>
          </a:graphicData>
        </a:graphic>
      </p:graphicFrame>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40" b="0" i="0" u="none" strike="noStrike" kern="1200" spc="0" baseline="0">
                <a:solidFill>
                  <a:prstClr val="black">
                    <a:lumMod val="65000"/>
                    <a:lumOff val="35000"/>
                  </a:prstClr>
                </a:solidFill>
                <a:latin typeface="+mn-lt"/>
                <a:ea typeface="+mn-ea"/>
                <a:cs typeface="+mn-cs"/>
              </a:defRPr>
            </a:pPr>
            <a:r>
              <a:rPr lang="en-US" sz="2800" dirty="0">
                <a:solidFill>
                  <a:srgbClr val="0070C0"/>
                </a:solidFill>
                <a:latin typeface="Tw Cen MT" panose="020B0602020104020603" pitchFamily="34" charset="0"/>
              </a:rPr>
              <a:t>10. Multi-sector consultative platform to foster regular cooperative dialogue &amp; </a:t>
            </a:r>
          </a:p>
          <a:p>
            <a:pPr algn="ctr" rtl="0">
              <a:defRPr sz="1440" b="0" i="0" u="none" strike="noStrike" kern="1200" spc="0" baseline="0">
                <a:solidFill>
                  <a:prstClr val="black">
                    <a:lumMod val="65000"/>
                    <a:lumOff val="35000"/>
                  </a:prstClr>
                </a:solidFill>
                <a:latin typeface="+mn-lt"/>
                <a:ea typeface="+mn-ea"/>
                <a:cs typeface="+mn-cs"/>
              </a:defRPr>
            </a:pPr>
            <a:r>
              <a:rPr lang="en-US" sz="2800" dirty="0">
                <a:solidFill>
                  <a:srgbClr val="0070C0"/>
                </a:solidFill>
                <a:latin typeface="Tw Cen MT" panose="020B0602020104020603" pitchFamily="34" charset="0"/>
              </a:rPr>
              <a:t>11. Frequency of meetings of the consultative platform</a:t>
            </a:r>
          </a:p>
        </p:txBody>
      </p:sp>
    </p:spTree>
    <p:extLst>
      <p:ext uri="{BB962C8B-B14F-4D97-AF65-F5344CB8AC3E}">
        <p14:creationId xmlns:p14="http://schemas.microsoft.com/office/powerpoint/2010/main" val="319956542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Content Placeholder 8">
            <a:extLst>
              <a:ext uri="{FF2B5EF4-FFF2-40B4-BE49-F238E27FC236}">
                <a16:creationId xmlns:a16="http://schemas.microsoft.com/office/drawing/2014/main" id="{9EB4E48B-8B73-4EE2-9EE2-276052D5C1FD}"/>
              </a:ext>
            </a:extLst>
          </p:cNvPr>
          <p:cNvGraphicFramePr>
            <a:graphicFrameLocks/>
          </p:cNvGraphicFramePr>
          <p:nvPr>
            <p:extLst>
              <p:ext uri="{D42A27DB-BD31-4B8C-83A1-F6EECF244321}">
                <p14:modId xmlns:p14="http://schemas.microsoft.com/office/powerpoint/2010/main" val="696843303"/>
              </p:ext>
            </p:extLst>
          </p:nvPr>
        </p:nvGraphicFramePr>
        <p:xfrm>
          <a:off x="1485900" y="1931988"/>
          <a:ext cx="9180513" cy="4602162"/>
        </p:xfrm>
        <a:graphic>
          <a:graphicData uri="http://schemas.openxmlformats.org/drawingml/2006/chart">
            <c:chart xmlns:c="http://schemas.openxmlformats.org/drawingml/2006/chart" xmlns:r="http://schemas.openxmlformats.org/officeDocument/2006/relationships" r:id="rId2"/>
          </a:graphicData>
        </a:graphic>
      </p:graphicFrame>
      <p:sp>
        <p:nvSpPr>
          <p:cNvPr id="10" name="Title 3">
            <a:extLst>
              <a:ext uri="{FF2B5EF4-FFF2-40B4-BE49-F238E27FC236}">
                <a16:creationId xmlns:a16="http://schemas.microsoft.com/office/drawing/2014/main" id="{2268C049-E104-467E-BD6B-588E208FF3D2}"/>
              </a:ext>
            </a:extLst>
          </p:cNvPr>
          <p:cNvSpPr txBox="1">
            <a:spLocks/>
          </p:cNvSpPr>
          <p:nvPr/>
        </p:nvSpPr>
        <p:spPr>
          <a:xfrm>
            <a:off x="14859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00" b="0" i="0" u="none" strike="noStrike" kern="1200" spc="0" baseline="0">
                <a:solidFill>
                  <a:prstClr val="black">
                    <a:lumMod val="65000"/>
                    <a:lumOff val="35000"/>
                  </a:prstClr>
                </a:solidFill>
                <a:latin typeface="+mn-lt"/>
                <a:ea typeface="+mn-ea"/>
                <a:cs typeface="+mn-cs"/>
              </a:defRPr>
            </a:pPr>
            <a:r>
              <a:rPr lang="en-US" sz="3600" dirty="0">
                <a:solidFill>
                  <a:srgbClr val="0070C0"/>
                </a:solidFill>
                <a:latin typeface="Tw Cen MT" panose="020B0602020104020603" pitchFamily="34" charset="0"/>
              </a:rPr>
              <a:t>13. El principal </a:t>
            </a:r>
            <a:r>
              <a:rPr lang="en-US" sz="3600" dirty="0" err="1">
                <a:solidFill>
                  <a:srgbClr val="0070C0"/>
                </a:solidFill>
                <a:latin typeface="Tw Cen MT" panose="020B0602020104020603" pitchFamily="34" charset="0"/>
              </a:rPr>
              <a:t>organizador</a:t>
            </a:r>
            <a:r>
              <a:rPr lang="en-US" sz="3600" dirty="0">
                <a:solidFill>
                  <a:srgbClr val="0070C0"/>
                </a:solidFill>
                <a:latin typeface="Tw Cen MT" panose="020B0602020104020603" pitchFamily="34" charset="0"/>
              </a:rPr>
              <a:t> del </a:t>
            </a:r>
            <a:r>
              <a:rPr lang="en-US" sz="3600" dirty="0" err="1">
                <a:solidFill>
                  <a:srgbClr val="0070C0"/>
                </a:solidFill>
                <a:latin typeface="Tw Cen MT" panose="020B0602020104020603" pitchFamily="34" charset="0"/>
              </a:rPr>
              <a:t>diálogo</a:t>
            </a:r>
            <a:r>
              <a:rPr lang="en-US" sz="3600" dirty="0">
                <a:solidFill>
                  <a:srgbClr val="0070C0"/>
                </a:solidFill>
                <a:latin typeface="Tw Cen MT" panose="020B0602020104020603" pitchFamily="34" charset="0"/>
              </a:rPr>
              <a:t> </a:t>
            </a:r>
            <a:r>
              <a:rPr lang="en-US" sz="3600" dirty="0" err="1">
                <a:solidFill>
                  <a:srgbClr val="0070C0"/>
                </a:solidFill>
                <a:latin typeface="Tw Cen MT" panose="020B0602020104020603" pitchFamily="34" charset="0"/>
              </a:rPr>
              <a:t>multisectorial</a:t>
            </a:r>
            <a:endParaRPr lang="en-US" sz="3600" dirty="0">
              <a:solidFill>
                <a:srgbClr val="0070C0"/>
              </a:solidFill>
              <a:latin typeface="Tw Cen MT" panose="020B0602020104020603" pitchFamily="34" charset="0"/>
            </a:endParaRPr>
          </a:p>
        </p:txBody>
      </p:sp>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00" b="0" i="0" u="none" strike="noStrike" kern="1200" spc="0" baseline="0">
                <a:solidFill>
                  <a:prstClr val="black">
                    <a:lumMod val="65000"/>
                    <a:lumOff val="35000"/>
                  </a:prstClr>
                </a:solidFill>
                <a:latin typeface="+mn-lt"/>
                <a:ea typeface="+mn-ea"/>
                <a:cs typeface="+mn-cs"/>
              </a:defRPr>
            </a:pPr>
            <a:r>
              <a:rPr lang="en-US" sz="3600" dirty="0">
                <a:solidFill>
                  <a:srgbClr val="0070C0"/>
                </a:solidFill>
                <a:latin typeface="Tw Cen MT" panose="020B0602020104020603" pitchFamily="34" charset="0"/>
              </a:rPr>
              <a:t>13. The main organizer of the multi-sector dialogue</a:t>
            </a:r>
          </a:p>
        </p:txBody>
      </p:sp>
      <p:graphicFrame>
        <p:nvGraphicFramePr>
          <p:cNvPr id="9" name="Content Placeholder 8">
            <a:extLst>
              <a:ext uri="{FF2B5EF4-FFF2-40B4-BE49-F238E27FC236}">
                <a16:creationId xmlns:a16="http://schemas.microsoft.com/office/drawing/2014/main" id="{6E1D692F-EF35-4A3A-B1F8-9046DE4A0905}"/>
              </a:ext>
            </a:extLst>
          </p:cNvPr>
          <p:cNvGraphicFramePr>
            <a:graphicFrameLocks noGrp="1"/>
          </p:cNvGraphicFramePr>
          <p:nvPr>
            <p:ph sz="half" idx="2"/>
            <p:extLst>
              <p:ext uri="{D42A27DB-BD31-4B8C-83A1-F6EECF244321}">
                <p14:modId xmlns:p14="http://schemas.microsoft.com/office/powerpoint/2010/main" val="2458391886"/>
              </p:ext>
            </p:extLst>
          </p:nvPr>
        </p:nvGraphicFramePr>
        <p:xfrm>
          <a:off x="10934700" y="1931988"/>
          <a:ext cx="9180513" cy="4602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512520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CC0B7F51-F577-40D9-B8AA-C228F7D8D7A3}"/>
              </a:ext>
            </a:extLst>
          </p:cNvPr>
          <p:cNvGraphicFramePr>
            <a:graphicFrameLocks/>
          </p:cNvGraphicFramePr>
          <p:nvPr>
            <p:extLst>
              <p:ext uri="{D42A27DB-BD31-4B8C-83A1-F6EECF244321}">
                <p14:modId xmlns:p14="http://schemas.microsoft.com/office/powerpoint/2010/main" val="4260869384"/>
              </p:ext>
            </p:extLst>
          </p:nvPr>
        </p:nvGraphicFramePr>
        <p:xfrm>
          <a:off x="1498600" y="1931988"/>
          <a:ext cx="9180513" cy="4602162"/>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3">
            <a:extLst>
              <a:ext uri="{FF2B5EF4-FFF2-40B4-BE49-F238E27FC236}">
                <a16:creationId xmlns:a16="http://schemas.microsoft.com/office/drawing/2014/main" id="{5386DC5A-BDC2-4203-93CF-C22A6FB57756}"/>
              </a:ext>
            </a:extLst>
          </p:cNvPr>
          <p:cNvSpPr txBox="1">
            <a:spLocks/>
          </p:cNvSpPr>
          <p:nvPr/>
        </p:nvSpPr>
        <p:spPr>
          <a:xfrm>
            <a:off x="14986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00" b="0" i="0" u="none" strike="noStrike" kern="1200" spc="0" baseline="0">
                <a:solidFill>
                  <a:prstClr val="black">
                    <a:lumMod val="65000"/>
                    <a:lumOff val="35000"/>
                  </a:prstClr>
                </a:solidFill>
                <a:latin typeface="+mn-lt"/>
                <a:ea typeface="+mn-ea"/>
                <a:cs typeface="+mn-cs"/>
              </a:defRPr>
            </a:pPr>
            <a:r>
              <a:rPr lang="es-ES" sz="3600" dirty="0">
                <a:solidFill>
                  <a:srgbClr val="0070C0"/>
                </a:solidFill>
                <a:latin typeface="Tw Cen MT" panose="020B0602020104020603" pitchFamily="34" charset="0"/>
              </a:rPr>
              <a:t>14. Tendencia de la prestación de servicios por parte del sector privado</a:t>
            </a:r>
          </a:p>
        </p:txBody>
      </p:sp>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rtl="0">
              <a:defRPr sz="1400" b="0" i="0" u="none" strike="noStrike" kern="1200" spc="0" baseline="0">
                <a:solidFill>
                  <a:prstClr val="black">
                    <a:lumMod val="65000"/>
                    <a:lumOff val="35000"/>
                  </a:prstClr>
                </a:solidFill>
                <a:latin typeface="+mn-lt"/>
                <a:ea typeface="+mn-ea"/>
                <a:cs typeface="+mn-cs"/>
              </a:defRPr>
            </a:pPr>
            <a:r>
              <a:rPr lang="en-US" sz="3600" dirty="0">
                <a:solidFill>
                  <a:srgbClr val="0070C0"/>
                </a:solidFill>
                <a:latin typeface="Tw Cen MT" panose="020B0602020104020603" pitchFamily="34" charset="0"/>
              </a:rPr>
              <a:t>14. Trend of provision of services by the private sector</a:t>
            </a:r>
          </a:p>
        </p:txBody>
      </p:sp>
      <p:graphicFrame>
        <p:nvGraphicFramePr>
          <p:cNvPr id="8" name="Content Placeholder 7">
            <a:extLst>
              <a:ext uri="{FF2B5EF4-FFF2-40B4-BE49-F238E27FC236}">
                <a16:creationId xmlns:a16="http://schemas.microsoft.com/office/drawing/2014/main" id="{7BAD39B6-6591-4726-BA75-EA412EEEE45F}"/>
              </a:ext>
            </a:extLst>
          </p:cNvPr>
          <p:cNvGraphicFramePr>
            <a:graphicFrameLocks noGrp="1"/>
          </p:cNvGraphicFramePr>
          <p:nvPr>
            <p:ph sz="half" idx="2"/>
            <p:extLst>
              <p:ext uri="{D42A27DB-BD31-4B8C-83A1-F6EECF244321}">
                <p14:modId xmlns:p14="http://schemas.microsoft.com/office/powerpoint/2010/main" val="1018372077"/>
              </p:ext>
            </p:extLst>
          </p:nvPr>
        </p:nvGraphicFramePr>
        <p:xfrm>
          <a:off x="10934700" y="1931988"/>
          <a:ext cx="9180513" cy="4602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11570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Content Placeholder 7">
            <a:extLst>
              <a:ext uri="{FF2B5EF4-FFF2-40B4-BE49-F238E27FC236}">
                <a16:creationId xmlns:a16="http://schemas.microsoft.com/office/drawing/2014/main" id="{903EBFFB-8FE1-4783-A640-2D434DB61E9A}"/>
              </a:ext>
            </a:extLst>
          </p:cNvPr>
          <p:cNvGraphicFramePr>
            <a:graphicFrameLocks/>
          </p:cNvGraphicFramePr>
          <p:nvPr>
            <p:extLst>
              <p:ext uri="{D42A27DB-BD31-4B8C-83A1-F6EECF244321}">
                <p14:modId xmlns:p14="http://schemas.microsoft.com/office/powerpoint/2010/main" val="4085771488"/>
              </p:ext>
            </p:extLst>
          </p:nvPr>
        </p:nvGraphicFramePr>
        <p:xfrm>
          <a:off x="1498600" y="1919288"/>
          <a:ext cx="9180513" cy="4602162"/>
        </p:xfrm>
        <a:graphic>
          <a:graphicData uri="http://schemas.openxmlformats.org/drawingml/2006/chart">
            <c:chart xmlns:c="http://schemas.openxmlformats.org/drawingml/2006/chart" xmlns:r="http://schemas.openxmlformats.org/officeDocument/2006/relationships" r:id="rId2"/>
          </a:graphicData>
        </a:graphic>
      </p:graphicFrame>
      <p:sp>
        <p:nvSpPr>
          <p:cNvPr id="9" name="Title 3">
            <a:extLst>
              <a:ext uri="{FF2B5EF4-FFF2-40B4-BE49-F238E27FC236}">
                <a16:creationId xmlns:a16="http://schemas.microsoft.com/office/drawing/2014/main" id="{6BE5A57B-8B16-44F9-BCB9-B0E939D925DF}"/>
              </a:ext>
            </a:extLst>
          </p:cNvPr>
          <p:cNvSpPr txBox="1">
            <a:spLocks/>
          </p:cNvSpPr>
          <p:nvPr/>
        </p:nvSpPr>
        <p:spPr>
          <a:xfrm>
            <a:off x="1498660" y="3735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ES" sz="3600" dirty="0">
                <a:solidFill>
                  <a:srgbClr val="0070C0"/>
                </a:solidFill>
                <a:latin typeface="Tw Cen MT" panose="020B0602020104020603" pitchFamily="34" charset="0"/>
              </a:rPr>
              <a:t>15. Papel del SMN como voz </a:t>
            </a:r>
            <a:r>
              <a:rPr lang="es-ES" sz="3600" dirty="0" err="1">
                <a:solidFill>
                  <a:srgbClr val="0070C0"/>
                </a:solidFill>
                <a:latin typeface="Tw Cen MT" panose="020B0602020104020603" pitchFamily="34" charset="0"/>
              </a:rPr>
              <a:t>autori</a:t>
            </a:r>
            <a:r>
              <a:rPr lang="en-CH" sz="3600" dirty="0" err="1">
                <a:solidFill>
                  <a:srgbClr val="0070C0"/>
                </a:solidFill>
                <a:latin typeface="Tw Cen MT" panose="020B0602020104020603" pitchFamily="34" charset="0"/>
              </a:rPr>
              <a:t>taria</a:t>
            </a:r>
            <a:r>
              <a:rPr lang="es-ES" sz="3600" dirty="0">
                <a:solidFill>
                  <a:srgbClr val="0070C0"/>
                </a:solidFill>
                <a:latin typeface="Tw Cen MT" panose="020B0602020104020603" pitchFamily="34" charset="0"/>
              </a:rPr>
              <a:t> de los servicios de alerta</a:t>
            </a:r>
            <a:endParaRPr lang="en-US" sz="3600" dirty="0">
              <a:solidFill>
                <a:srgbClr val="0070C0"/>
              </a:solidFill>
              <a:latin typeface="Tw Cen MT" panose="020B0602020104020603" pitchFamily="34" charset="0"/>
            </a:endParaRPr>
          </a:p>
        </p:txBody>
      </p:sp>
      <p:sp>
        <p:nvSpPr>
          <p:cNvPr id="7" name="Title 3">
            <a:extLst>
              <a:ext uri="{FF2B5EF4-FFF2-40B4-BE49-F238E27FC236}">
                <a16:creationId xmlns:a16="http://schemas.microsoft.com/office/drawing/2014/main" id="{DB90C24E-298D-499F-AC89-2C82418674D7}"/>
              </a:ext>
            </a:extLst>
          </p:cNvPr>
          <p:cNvSpPr txBox="1">
            <a:spLocks/>
          </p:cNvSpPr>
          <p:nvPr/>
        </p:nvSpPr>
        <p:spPr>
          <a:xfrm>
            <a:off x="10934760" y="386255"/>
            <a:ext cx="9179797" cy="1402274"/>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US" sz="3600" dirty="0">
                <a:solidFill>
                  <a:srgbClr val="0070C0"/>
                </a:solidFill>
                <a:latin typeface="Tw Cen MT" panose="020B0602020104020603" pitchFamily="34" charset="0"/>
              </a:rPr>
              <a:t>15. Role of NMS as authoritative voice of warning services</a:t>
            </a:r>
          </a:p>
        </p:txBody>
      </p:sp>
      <p:graphicFrame>
        <p:nvGraphicFramePr>
          <p:cNvPr id="8" name="Content Placeholder 7">
            <a:extLst>
              <a:ext uri="{FF2B5EF4-FFF2-40B4-BE49-F238E27FC236}">
                <a16:creationId xmlns:a16="http://schemas.microsoft.com/office/drawing/2014/main" id="{E3C38D53-46C0-4988-94DA-BB6E43D06727}"/>
              </a:ext>
            </a:extLst>
          </p:cNvPr>
          <p:cNvGraphicFramePr>
            <a:graphicFrameLocks noGrp="1"/>
          </p:cNvGraphicFramePr>
          <p:nvPr>
            <p:ph sz="half" idx="2"/>
            <p:extLst>
              <p:ext uri="{D42A27DB-BD31-4B8C-83A1-F6EECF244321}">
                <p14:modId xmlns:p14="http://schemas.microsoft.com/office/powerpoint/2010/main" val="3123808481"/>
              </p:ext>
            </p:extLst>
          </p:nvPr>
        </p:nvGraphicFramePr>
        <p:xfrm>
          <a:off x="10934700" y="1931988"/>
          <a:ext cx="9180513" cy="460216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7072043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2077387" y="1109125"/>
            <a:ext cx="8822965" cy="579546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ysClr val="windowText" lastClr="000000"/>
                </a:solidFill>
                <a:latin typeface="Tw Cen MT" panose="020B0602020104020603" pitchFamily="34" charset="0"/>
              </a:rPr>
              <a:t>Agenda 2030 / Sustainable Development </a:t>
            </a:r>
            <a:br>
              <a:rPr lang="en-US" sz="2327" b="1" dirty="0">
                <a:solidFill>
                  <a:sysClr val="windowText" lastClr="000000"/>
                </a:solidFill>
                <a:latin typeface="Tw Cen MT" panose="020B0602020104020603" pitchFamily="34" charset="0"/>
              </a:rPr>
            </a:br>
            <a:r>
              <a:rPr lang="en-US" sz="2327" b="1" dirty="0">
                <a:solidFill>
                  <a:sysClr val="windowText" lastClr="000000"/>
                </a:solidFill>
                <a:latin typeface="Tw Cen MT" panose="020B0602020104020603" pitchFamily="34" charset="0"/>
              </a:rPr>
              <a:t>Goals (SDG)</a:t>
            </a:r>
          </a:p>
          <a:p>
            <a:pPr marL="53741" lvl="1"/>
            <a:r>
              <a:rPr lang="en-US" sz="2116" dirty="0">
                <a:solidFill>
                  <a:sysClr val="windowText" lastClr="000000"/>
                </a:solidFill>
                <a:latin typeface="Tw Cen MT" panose="020B0602020104020603" pitchFamily="34" charset="0"/>
              </a:rPr>
              <a:t>Calling for engagement of non-state actors</a:t>
            </a:r>
          </a:p>
          <a:p>
            <a:endParaRPr lang="en-US" sz="2116" dirty="0">
              <a:solidFill>
                <a:sysClr val="windowText" lastClr="000000"/>
              </a:solidFill>
              <a:latin typeface="Tw Cen MT" panose="020B0602020104020603" pitchFamily="34" charset="0"/>
            </a:endParaRPr>
          </a:p>
          <a:p>
            <a:r>
              <a:rPr lang="en-US" altLang="ko-KR" sz="2327" b="1" dirty="0">
                <a:solidFill>
                  <a:sysClr val="windowText" lastClr="000000"/>
                </a:solidFill>
                <a:latin typeface="Tw Cen MT" panose="020B0602020104020603" pitchFamily="34" charset="0"/>
              </a:rPr>
              <a:t>Sendai Framework for Disaster Risk </a:t>
            </a:r>
            <a:br>
              <a:rPr lang="en-US" altLang="ko-KR" sz="2327" b="1" dirty="0">
                <a:solidFill>
                  <a:sysClr val="windowText" lastClr="000000"/>
                </a:solidFill>
                <a:latin typeface="Tw Cen MT" panose="020B0602020104020603" pitchFamily="34" charset="0"/>
              </a:rPr>
            </a:br>
            <a:r>
              <a:rPr lang="en-US" altLang="ko-KR" sz="2327" b="1" dirty="0">
                <a:solidFill>
                  <a:sysClr val="windowText" lastClr="000000"/>
                </a:solidFill>
                <a:latin typeface="Tw Cen MT" panose="020B0602020104020603" pitchFamily="34" charset="0"/>
              </a:rPr>
              <a:t>Reduction 2015-2030</a:t>
            </a:r>
          </a:p>
          <a:p>
            <a:pPr marL="473595" lvl="1"/>
            <a:r>
              <a:rPr lang="en-US" sz="2116" i="1" dirty="0">
                <a:solidFill>
                  <a:sysClr val="windowText" lastClr="000000"/>
                </a:solidFill>
                <a:latin typeface="Tw Cen MT" panose="020B0602020104020603" pitchFamily="34" charset="0"/>
              </a:rPr>
              <a:t>“…There is a need for the public and private sectors and civil society</a:t>
            </a:r>
          </a:p>
          <a:p>
            <a:pPr marL="3432727" lvl="1"/>
            <a:r>
              <a:rPr lang="en-US" sz="2116" i="1" dirty="0">
                <a:solidFill>
                  <a:sysClr val="windowText" lastClr="000000"/>
                </a:solidFill>
                <a:latin typeface="Tw Cen MT" panose="020B0602020104020603" pitchFamily="34" charset="0"/>
              </a:rPr>
              <a:t>organizations, as well as academia and scientific and research institutions, </a:t>
            </a:r>
            <a:r>
              <a:rPr lang="en-US" sz="2116" i="1" u="sng" dirty="0">
                <a:solidFill>
                  <a:sysClr val="windowText" lastClr="000000"/>
                </a:solidFill>
                <a:latin typeface="Tw Cen MT" panose="020B0602020104020603" pitchFamily="34" charset="0"/>
              </a:rPr>
              <a:t>to work more closely together and to create opportunities for collaboration </a:t>
            </a:r>
            <a:r>
              <a:rPr lang="en-US" sz="2116" i="1" dirty="0">
                <a:solidFill>
                  <a:sysClr val="windowText" lastClr="000000"/>
                </a:solidFill>
                <a:latin typeface="Tw Cen MT" panose="020B0602020104020603" pitchFamily="34" charset="0"/>
              </a:rPr>
              <a:t>…”</a:t>
            </a:r>
          </a:p>
          <a:p>
            <a:pPr marL="3432727" lvl="1"/>
            <a:endParaRPr lang="en-US" sz="2116" dirty="0">
              <a:solidFill>
                <a:sysClr val="windowText" lastClr="000000"/>
              </a:solidFill>
              <a:latin typeface="Tw Cen MT" panose="020B0602020104020603" pitchFamily="34" charset="0"/>
            </a:endParaRPr>
          </a:p>
          <a:p>
            <a:pPr marL="3432727" lvl="1"/>
            <a:r>
              <a:rPr lang="en-US" sz="2327" b="1" dirty="0">
                <a:solidFill>
                  <a:sysClr val="windowText" lastClr="000000"/>
                </a:solidFill>
                <a:latin typeface="Tw Cen MT" panose="020B0602020104020603" pitchFamily="34" charset="0"/>
              </a:rPr>
              <a:t>Paris Agreement</a:t>
            </a:r>
            <a:endParaRPr lang="en-US" sz="2327" b="1" i="1" dirty="0">
              <a:solidFill>
                <a:schemeClr val="tx2"/>
              </a:solidFill>
              <a:latin typeface="Tw Cen MT" panose="020B0602020104020603" pitchFamily="34" charset="0"/>
            </a:endParaRPr>
          </a:p>
          <a:p>
            <a:pPr marL="3434407" lvl="2"/>
            <a:r>
              <a:rPr lang="en-US" sz="2116" dirty="0">
                <a:solidFill>
                  <a:sysClr val="windowText" lastClr="000000"/>
                </a:solidFill>
                <a:latin typeface="Tw Cen MT" panose="020B0602020104020603" pitchFamily="34" charset="0"/>
              </a:rPr>
              <a:t>Public-Private sector participation is recognized as a key for integrated, holistic and balanced non-market approaches to assist in the implementation.</a:t>
            </a:r>
          </a:p>
        </p:txBody>
      </p:sp>
      <p:pic>
        <p:nvPicPr>
          <p:cNvPr id="4" name="Picture 3" descr="http://4.bp.blogspot.com/-YRz-EfvzzxA/VgQzVqcDcOI/AAAAAAAAA4M/5ZnP4BGQvpI/s1600/SDGs1.png"/>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9092" b="3094"/>
          <a:stretch/>
        </p:blipFill>
        <p:spPr bwMode="auto">
          <a:xfrm>
            <a:off x="17296395" y="1238832"/>
            <a:ext cx="3655878" cy="1739198"/>
          </a:xfrm>
          <a:prstGeom prst="rect">
            <a:avLst/>
          </a:prstGeom>
          <a:noFill/>
          <a:extLst>
            <a:ext uri="{909E8E84-426E-40DD-AFC4-6F175D3DCCD1}">
              <a14:hiddenFill xmlns:a14="http://schemas.microsoft.com/office/drawing/2010/main">
                <a:solidFill>
                  <a:srgbClr val="FFFFFF"/>
                </a:solidFill>
              </a14:hiddenFill>
            </a:ext>
          </a:extLst>
        </p:spPr>
      </p:pic>
      <p:sp>
        <p:nvSpPr>
          <p:cNvPr id="11" name="직사각형 10">
            <a:extLst>
              <a:ext uri="{FF2B5EF4-FFF2-40B4-BE49-F238E27FC236}">
                <a16:creationId xmlns:a16="http://schemas.microsoft.com/office/drawing/2014/main" id="{445CFA99-28DF-1149-8B51-E52A383665E3}"/>
              </a:ext>
            </a:extLst>
          </p:cNvPr>
          <p:cNvSpPr/>
          <p:nvPr/>
        </p:nvSpPr>
        <p:spPr>
          <a:xfrm>
            <a:off x="11952673" y="6190153"/>
            <a:ext cx="2055548" cy="106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GB" sz="1904"/>
          </a:p>
        </p:txBody>
      </p:sp>
      <p:pic>
        <p:nvPicPr>
          <p:cNvPr id="9" name="Picture 8">
            <a:extLst>
              <a:ext uri="{FF2B5EF4-FFF2-40B4-BE49-F238E27FC236}">
                <a16:creationId xmlns:a16="http://schemas.microsoft.com/office/drawing/2014/main" id="{C679C4C6-FBCD-4FD9-ADA3-CBCC9851F938}"/>
              </a:ext>
            </a:extLst>
          </p:cNvPr>
          <p:cNvPicPr>
            <a:picLocks noChangeAspect="1"/>
          </p:cNvPicPr>
          <p:nvPr/>
        </p:nvPicPr>
        <p:blipFill>
          <a:blip r:embed="rId4"/>
          <a:stretch>
            <a:fillRect/>
          </a:stretch>
        </p:blipFill>
        <p:spPr>
          <a:xfrm>
            <a:off x="12194504" y="3814771"/>
            <a:ext cx="3087643" cy="2996142"/>
          </a:xfrm>
          <a:prstGeom prst="rect">
            <a:avLst/>
          </a:prstGeom>
        </p:spPr>
      </p:pic>
      <p:sp>
        <p:nvSpPr>
          <p:cNvPr id="7" name="Title 1">
            <a:extLst>
              <a:ext uri="{FF2B5EF4-FFF2-40B4-BE49-F238E27FC236}">
                <a16:creationId xmlns:a16="http://schemas.microsoft.com/office/drawing/2014/main" id="{D4C5E47E-9769-4EF0-A71A-98D3A79AEF24}"/>
              </a:ext>
            </a:extLst>
          </p:cNvPr>
          <p:cNvSpPr txBox="1">
            <a:spLocks/>
          </p:cNvSpPr>
          <p:nvPr/>
        </p:nvSpPr>
        <p:spPr>
          <a:xfrm>
            <a:off x="11710844" y="8397"/>
            <a:ext cx="9673167" cy="1148689"/>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a:solidFill>
                  <a:srgbClr val="0070C0"/>
                </a:solidFill>
                <a:latin typeface="Tw Cen MT" panose="020B0602020104020603" pitchFamily="34" charset="0"/>
                <a:ea typeface="+mn-ea"/>
                <a:cs typeface="+mn-cs"/>
              </a:rPr>
              <a:t>Drivers for Public-Private-Academic Engagement (1/2)</a:t>
            </a:r>
          </a:p>
          <a:p>
            <a:pPr algn="ctr"/>
            <a:r>
              <a:rPr lang="en-US" sz="3808" dirty="0">
                <a:solidFill>
                  <a:srgbClr val="0070C0"/>
                </a:solidFill>
                <a:latin typeface="Tw Cen MT" panose="020B0602020104020603" pitchFamily="34" charset="0"/>
                <a:ea typeface="+mn-ea"/>
                <a:cs typeface="+mn-cs"/>
              </a:rPr>
              <a:t>Growing needs</a:t>
            </a:r>
          </a:p>
        </p:txBody>
      </p:sp>
      <p:sp>
        <p:nvSpPr>
          <p:cNvPr id="8" name="Rectangle 7">
            <a:extLst>
              <a:ext uri="{FF2B5EF4-FFF2-40B4-BE49-F238E27FC236}">
                <a16:creationId xmlns:a16="http://schemas.microsoft.com/office/drawing/2014/main" id="{F19B643B-CB28-4098-9583-A0159BCB2B20}"/>
              </a:ext>
            </a:extLst>
          </p:cNvPr>
          <p:cNvSpPr/>
          <p:nvPr/>
        </p:nvSpPr>
        <p:spPr>
          <a:xfrm>
            <a:off x="969570" y="1104769"/>
            <a:ext cx="8822965" cy="6186309"/>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200" b="1" dirty="0">
                <a:solidFill>
                  <a:sysClr val="windowText" lastClr="000000"/>
                </a:solidFill>
                <a:latin typeface="Tw Cen MT" panose="020B0602020104020603" pitchFamily="34" charset="0"/>
              </a:rPr>
              <a:t>Agenda 2030 / Objetivos de Desarrollo</a:t>
            </a:r>
            <a:r>
              <a:rPr lang="en-CH" sz="2200" b="1" dirty="0">
                <a:solidFill>
                  <a:sysClr val="windowText" lastClr="000000"/>
                </a:solidFill>
                <a:latin typeface="Tw Cen MT" panose="020B0602020104020603" pitchFamily="34" charset="0"/>
              </a:rPr>
              <a:t> </a:t>
            </a:r>
            <a:r>
              <a:rPr lang="es-ES" sz="2200" b="1" dirty="0">
                <a:solidFill>
                  <a:sysClr val="windowText" lastClr="000000"/>
                </a:solidFill>
                <a:latin typeface="Tw Cen MT" panose="020B0602020104020603" pitchFamily="34" charset="0"/>
              </a:rPr>
              <a:t>Sostenible (ODS)</a:t>
            </a:r>
          </a:p>
          <a:p>
            <a:r>
              <a:rPr lang="es-ES" sz="2200" dirty="0">
                <a:solidFill>
                  <a:sysClr val="windowText" lastClr="000000"/>
                </a:solidFill>
                <a:latin typeface="Tw Cen MT" panose="020B0602020104020603" pitchFamily="34" charset="0"/>
              </a:rPr>
              <a:t>Llamamiento a la participación de los actores no estatales</a:t>
            </a:r>
          </a:p>
          <a:p>
            <a:endParaRPr lang="es-ES" sz="2200" dirty="0">
              <a:solidFill>
                <a:sysClr val="windowText" lastClr="000000"/>
              </a:solidFill>
              <a:latin typeface="Tw Cen MT" panose="020B0602020104020603" pitchFamily="34" charset="0"/>
            </a:endParaRPr>
          </a:p>
          <a:p>
            <a:r>
              <a:rPr lang="es-ES" sz="2200" b="1" dirty="0">
                <a:solidFill>
                  <a:sysClr val="windowText" lastClr="000000"/>
                </a:solidFill>
                <a:latin typeface="Tw Cen MT" panose="020B0602020104020603" pitchFamily="34" charset="0"/>
              </a:rPr>
              <a:t>Marco de Sendai para la Reducción </a:t>
            </a:r>
          </a:p>
          <a:p>
            <a:r>
              <a:rPr lang="es-ES" sz="2200" b="1" dirty="0">
                <a:solidFill>
                  <a:sysClr val="windowText" lastClr="000000"/>
                </a:solidFill>
                <a:latin typeface="Tw Cen MT" panose="020B0602020104020603" pitchFamily="34" charset="0"/>
              </a:rPr>
              <a:t>del Riesgo de Desastres 2015-2030</a:t>
            </a:r>
          </a:p>
          <a:p>
            <a:r>
              <a:rPr lang="es-ES" sz="2200" dirty="0">
                <a:solidFill>
                  <a:sysClr val="windowText" lastClr="000000"/>
                </a:solidFill>
                <a:latin typeface="Tw Cen MT" panose="020B0602020104020603" pitchFamily="34" charset="0"/>
              </a:rPr>
              <a:t>"...Es necesario que los sectores público y privado y las organizaciones de la 					sociedad civil organizaciones de la sociedad 					civil, así como el mundo académico y las 						instituciones científicas y de investigación, 						</a:t>
            </a:r>
            <a:r>
              <a:rPr lang="es-ES" sz="2200" u="sng" dirty="0">
                <a:solidFill>
                  <a:sysClr val="windowText" lastClr="000000"/>
                </a:solidFill>
                <a:latin typeface="Tw Cen MT" panose="020B0602020104020603" pitchFamily="34" charset="0"/>
              </a:rPr>
              <a:t>trabajen más estrechamente y 	creen 							oportunidades de colaboración..."</a:t>
            </a:r>
          </a:p>
          <a:p>
            <a:r>
              <a:rPr lang="es-ES" sz="2200" dirty="0">
                <a:solidFill>
                  <a:sysClr val="windowText" lastClr="000000"/>
                </a:solidFill>
                <a:latin typeface="Tw Cen MT" panose="020B0602020104020603" pitchFamily="34" charset="0"/>
              </a:rPr>
              <a:t>					</a:t>
            </a:r>
          </a:p>
          <a:p>
            <a:r>
              <a:rPr lang="es-ES" sz="2200" b="1" dirty="0">
                <a:solidFill>
                  <a:sysClr val="windowText" lastClr="000000"/>
                </a:solidFill>
                <a:latin typeface="Tw Cen MT" panose="020B0602020104020603" pitchFamily="34" charset="0"/>
              </a:rPr>
              <a:t>					Acuerdo de París </a:t>
            </a:r>
          </a:p>
          <a:p>
            <a:r>
              <a:rPr lang="es-ES" sz="2200" dirty="0">
                <a:solidFill>
                  <a:sysClr val="windowText" lastClr="000000"/>
                </a:solidFill>
                <a:latin typeface="Tw Cen MT" panose="020B0602020104020603" pitchFamily="34" charset="0"/>
              </a:rPr>
              <a:t>					Se reconoce que la participación del sector 					público y privado es clave para que los 						enfoques integrados, holísticos y 							equilibrados de no mercado ayuden a la 						ac</a:t>
            </a:r>
            <a:r>
              <a:rPr lang="en-CH" sz="2200" dirty="0">
                <a:solidFill>
                  <a:sysClr val="windowText" lastClr="000000"/>
                </a:solidFill>
                <a:latin typeface="Tw Cen MT" panose="020B0602020104020603" pitchFamily="34" charset="0"/>
              </a:rPr>
              <a:t>c</a:t>
            </a:r>
            <a:r>
              <a:rPr lang="es-ES" sz="2200" dirty="0" err="1">
                <a:solidFill>
                  <a:sysClr val="windowText" lastClr="000000"/>
                </a:solidFill>
                <a:latin typeface="Tw Cen MT" panose="020B0602020104020603" pitchFamily="34" charset="0"/>
              </a:rPr>
              <a:t>ión</a:t>
            </a:r>
            <a:r>
              <a:rPr lang="es-ES" sz="2200" dirty="0">
                <a:solidFill>
                  <a:sysClr val="windowText" lastClr="000000"/>
                </a:solidFill>
                <a:latin typeface="Tw Cen MT" panose="020B0602020104020603" pitchFamily="34" charset="0"/>
              </a:rPr>
              <a:t>.</a:t>
            </a:r>
            <a:endParaRPr lang="en-US" sz="2200" dirty="0">
              <a:solidFill>
                <a:sysClr val="windowText" lastClr="000000"/>
              </a:solidFill>
              <a:latin typeface="Tw Cen MT" panose="020B0602020104020603" pitchFamily="34" charset="0"/>
            </a:endParaRPr>
          </a:p>
        </p:txBody>
      </p:sp>
      <p:pic>
        <p:nvPicPr>
          <p:cNvPr id="10" name="Picture 9" descr="http://4.bp.blogspot.com/-YRz-EfvzzxA/VgQzVqcDcOI/AAAAAAAAA4M/5ZnP4BGQvpI/s1600/SDGs1.png">
            <a:extLst>
              <a:ext uri="{FF2B5EF4-FFF2-40B4-BE49-F238E27FC236}">
                <a16:creationId xmlns:a16="http://schemas.microsoft.com/office/drawing/2014/main" id="{5740EF83-A49F-456E-A07A-124CE1136EDD}"/>
              </a:ext>
            </a:extLst>
          </p:cNvPr>
          <p:cNvPicPr>
            <a:picLocks noChangeAspect="1" noChangeArrowheads="1"/>
          </p:cNvPicPr>
          <p:nvPr/>
        </p:nvPicPr>
        <p:blipFill rotWithShape="1">
          <a:blip r:embed="rId3" cstate="screen">
            <a:extLst>
              <a:ext uri="{28A0092B-C50C-407E-A947-70E740481C1C}">
                <a14:useLocalDpi xmlns:a14="http://schemas.microsoft.com/office/drawing/2010/main"/>
              </a:ext>
            </a:extLst>
          </a:blip>
          <a:srcRect t="19092" b="3094"/>
          <a:stretch/>
        </p:blipFill>
        <p:spPr bwMode="auto">
          <a:xfrm>
            <a:off x="7639944" y="791389"/>
            <a:ext cx="3655878" cy="1739198"/>
          </a:xfrm>
          <a:prstGeom prst="rect">
            <a:avLst/>
          </a:prstGeom>
          <a:noFill/>
          <a:extLst>
            <a:ext uri="{909E8E84-426E-40DD-AFC4-6F175D3DCCD1}">
              <a14:hiddenFill xmlns:a14="http://schemas.microsoft.com/office/drawing/2010/main">
                <a:solidFill>
                  <a:srgbClr val="FFFFFF"/>
                </a:solidFill>
              </a14:hiddenFill>
            </a:ext>
          </a:extLst>
        </p:spPr>
      </p:pic>
      <p:sp>
        <p:nvSpPr>
          <p:cNvPr id="12" name="직사각형 10">
            <a:extLst>
              <a:ext uri="{FF2B5EF4-FFF2-40B4-BE49-F238E27FC236}">
                <a16:creationId xmlns:a16="http://schemas.microsoft.com/office/drawing/2014/main" id="{E31F43E2-02A6-4779-821B-8354135036FF}"/>
              </a:ext>
            </a:extLst>
          </p:cNvPr>
          <p:cNvSpPr/>
          <p:nvPr/>
        </p:nvSpPr>
        <p:spPr>
          <a:xfrm>
            <a:off x="844856" y="6185797"/>
            <a:ext cx="2055548" cy="10647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endParaRPr lang="en-GB" sz="1904"/>
          </a:p>
        </p:txBody>
      </p:sp>
      <p:pic>
        <p:nvPicPr>
          <p:cNvPr id="13" name="Picture 12">
            <a:extLst>
              <a:ext uri="{FF2B5EF4-FFF2-40B4-BE49-F238E27FC236}">
                <a16:creationId xmlns:a16="http://schemas.microsoft.com/office/drawing/2014/main" id="{B7A5AD34-8CD8-4812-A66A-20F5A8929B30}"/>
              </a:ext>
            </a:extLst>
          </p:cNvPr>
          <p:cNvPicPr>
            <a:picLocks noChangeAspect="1"/>
          </p:cNvPicPr>
          <p:nvPr/>
        </p:nvPicPr>
        <p:blipFill>
          <a:blip r:embed="rId4"/>
          <a:stretch>
            <a:fillRect/>
          </a:stretch>
        </p:blipFill>
        <p:spPr>
          <a:xfrm>
            <a:off x="1078042" y="3908444"/>
            <a:ext cx="3087643" cy="2996142"/>
          </a:xfrm>
          <a:prstGeom prst="rect">
            <a:avLst/>
          </a:prstGeom>
        </p:spPr>
      </p:pic>
      <p:sp>
        <p:nvSpPr>
          <p:cNvPr id="14" name="Title 1">
            <a:extLst>
              <a:ext uri="{FF2B5EF4-FFF2-40B4-BE49-F238E27FC236}">
                <a16:creationId xmlns:a16="http://schemas.microsoft.com/office/drawing/2014/main" id="{31F8E7EE-DF72-4B99-A62D-50536B432F1E}"/>
              </a:ext>
            </a:extLst>
          </p:cNvPr>
          <p:cNvSpPr txBox="1">
            <a:spLocks/>
          </p:cNvSpPr>
          <p:nvPr/>
        </p:nvSpPr>
        <p:spPr>
          <a:xfrm>
            <a:off x="603027" y="4041"/>
            <a:ext cx="9673167" cy="1148689"/>
          </a:xfrm>
          <a:prstGeom prst="rect">
            <a:avLst/>
          </a:prstGeom>
        </p:spPr>
        <p:txBody>
          <a:bodyPr vert="horz" lIns="96732" tIns="48366" rIns="96732" bIns="48366" rtlCol="0" anchor="ctr">
            <a:normAutofit fontScale="700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err="1">
                <a:solidFill>
                  <a:srgbClr val="0070C0"/>
                </a:solidFill>
                <a:latin typeface="Tw Cen MT" panose="020B0602020104020603" pitchFamily="34" charset="0"/>
                <a:ea typeface="+mn-ea"/>
                <a:cs typeface="+mn-cs"/>
              </a:rPr>
              <a:t>Impulsores</a:t>
            </a:r>
            <a:r>
              <a:rPr lang="en-US" sz="3808" dirty="0">
                <a:solidFill>
                  <a:srgbClr val="0070C0"/>
                </a:solidFill>
                <a:latin typeface="Tw Cen MT" panose="020B0602020104020603" pitchFamily="34" charset="0"/>
                <a:ea typeface="+mn-ea"/>
                <a:cs typeface="+mn-cs"/>
              </a:rPr>
              <a:t> de</a:t>
            </a:r>
            <a:r>
              <a:rPr lang="en-CH" sz="3808" dirty="0">
                <a:solidFill>
                  <a:srgbClr val="0070C0"/>
                </a:solidFill>
                <a:latin typeface="Tw Cen MT" panose="020B0602020104020603" pitchFamily="34" charset="0"/>
                <a:ea typeface="+mn-ea"/>
                <a:cs typeface="+mn-cs"/>
              </a:rPr>
              <a:t> la </a:t>
            </a:r>
            <a:r>
              <a:rPr lang="en-CH" sz="3808" dirty="0" err="1">
                <a:solidFill>
                  <a:srgbClr val="0070C0"/>
                </a:solidFill>
                <a:latin typeface="Tw Cen MT" panose="020B0602020104020603" pitchFamily="34" charset="0"/>
                <a:ea typeface="+mn-ea"/>
                <a:cs typeface="+mn-cs"/>
              </a:rPr>
              <a:t>Colaboración</a:t>
            </a:r>
            <a:r>
              <a:rPr lang="en-CH" sz="3808" dirty="0">
                <a:solidFill>
                  <a:srgbClr val="0070C0"/>
                </a:solidFill>
                <a:latin typeface="Tw Cen MT" panose="020B0602020104020603" pitchFamily="34" charset="0"/>
                <a:ea typeface="+mn-ea"/>
                <a:cs typeface="+mn-cs"/>
              </a:rPr>
              <a:t> </a:t>
            </a:r>
            <a:r>
              <a:rPr lang="en-CH" sz="3808" dirty="0">
                <a:solidFill>
                  <a:srgbClr val="0070C0"/>
                </a:solidFill>
                <a:latin typeface="Tw Cen MT" panose="020B0602020104020603" pitchFamily="34" charset="0"/>
              </a:rPr>
              <a:t>P</a:t>
            </a:r>
            <a:r>
              <a:rPr lang="en-US" sz="3808" dirty="0" err="1">
                <a:solidFill>
                  <a:srgbClr val="0070C0"/>
                </a:solidFill>
                <a:latin typeface="Tw Cen MT" panose="020B0602020104020603" pitchFamily="34" charset="0"/>
                <a:ea typeface="+mn-ea"/>
                <a:cs typeface="+mn-cs"/>
              </a:rPr>
              <a:t>úblico</a:t>
            </a:r>
            <a:r>
              <a:rPr lang="en-US" sz="3808" dirty="0">
                <a:solidFill>
                  <a:srgbClr val="0070C0"/>
                </a:solidFill>
                <a:latin typeface="Tw Cen MT" panose="020B0602020104020603" pitchFamily="34" charset="0"/>
                <a:ea typeface="+mn-ea"/>
                <a:cs typeface="+mn-cs"/>
              </a:rPr>
              <a:t>-</a:t>
            </a:r>
            <a:r>
              <a:rPr lang="en-CH" sz="3808" dirty="0">
                <a:solidFill>
                  <a:srgbClr val="0070C0"/>
                </a:solidFill>
                <a:latin typeface="Tw Cen MT" panose="020B0602020104020603" pitchFamily="34" charset="0"/>
              </a:rPr>
              <a:t>P</a:t>
            </a:r>
            <a:r>
              <a:rPr lang="en-US" sz="3808" dirty="0" err="1">
                <a:solidFill>
                  <a:srgbClr val="0070C0"/>
                </a:solidFill>
                <a:latin typeface="Tw Cen MT" panose="020B0602020104020603" pitchFamily="34" charset="0"/>
                <a:ea typeface="+mn-ea"/>
                <a:cs typeface="+mn-cs"/>
              </a:rPr>
              <a:t>rivado</a:t>
            </a:r>
            <a:r>
              <a:rPr lang="en-US" sz="3808" dirty="0">
                <a:solidFill>
                  <a:srgbClr val="0070C0"/>
                </a:solidFill>
                <a:latin typeface="Tw Cen MT" panose="020B0602020104020603" pitchFamily="34" charset="0"/>
                <a:ea typeface="+mn-ea"/>
                <a:cs typeface="+mn-cs"/>
              </a:rPr>
              <a:t>-</a:t>
            </a:r>
            <a:r>
              <a:rPr lang="en-CH" sz="3808" dirty="0">
                <a:solidFill>
                  <a:srgbClr val="0070C0"/>
                </a:solidFill>
                <a:latin typeface="Tw Cen MT" panose="020B0602020104020603" pitchFamily="34" charset="0"/>
                <a:ea typeface="+mn-ea"/>
                <a:cs typeface="+mn-cs"/>
              </a:rPr>
              <a:t>A</a:t>
            </a:r>
            <a:r>
              <a:rPr lang="en-US" sz="3808" dirty="0" err="1">
                <a:solidFill>
                  <a:srgbClr val="0070C0"/>
                </a:solidFill>
                <a:latin typeface="Tw Cen MT" panose="020B0602020104020603" pitchFamily="34" charset="0"/>
                <a:ea typeface="+mn-ea"/>
                <a:cs typeface="+mn-cs"/>
              </a:rPr>
              <a:t>cadémico</a:t>
            </a:r>
            <a:r>
              <a:rPr lang="en-US" sz="3808" dirty="0">
                <a:solidFill>
                  <a:srgbClr val="0070C0"/>
                </a:solidFill>
                <a:latin typeface="Tw Cen MT" panose="020B0602020104020603" pitchFamily="34" charset="0"/>
                <a:ea typeface="+mn-ea"/>
                <a:cs typeface="+mn-cs"/>
              </a:rPr>
              <a:t> (1/2)</a:t>
            </a:r>
          </a:p>
          <a:p>
            <a:pPr algn="ctr"/>
            <a:r>
              <a:rPr lang="en-US" sz="3808" dirty="0" err="1">
                <a:solidFill>
                  <a:srgbClr val="0070C0"/>
                </a:solidFill>
                <a:latin typeface="Tw Cen MT" panose="020B0602020104020603" pitchFamily="34" charset="0"/>
                <a:ea typeface="+mn-ea"/>
                <a:cs typeface="+mn-cs"/>
              </a:rPr>
              <a:t>Necesidades</a:t>
            </a:r>
            <a:r>
              <a:rPr lang="en-US" sz="3808" dirty="0">
                <a:solidFill>
                  <a:srgbClr val="0070C0"/>
                </a:solidFill>
                <a:latin typeface="Tw Cen MT" panose="020B0602020104020603" pitchFamily="34" charset="0"/>
                <a:ea typeface="+mn-ea"/>
                <a:cs typeface="+mn-cs"/>
              </a:rPr>
              <a:t> </a:t>
            </a:r>
            <a:r>
              <a:rPr lang="en-US" sz="3808" dirty="0" err="1">
                <a:solidFill>
                  <a:srgbClr val="0070C0"/>
                </a:solidFill>
                <a:latin typeface="Tw Cen MT" panose="020B0602020104020603" pitchFamily="34" charset="0"/>
                <a:ea typeface="+mn-ea"/>
                <a:cs typeface="+mn-cs"/>
              </a:rPr>
              <a:t>crecientes</a:t>
            </a:r>
            <a:endParaRPr lang="en-US" sz="3808" dirty="0">
              <a:solidFill>
                <a:srgbClr val="0070C0"/>
              </a:solidFill>
              <a:latin typeface="Tw Cen MT" panose="020B0602020104020603" pitchFamily="34" charset="0"/>
              <a:ea typeface="+mn-ea"/>
              <a:cs typeface="+mn-cs"/>
            </a:endParaRPr>
          </a:p>
        </p:txBody>
      </p:sp>
    </p:spTree>
    <p:extLst>
      <p:ext uri="{BB962C8B-B14F-4D97-AF65-F5344CB8AC3E}">
        <p14:creationId xmlns:p14="http://schemas.microsoft.com/office/powerpoint/2010/main" val="86499028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2B55088-FBF2-4034-BB11-7F6CC14042C7}"/>
              </a:ext>
            </a:extLst>
          </p:cNvPr>
          <p:cNvSpPr txBox="1"/>
          <p:nvPr/>
        </p:nvSpPr>
        <p:spPr>
          <a:xfrm>
            <a:off x="241584" y="4022095"/>
            <a:ext cx="9697155" cy="1061829"/>
          </a:xfrm>
          <a:prstGeom prst="rect">
            <a:avLst/>
          </a:prstGeom>
          <a:noFill/>
        </p:spPr>
        <p:txBody>
          <a:bodyPr wrap="square" rtlCol="0">
            <a:spAutoFit/>
          </a:bodyPr>
          <a:lstStyle/>
          <a:p>
            <a:pPr algn="ctr"/>
            <a:r>
              <a:rPr lang="en-GB" sz="2100" dirty="0">
                <a:solidFill>
                  <a:srgbClr val="5D7373"/>
                </a:solidFill>
                <a:latin typeface="Tw Cen MT" panose="020B0602020104020603" pitchFamily="34" charset="0"/>
                <a:hlinkClick r:id="rId2"/>
              </a:rPr>
              <a:t>https://public.wmo.int/ppe</a:t>
            </a:r>
            <a:endParaRPr lang="en-BB" sz="2100" dirty="0">
              <a:solidFill>
                <a:srgbClr val="5D7373"/>
              </a:solidFill>
              <a:latin typeface="Tw Cen MT" panose="020B0602020104020603" pitchFamily="34" charset="0"/>
            </a:endParaRPr>
          </a:p>
          <a:p>
            <a:pPr algn="ctr"/>
            <a:r>
              <a:rPr lang="en-BB" sz="2100" dirty="0">
                <a:solidFill>
                  <a:srgbClr val="5D7373"/>
                </a:solidFill>
                <a:latin typeface="Tw Cen MT" panose="020B0602020104020603" pitchFamily="34" charset="0"/>
              </a:rPr>
              <a:t>and </a:t>
            </a:r>
          </a:p>
          <a:p>
            <a:pPr algn="ctr"/>
            <a:r>
              <a:rPr lang="en-US" sz="2100" dirty="0">
                <a:solidFill>
                  <a:srgbClr val="5D7373"/>
                </a:solidFill>
                <a:latin typeface="Tw Cen MT" panose="020B0602020104020603" pitchFamily="34" charset="0"/>
                <a:hlinkClick r:id="rId3"/>
              </a:rPr>
              <a:t>https://ppe-openplatform.wmo.int/</a:t>
            </a:r>
            <a:endParaRPr lang="en-US" sz="2100" dirty="0">
              <a:solidFill>
                <a:srgbClr val="5D7373"/>
              </a:solidFill>
              <a:latin typeface="Tw Cen MT" panose="020B0602020104020603" pitchFamily="34" charset="0"/>
            </a:endParaRPr>
          </a:p>
        </p:txBody>
      </p:sp>
      <p:sp>
        <p:nvSpPr>
          <p:cNvPr id="6" name="TextBox 5">
            <a:extLst>
              <a:ext uri="{FF2B5EF4-FFF2-40B4-BE49-F238E27FC236}">
                <a16:creationId xmlns:a16="http://schemas.microsoft.com/office/drawing/2014/main" id="{1C9132DB-CCD3-48CD-A984-3BA23F3DC2AF}"/>
              </a:ext>
            </a:extLst>
          </p:cNvPr>
          <p:cNvSpPr txBox="1"/>
          <p:nvPr/>
        </p:nvSpPr>
        <p:spPr>
          <a:xfrm>
            <a:off x="2103210" y="3136175"/>
            <a:ext cx="6008913" cy="707886"/>
          </a:xfrm>
          <a:prstGeom prst="rect">
            <a:avLst/>
          </a:prstGeom>
          <a:noFill/>
        </p:spPr>
        <p:txBody>
          <a:bodyPr wrap="square" rtlCol="0">
            <a:spAutoFit/>
          </a:bodyPr>
          <a:lstStyle/>
          <a:p>
            <a:pPr algn="ctr"/>
            <a:r>
              <a:rPr lang="en-US" sz="4000" b="1" dirty="0" err="1">
                <a:solidFill>
                  <a:srgbClr val="0070C0"/>
                </a:solidFill>
                <a:latin typeface="Tw Cen MT" panose="020B0602020104020603" pitchFamily="34" charset="0"/>
              </a:rPr>
              <a:t>Muchas</a:t>
            </a:r>
            <a:r>
              <a:rPr lang="en-US" sz="4000" b="1" dirty="0">
                <a:solidFill>
                  <a:srgbClr val="0070C0"/>
                </a:solidFill>
                <a:latin typeface="Tw Cen MT" panose="020B0602020104020603" pitchFamily="34" charset="0"/>
              </a:rPr>
              <a:t> gracias</a:t>
            </a:r>
          </a:p>
        </p:txBody>
      </p:sp>
      <p:sp>
        <p:nvSpPr>
          <p:cNvPr id="7" name="TextBox 6">
            <a:extLst>
              <a:ext uri="{FF2B5EF4-FFF2-40B4-BE49-F238E27FC236}">
                <a16:creationId xmlns:a16="http://schemas.microsoft.com/office/drawing/2014/main" id="{B5FFBABA-5996-4700-9C88-36C424106366}"/>
              </a:ext>
            </a:extLst>
          </p:cNvPr>
          <p:cNvSpPr txBox="1"/>
          <p:nvPr/>
        </p:nvSpPr>
        <p:spPr>
          <a:xfrm>
            <a:off x="11445191" y="4043865"/>
            <a:ext cx="9697155" cy="1061829"/>
          </a:xfrm>
          <a:prstGeom prst="rect">
            <a:avLst/>
          </a:prstGeom>
          <a:noFill/>
        </p:spPr>
        <p:txBody>
          <a:bodyPr wrap="square" rtlCol="0">
            <a:spAutoFit/>
          </a:bodyPr>
          <a:lstStyle/>
          <a:p>
            <a:pPr algn="ctr"/>
            <a:r>
              <a:rPr lang="en-GB" sz="2100" dirty="0">
                <a:solidFill>
                  <a:srgbClr val="5D7373"/>
                </a:solidFill>
                <a:latin typeface="Tw Cen MT" panose="020B0602020104020603" pitchFamily="34" charset="0"/>
                <a:hlinkClick r:id="rId2"/>
              </a:rPr>
              <a:t>https://public.wmo.int/ppe</a:t>
            </a:r>
            <a:endParaRPr lang="en-BB" sz="2100" dirty="0">
              <a:solidFill>
                <a:srgbClr val="5D7373"/>
              </a:solidFill>
              <a:latin typeface="Tw Cen MT" panose="020B0602020104020603" pitchFamily="34" charset="0"/>
            </a:endParaRPr>
          </a:p>
          <a:p>
            <a:pPr algn="ctr"/>
            <a:r>
              <a:rPr lang="en-BB" sz="2100" dirty="0">
                <a:solidFill>
                  <a:srgbClr val="5D7373"/>
                </a:solidFill>
                <a:latin typeface="Tw Cen MT" panose="020B0602020104020603" pitchFamily="34" charset="0"/>
              </a:rPr>
              <a:t>and </a:t>
            </a:r>
          </a:p>
          <a:p>
            <a:pPr algn="ctr"/>
            <a:r>
              <a:rPr lang="en-US" sz="2100" dirty="0">
                <a:solidFill>
                  <a:srgbClr val="5D7373"/>
                </a:solidFill>
                <a:latin typeface="Tw Cen MT" panose="020B0602020104020603" pitchFamily="34" charset="0"/>
                <a:hlinkClick r:id="rId3"/>
              </a:rPr>
              <a:t>https://ppe-openplatform.wmo.int/</a:t>
            </a:r>
            <a:endParaRPr lang="en-US" sz="2100" dirty="0">
              <a:solidFill>
                <a:srgbClr val="5D7373"/>
              </a:solidFill>
              <a:latin typeface="Tw Cen MT" panose="020B0602020104020603" pitchFamily="34" charset="0"/>
            </a:endParaRPr>
          </a:p>
        </p:txBody>
      </p:sp>
      <p:sp>
        <p:nvSpPr>
          <p:cNvPr id="8" name="TextBox 7">
            <a:extLst>
              <a:ext uri="{FF2B5EF4-FFF2-40B4-BE49-F238E27FC236}">
                <a16:creationId xmlns:a16="http://schemas.microsoft.com/office/drawing/2014/main" id="{9314A19D-E69B-4EBE-88BD-F2DAACABB523}"/>
              </a:ext>
            </a:extLst>
          </p:cNvPr>
          <p:cNvSpPr txBox="1"/>
          <p:nvPr/>
        </p:nvSpPr>
        <p:spPr>
          <a:xfrm>
            <a:off x="13306817" y="3157945"/>
            <a:ext cx="6008913" cy="707886"/>
          </a:xfrm>
          <a:prstGeom prst="rect">
            <a:avLst/>
          </a:prstGeom>
          <a:noFill/>
        </p:spPr>
        <p:txBody>
          <a:bodyPr wrap="square" rtlCol="0">
            <a:spAutoFit/>
          </a:bodyPr>
          <a:lstStyle/>
          <a:p>
            <a:pPr algn="ctr"/>
            <a:r>
              <a:rPr lang="en-US" sz="4000" b="1" dirty="0">
                <a:solidFill>
                  <a:srgbClr val="0070C0"/>
                </a:solidFill>
                <a:latin typeface="Tw Cen MT" panose="020B0602020104020603" pitchFamily="34" charset="0"/>
              </a:rPr>
              <a:t>THANK YOU</a:t>
            </a:r>
          </a:p>
        </p:txBody>
      </p:sp>
    </p:spTree>
    <p:extLst>
      <p:ext uri="{BB962C8B-B14F-4D97-AF65-F5344CB8AC3E}">
        <p14:creationId xmlns:p14="http://schemas.microsoft.com/office/powerpoint/2010/main" val="22113034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그룹 5">
            <a:extLst>
              <a:ext uri="{FF2B5EF4-FFF2-40B4-BE49-F238E27FC236}">
                <a16:creationId xmlns:a16="http://schemas.microsoft.com/office/drawing/2014/main" id="{D02363FB-6724-5749-A206-403C517F1E93}"/>
              </a:ext>
            </a:extLst>
          </p:cNvPr>
          <p:cNvGrpSpPr/>
          <p:nvPr/>
        </p:nvGrpSpPr>
        <p:grpSpPr>
          <a:xfrm>
            <a:off x="12101551" y="935419"/>
            <a:ext cx="8877260" cy="6368113"/>
            <a:chOff x="457200" y="701260"/>
            <a:chExt cx="8391633" cy="6019748"/>
          </a:xfrm>
        </p:grpSpPr>
        <p:pic>
          <p:nvPicPr>
            <p:cNvPr id="3" name="그림 2">
              <a:extLst>
                <a:ext uri="{FF2B5EF4-FFF2-40B4-BE49-F238E27FC236}">
                  <a16:creationId xmlns:a16="http://schemas.microsoft.com/office/drawing/2014/main" id="{9D80DF85-6E69-1048-A848-8F80ED5810D0}"/>
                </a:ext>
              </a:extLst>
            </p:cNvPr>
            <p:cNvPicPr>
              <a:picLocks noChangeAspect="1"/>
            </p:cNvPicPr>
            <p:nvPr/>
          </p:nvPicPr>
          <p:blipFill rotWithShape="1">
            <a:blip r:embed="rId3">
              <a:extLst>
                <a:ext uri="{28A0092B-C50C-407E-A947-70E740481C1C}">
                  <a14:useLocalDpi xmlns:a14="http://schemas.microsoft.com/office/drawing/2010/main" val="0"/>
                </a:ext>
              </a:extLst>
            </a:blip>
            <a:srcRect t="8853" b="16840"/>
            <a:stretch/>
          </p:blipFill>
          <p:spPr>
            <a:xfrm>
              <a:off x="457200" y="701260"/>
              <a:ext cx="8101173" cy="6019748"/>
            </a:xfrm>
            <a:prstGeom prst="rect">
              <a:avLst/>
            </a:prstGeom>
            <a:effectLst>
              <a:outerShdw blurRad="50800" dist="38100" algn="l" rotWithShape="0">
                <a:prstClr val="black">
                  <a:alpha val="40000"/>
                </a:prstClr>
              </a:outerShdw>
            </a:effectLst>
          </p:spPr>
        </p:pic>
        <p:sp>
          <p:nvSpPr>
            <p:cNvPr id="5" name="Rectangle 4"/>
            <p:cNvSpPr/>
            <p:nvPr/>
          </p:nvSpPr>
          <p:spPr>
            <a:xfrm rot="20505026">
              <a:off x="6978903" y="1951812"/>
              <a:ext cx="1869930" cy="1107996"/>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rgbClr val="C00000"/>
                  </a:solidFill>
                  <a:latin typeface="Tw Cen MT" panose="020B0602020104020603" pitchFamily="34" charset="0"/>
                </a:rPr>
                <a:t>Rapidly changing technologies</a:t>
              </a:r>
              <a:endParaRPr lang="en-US" sz="2116" dirty="0">
                <a:solidFill>
                  <a:srgbClr val="C00000"/>
                </a:solidFill>
                <a:latin typeface="Tw Cen MT" panose="020B0602020104020603" pitchFamily="34" charset="0"/>
              </a:endParaRPr>
            </a:p>
          </p:txBody>
        </p:sp>
        <p:sp>
          <p:nvSpPr>
            <p:cNvPr id="10" name="Rectangle 4">
              <a:extLst>
                <a:ext uri="{FF2B5EF4-FFF2-40B4-BE49-F238E27FC236}">
                  <a16:creationId xmlns:a16="http://schemas.microsoft.com/office/drawing/2014/main" id="{32BD960D-86E0-B546-804A-46AFB3398E5B}"/>
                </a:ext>
              </a:extLst>
            </p:cNvPr>
            <p:cNvSpPr/>
            <p:nvPr/>
          </p:nvSpPr>
          <p:spPr>
            <a:xfrm rot="20310398">
              <a:off x="532257" y="978932"/>
              <a:ext cx="3804268" cy="76944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rgbClr val="C00000"/>
                  </a:solidFill>
                  <a:latin typeface="Tw Cen MT" panose="020B0602020104020603" pitchFamily="34" charset="0"/>
                </a:rPr>
                <a:t>Changing environment, increasing risks</a:t>
              </a:r>
              <a:endParaRPr lang="en-US" sz="2116" dirty="0">
                <a:solidFill>
                  <a:srgbClr val="C00000"/>
                </a:solidFill>
                <a:latin typeface="Tw Cen MT" panose="020B0602020104020603" pitchFamily="34" charset="0"/>
              </a:endParaRPr>
            </a:p>
          </p:txBody>
        </p:sp>
        <p:sp>
          <p:nvSpPr>
            <p:cNvPr id="12" name="Rectangle 4">
              <a:extLst>
                <a:ext uri="{FF2B5EF4-FFF2-40B4-BE49-F238E27FC236}">
                  <a16:creationId xmlns:a16="http://schemas.microsoft.com/office/drawing/2014/main" id="{0B063D26-5190-8E49-9027-0A32976F082F}"/>
                </a:ext>
              </a:extLst>
            </p:cNvPr>
            <p:cNvSpPr/>
            <p:nvPr/>
          </p:nvSpPr>
          <p:spPr>
            <a:xfrm>
              <a:off x="2659592" y="2168565"/>
              <a:ext cx="1748022" cy="1446550"/>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ysClr val="windowText" lastClr="000000"/>
                  </a:solidFill>
                  <a:latin typeface="Tw Cen MT" panose="020B0602020104020603" pitchFamily="34" charset="0"/>
                </a:rPr>
                <a:t>New business models &amp; opportunities</a:t>
              </a:r>
              <a:endParaRPr lang="en-US" sz="2116" dirty="0">
                <a:solidFill>
                  <a:sysClr val="windowText" lastClr="000000"/>
                </a:solidFill>
                <a:latin typeface="Tw Cen MT" panose="020B0602020104020603" pitchFamily="34" charset="0"/>
              </a:endParaRPr>
            </a:p>
          </p:txBody>
        </p:sp>
        <p:sp>
          <p:nvSpPr>
            <p:cNvPr id="13" name="Rectangle 4">
              <a:extLst>
                <a:ext uri="{FF2B5EF4-FFF2-40B4-BE49-F238E27FC236}">
                  <a16:creationId xmlns:a16="http://schemas.microsoft.com/office/drawing/2014/main" id="{ABC8DB81-D2C8-0043-9998-57D5540C70B9}"/>
                </a:ext>
              </a:extLst>
            </p:cNvPr>
            <p:cNvSpPr/>
            <p:nvPr/>
          </p:nvSpPr>
          <p:spPr>
            <a:xfrm rot="1756475">
              <a:off x="5240085" y="4499989"/>
              <a:ext cx="1531004" cy="1107996"/>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ysClr val="windowText" lastClr="000000"/>
                  </a:solidFill>
                  <a:latin typeface="Tw Cen MT" panose="020B0602020104020603" pitchFamily="34" charset="0"/>
                </a:rPr>
                <a:t>Public </a:t>
              </a:r>
              <a:br>
                <a:rPr lang="en-US" sz="2327" b="1" dirty="0">
                  <a:solidFill>
                    <a:sysClr val="windowText" lastClr="000000"/>
                  </a:solidFill>
                  <a:latin typeface="Tw Cen MT" panose="020B0602020104020603" pitchFamily="34" charset="0"/>
                </a:rPr>
              </a:br>
              <a:r>
                <a:rPr lang="en-US" sz="2327" b="1" dirty="0">
                  <a:solidFill>
                    <a:sysClr val="windowText" lastClr="000000"/>
                  </a:solidFill>
                  <a:latin typeface="Tw Cen MT" panose="020B0602020104020603" pitchFamily="34" charset="0"/>
                </a:rPr>
                <a:t>budget constraints</a:t>
              </a:r>
              <a:endParaRPr lang="en-US" sz="2116" dirty="0">
                <a:solidFill>
                  <a:sysClr val="windowText" lastClr="000000"/>
                </a:solidFill>
                <a:latin typeface="Tw Cen MT" panose="020B0602020104020603" pitchFamily="34" charset="0"/>
              </a:endParaRPr>
            </a:p>
          </p:txBody>
        </p:sp>
        <p:sp>
          <p:nvSpPr>
            <p:cNvPr id="14" name="Rectangle 4">
              <a:extLst>
                <a:ext uri="{FF2B5EF4-FFF2-40B4-BE49-F238E27FC236}">
                  <a16:creationId xmlns:a16="http://schemas.microsoft.com/office/drawing/2014/main" id="{7AE6DD42-336A-DA49-9E8B-0E512BB9CB19}"/>
                </a:ext>
              </a:extLst>
            </p:cNvPr>
            <p:cNvSpPr/>
            <p:nvPr/>
          </p:nvSpPr>
          <p:spPr>
            <a:xfrm>
              <a:off x="2369608" y="4671049"/>
              <a:ext cx="1985875" cy="1446550"/>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chemeClr val="bg1"/>
                  </a:solidFill>
                  <a:latin typeface="Tw Cen MT" panose="020B0602020104020603" pitchFamily="34" charset="0"/>
                </a:rPr>
                <a:t>Growing demands for information and services</a:t>
              </a:r>
              <a:endParaRPr lang="en-US" sz="2116" dirty="0">
                <a:solidFill>
                  <a:schemeClr val="bg1"/>
                </a:solidFill>
                <a:latin typeface="Tw Cen MT" panose="020B0602020104020603" pitchFamily="34" charset="0"/>
              </a:endParaRPr>
            </a:p>
          </p:txBody>
        </p:sp>
        <p:sp>
          <p:nvSpPr>
            <p:cNvPr id="15" name="Rectangle 4">
              <a:extLst>
                <a:ext uri="{FF2B5EF4-FFF2-40B4-BE49-F238E27FC236}">
                  <a16:creationId xmlns:a16="http://schemas.microsoft.com/office/drawing/2014/main" id="{F5FF462B-194A-2248-B29C-6180E52A4444}"/>
                </a:ext>
              </a:extLst>
            </p:cNvPr>
            <p:cNvSpPr/>
            <p:nvPr/>
          </p:nvSpPr>
          <p:spPr>
            <a:xfrm>
              <a:off x="5254288" y="2800920"/>
              <a:ext cx="1502598" cy="76944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a:solidFill>
                    <a:schemeClr val="bg1"/>
                  </a:solidFill>
                  <a:latin typeface="Tw Cen MT" panose="020B0602020104020603" pitchFamily="34" charset="0"/>
                </a:rPr>
                <a:t>Progress </a:t>
              </a:r>
              <a:br>
                <a:rPr lang="en-US" sz="2327" b="1" dirty="0">
                  <a:solidFill>
                    <a:schemeClr val="bg1"/>
                  </a:solidFill>
                  <a:latin typeface="Tw Cen MT" panose="020B0602020104020603" pitchFamily="34" charset="0"/>
                </a:rPr>
              </a:br>
              <a:r>
                <a:rPr lang="en-US" sz="2327" b="1" dirty="0">
                  <a:solidFill>
                    <a:schemeClr val="bg1"/>
                  </a:solidFill>
                  <a:latin typeface="Tw Cen MT" panose="020B0602020104020603" pitchFamily="34" charset="0"/>
                </a:rPr>
                <a:t>in Science</a:t>
              </a:r>
              <a:endParaRPr lang="en-US" sz="2116" dirty="0">
                <a:solidFill>
                  <a:schemeClr val="bg1"/>
                </a:solidFill>
                <a:latin typeface="Tw Cen MT" panose="020B0602020104020603" pitchFamily="34" charset="0"/>
              </a:endParaRPr>
            </a:p>
          </p:txBody>
        </p:sp>
      </p:grpSp>
      <p:sp>
        <p:nvSpPr>
          <p:cNvPr id="11" name="Title 1">
            <a:extLst>
              <a:ext uri="{FF2B5EF4-FFF2-40B4-BE49-F238E27FC236}">
                <a16:creationId xmlns:a16="http://schemas.microsoft.com/office/drawing/2014/main" id="{D4C5E47E-9769-4EF0-A71A-98D3A79AEF24}"/>
              </a:ext>
            </a:extLst>
          </p:cNvPr>
          <p:cNvSpPr txBox="1">
            <a:spLocks/>
          </p:cNvSpPr>
          <p:nvPr/>
        </p:nvSpPr>
        <p:spPr>
          <a:xfrm>
            <a:off x="11684725" y="8397"/>
            <a:ext cx="9673167" cy="1148689"/>
          </a:xfrm>
          <a:prstGeom prst="rect">
            <a:avLst/>
          </a:prstGeom>
        </p:spPr>
        <p:txBody>
          <a:bodyPr vert="horz" lIns="96732" tIns="48366" rIns="96732" bIns="48366" rtlCol="0" anchor="ctr">
            <a:normAutofit fontScale="85000" lnSpcReduction="1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808" dirty="0">
                <a:solidFill>
                  <a:srgbClr val="0070C0"/>
                </a:solidFill>
                <a:latin typeface="Tw Cen MT" panose="020B0602020104020603" pitchFamily="34" charset="0"/>
                <a:ea typeface="+mn-ea"/>
                <a:cs typeface="+mn-cs"/>
              </a:rPr>
              <a:t>Drivers for Public-Private-Academic Engagement (2/2)</a:t>
            </a:r>
          </a:p>
          <a:p>
            <a:pPr algn="ctr"/>
            <a:r>
              <a:rPr lang="en-US" sz="3808" dirty="0">
                <a:solidFill>
                  <a:srgbClr val="0070C0"/>
                </a:solidFill>
                <a:latin typeface="Tw Cen MT" panose="020B0602020104020603" pitchFamily="34" charset="0"/>
                <a:ea typeface="+mn-ea"/>
                <a:cs typeface="+mn-cs"/>
              </a:rPr>
              <a:t>Changing environments and technologies</a:t>
            </a:r>
          </a:p>
        </p:txBody>
      </p:sp>
      <p:grpSp>
        <p:nvGrpSpPr>
          <p:cNvPr id="16" name="그룹 5">
            <a:extLst>
              <a:ext uri="{FF2B5EF4-FFF2-40B4-BE49-F238E27FC236}">
                <a16:creationId xmlns:a16="http://schemas.microsoft.com/office/drawing/2014/main" id="{DD28C382-C059-49A6-BC14-4B3A4B16D34C}"/>
              </a:ext>
            </a:extLst>
          </p:cNvPr>
          <p:cNvGrpSpPr/>
          <p:nvPr/>
        </p:nvGrpSpPr>
        <p:grpSpPr>
          <a:xfrm>
            <a:off x="1032924" y="931063"/>
            <a:ext cx="8877260" cy="6368113"/>
            <a:chOff x="457200" y="701260"/>
            <a:chExt cx="8391633" cy="6019748"/>
          </a:xfrm>
        </p:grpSpPr>
        <p:pic>
          <p:nvPicPr>
            <p:cNvPr id="17" name="그림 2">
              <a:extLst>
                <a:ext uri="{FF2B5EF4-FFF2-40B4-BE49-F238E27FC236}">
                  <a16:creationId xmlns:a16="http://schemas.microsoft.com/office/drawing/2014/main" id="{FF427EE4-C8FC-44B3-93D7-3E683549A23A}"/>
                </a:ext>
              </a:extLst>
            </p:cNvPr>
            <p:cNvPicPr>
              <a:picLocks noChangeAspect="1"/>
            </p:cNvPicPr>
            <p:nvPr/>
          </p:nvPicPr>
          <p:blipFill rotWithShape="1">
            <a:blip r:embed="rId3">
              <a:extLst>
                <a:ext uri="{28A0092B-C50C-407E-A947-70E740481C1C}">
                  <a14:useLocalDpi xmlns:a14="http://schemas.microsoft.com/office/drawing/2010/main" val="0"/>
                </a:ext>
              </a:extLst>
            </a:blip>
            <a:srcRect t="8853" b="16840"/>
            <a:stretch/>
          </p:blipFill>
          <p:spPr>
            <a:xfrm>
              <a:off x="457200" y="701260"/>
              <a:ext cx="8101173" cy="6019748"/>
            </a:xfrm>
            <a:prstGeom prst="rect">
              <a:avLst/>
            </a:prstGeom>
            <a:effectLst>
              <a:outerShdw blurRad="50800" dist="38100" algn="l" rotWithShape="0">
                <a:prstClr val="black">
                  <a:alpha val="40000"/>
                </a:prstClr>
              </a:outerShdw>
            </a:effectLst>
          </p:spPr>
        </p:pic>
        <p:sp>
          <p:nvSpPr>
            <p:cNvPr id="18" name="Rectangle 17">
              <a:extLst>
                <a:ext uri="{FF2B5EF4-FFF2-40B4-BE49-F238E27FC236}">
                  <a16:creationId xmlns:a16="http://schemas.microsoft.com/office/drawing/2014/main" id="{D5D10E2F-184B-4058-834D-722EB41A1558}"/>
                </a:ext>
              </a:extLst>
            </p:cNvPr>
            <p:cNvSpPr/>
            <p:nvPr/>
          </p:nvSpPr>
          <p:spPr>
            <a:xfrm rot="20505026">
              <a:off x="6978903" y="1951812"/>
              <a:ext cx="1869930" cy="1107996"/>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err="1">
                  <a:solidFill>
                    <a:srgbClr val="C00000"/>
                  </a:solidFill>
                  <a:latin typeface="Tw Cen MT" panose="020B0602020104020603" pitchFamily="34" charset="0"/>
                </a:rPr>
                <a:t>Tecnologías</a:t>
              </a:r>
              <a:r>
                <a:rPr lang="en-US" sz="2327" b="1" dirty="0">
                  <a:solidFill>
                    <a:srgbClr val="C00000"/>
                  </a:solidFill>
                  <a:latin typeface="Tw Cen MT" panose="020B0602020104020603" pitchFamily="34" charset="0"/>
                </a:rPr>
                <a:t> que </a:t>
              </a:r>
              <a:r>
                <a:rPr lang="en-US" sz="2327" b="1" dirty="0" err="1">
                  <a:solidFill>
                    <a:srgbClr val="C00000"/>
                  </a:solidFill>
                  <a:latin typeface="Tw Cen MT" panose="020B0602020104020603" pitchFamily="34" charset="0"/>
                </a:rPr>
                <a:t>cambian</a:t>
              </a:r>
              <a:r>
                <a:rPr lang="en-US" sz="2327" b="1" dirty="0">
                  <a:solidFill>
                    <a:srgbClr val="C00000"/>
                  </a:solidFill>
                  <a:latin typeface="Tw Cen MT" panose="020B0602020104020603" pitchFamily="34" charset="0"/>
                </a:rPr>
                <a:t> </a:t>
              </a:r>
              <a:r>
                <a:rPr lang="en-US" sz="2327" b="1" dirty="0" err="1">
                  <a:solidFill>
                    <a:srgbClr val="C00000"/>
                  </a:solidFill>
                  <a:latin typeface="Tw Cen MT" panose="020B0602020104020603" pitchFamily="34" charset="0"/>
                </a:rPr>
                <a:t>rápidamente</a:t>
              </a:r>
              <a:endParaRPr lang="en-US" sz="2116" dirty="0">
                <a:solidFill>
                  <a:srgbClr val="C00000"/>
                </a:solidFill>
                <a:latin typeface="Tw Cen MT" panose="020B0602020104020603" pitchFamily="34" charset="0"/>
              </a:endParaRPr>
            </a:p>
          </p:txBody>
        </p:sp>
        <p:sp>
          <p:nvSpPr>
            <p:cNvPr id="19" name="Rectangle 4">
              <a:extLst>
                <a:ext uri="{FF2B5EF4-FFF2-40B4-BE49-F238E27FC236}">
                  <a16:creationId xmlns:a16="http://schemas.microsoft.com/office/drawing/2014/main" id="{B0E2B7BF-B469-4A88-B6F4-7CEC88690797}"/>
                </a:ext>
              </a:extLst>
            </p:cNvPr>
            <p:cNvSpPr/>
            <p:nvPr/>
          </p:nvSpPr>
          <p:spPr>
            <a:xfrm rot="20310398">
              <a:off x="562682" y="1139229"/>
              <a:ext cx="2929272" cy="769441"/>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err="1">
                  <a:solidFill>
                    <a:srgbClr val="C00000"/>
                  </a:solidFill>
                  <a:latin typeface="Tw Cen MT" panose="020B0602020104020603" pitchFamily="34" charset="0"/>
                </a:rPr>
                <a:t>Entorno</a:t>
              </a:r>
              <a:r>
                <a:rPr lang="en-US" sz="2327" b="1" dirty="0">
                  <a:solidFill>
                    <a:srgbClr val="C00000"/>
                  </a:solidFill>
                  <a:latin typeface="Tw Cen MT" panose="020B0602020104020603" pitchFamily="34" charset="0"/>
                </a:rPr>
                <a:t> </a:t>
              </a:r>
              <a:r>
                <a:rPr lang="en-US" sz="2327" b="1" dirty="0" err="1">
                  <a:solidFill>
                    <a:srgbClr val="C00000"/>
                  </a:solidFill>
                  <a:latin typeface="Tw Cen MT" panose="020B0602020104020603" pitchFamily="34" charset="0"/>
                </a:rPr>
                <a:t>cambiante</a:t>
              </a:r>
              <a:r>
                <a:rPr lang="en-US" sz="2327" b="1" dirty="0">
                  <a:solidFill>
                    <a:srgbClr val="C00000"/>
                  </a:solidFill>
                  <a:latin typeface="Tw Cen MT" panose="020B0602020104020603" pitchFamily="34" charset="0"/>
                </a:rPr>
                <a:t>, </a:t>
              </a:r>
              <a:r>
                <a:rPr lang="en-US" sz="2327" b="1" dirty="0" err="1">
                  <a:solidFill>
                    <a:srgbClr val="C00000"/>
                  </a:solidFill>
                  <a:latin typeface="Tw Cen MT" panose="020B0602020104020603" pitchFamily="34" charset="0"/>
                </a:rPr>
                <a:t>riesgos</a:t>
              </a:r>
              <a:r>
                <a:rPr lang="en-US" sz="2327" b="1" dirty="0">
                  <a:solidFill>
                    <a:srgbClr val="C00000"/>
                  </a:solidFill>
                  <a:latin typeface="Tw Cen MT" panose="020B0602020104020603" pitchFamily="34" charset="0"/>
                </a:rPr>
                <a:t> </a:t>
              </a:r>
              <a:r>
                <a:rPr lang="en-US" sz="2327" b="1" dirty="0" err="1">
                  <a:solidFill>
                    <a:srgbClr val="C00000"/>
                  </a:solidFill>
                  <a:latin typeface="Tw Cen MT" panose="020B0602020104020603" pitchFamily="34" charset="0"/>
                </a:rPr>
                <a:t>crecientes</a:t>
              </a:r>
              <a:endParaRPr lang="en-US" sz="2116" dirty="0">
                <a:solidFill>
                  <a:srgbClr val="C00000"/>
                </a:solidFill>
                <a:latin typeface="Tw Cen MT" panose="020B0602020104020603" pitchFamily="34" charset="0"/>
              </a:endParaRPr>
            </a:p>
          </p:txBody>
        </p:sp>
        <p:sp>
          <p:nvSpPr>
            <p:cNvPr id="20" name="Rectangle 4">
              <a:extLst>
                <a:ext uri="{FF2B5EF4-FFF2-40B4-BE49-F238E27FC236}">
                  <a16:creationId xmlns:a16="http://schemas.microsoft.com/office/drawing/2014/main" id="{DB8E09F3-0F67-4ACD-A51E-8B84FEE1D449}"/>
                </a:ext>
              </a:extLst>
            </p:cNvPr>
            <p:cNvSpPr/>
            <p:nvPr/>
          </p:nvSpPr>
          <p:spPr>
            <a:xfrm>
              <a:off x="2659592" y="2168565"/>
              <a:ext cx="1911571" cy="1441364"/>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327" b="1" dirty="0">
                  <a:solidFill>
                    <a:sysClr val="windowText" lastClr="000000"/>
                  </a:solidFill>
                  <a:latin typeface="Tw Cen MT" panose="020B0602020104020603" pitchFamily="34" charset="0"/>
                </a:rPr>
                <a:t>Nuevos modelos de negocio y oportunidades</a:t>
              </a:r>
              <a:endParaRPr lang="en-US" sz="2116" dirty="0">
                <a:solidFill>
                  <a:sysClr val="windowText" lastClr="000000"/>
                </a:solidFill>
                <a:latin typeface="Tw Cen MT" panose="020B0602020104020603" pitchFamily="34" charset="0"/>
              </a:endParaRPr>
            </a:p>
          </p:txBody>
        </p:sp>
        <p:sp>
          <p:nvSpPr>
            <p:cNvPr id="21" name="Rectangle 4">
              <a:extLst>
                <a:ext uri="{FF2B5EF4-FFF2-40B4-BE49-F238E27FC236}">
                  <a16:creationId xmlns:a16="http://schemas.microsoft.com/office/drawing/2014/main" id="{72E98E43-ED18-49F9-AF95-2A91BFCA4CBE}"/>
                </a:ext>
              </a:extLst>
            </p:cNvPr>
            <p:cNvSpPr/>
            <p:nvPr/>
          </p:nvSpPr>
          <p:spPr>
            <a:xfrm rot="1756475">
              <a:off x="5252431" y="4345653"/>
              <a:ext cx="1531004" cy="1441364"/>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327" b="1" dirty="0" err="1">
                  <a:solidFill>
                    <a:sysClr val="windowText" lastClr="000000"/>
                  </a:solidFill>
                  <a:latin typeface="Tw Cen MT" panose="020B0602020104020603" pitchFamily="34" charset="0"/>
                </a:rPr>
                <a:t>Limitaciones</a:t>
              </a:r>
              <a:r>
                <a:rPr lang="en-US" sz="2327" b="1" dirty="0">
                  <a:solidFill>
                    <a:sysClr val="windowText" lastClr="000000"/>
                  </a:solidFill>
                  <a:latin typeface="Tw Cen MT" panose="020B0602020104020603" pitchFamily="34" charset="0"/>
                </a:rPr>
                <a:t> del </a:t>
              </a:r>
              <a:r>
                <a:rPr lang="en-US" sz="2327" b="1" dirty="0" err="1">
                  <a:solidFill>
                    <a:sysClr val="windowText" lastClr="000000"/>
                  </a:solidFill>
                  <a:latin typeface="Tw Cen MT" panose="020B0602020104020603" pitchFamily="34" charset="0"/>
                </a:rPr>
                <a:t>presupuesto</a:t>
              </a:r>
              <a:r>
                <a:rPr lang="en-US" sz="2327" b="1" dirty="0">
                  <a:solidFill>
                    <a:sysClr val="windowText" lastClr="000000"/>
                  </a:solidFill>
                  <a:latin typeface="Tw Cen MT" panose="020B0602020104020603" pitchFamily="34" charset="0"/>
                </a:rPr>
                <a:t> </a:t>
              </a:r>
              <a:r>
                <a:rPr lang="en-US" sz="2327" b="1" dirty="0" err="1">
                  <a:solidFill>
                    <a:sysClr val="windowText" lastClr="000000"/>
                  </a:solidFill>
                  <a:latin typeface="Tw Cen MT" panose="020B0602020104020603" pitchFamily="34" charset="0"/>
                </a:rPr>
                <a:t>público</a:t>
              </a:r>
              <a:endParaRPr lang="en-US" sz="2116" dirty="0">
                <a:solidFill>
                  <a:sysClr val="windowText" lastClr="000000"/>
                </a:solidFill>
                <a:latin typeface="Tw Cen MT" panose="020B0602020104020603" pitchFamily="34" charset="0"/>
              </a:endParaRPr>
            </a:p>
          </p:txBody>
        </p:sp>
        <p:sp>
          <p:nvSpPr>
            <p:cNvPr id="22" name="Rectangle 4">
              <a:extLst>
                <a:ext uri="{FF2B5EF4-FFF2-40B4-BE49-F238E27FC236}">
                  <a16:creationId xmlns:a16="http://schemas.microsoft.com/office/drawing/2014/main" id="{558CA550-3186-452F-9177-59E7E3E86D88}"/>
                </a:ext>
              </a:extLst>
            </p:cNvPr>
            <p:cNvSpPr/>
            <p:nvPr/>
          </p:nvSpPr>
          <p:spPr>
            <a:xfrm>
              <a:off x="2369608" y="4671049"/>
              <a:ext cx="1985875" cy="1446550"/>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327" b="1" dirty="0">
                  <a:solidFill>
                    <a:schemeClr val="bg1"/>
                  </a:solidFill>
                  <a:latin typeface="Tw Cen MT" panose="020B0602020104020603" pitchFamily="34" charset="0"/>
                </a:rPr>
                <a:t>Creciente demanda de información y servicios</a:t>
              </a:r>
              <a:endParaRPr lang="en-US" sz="2116" dirty="0">
                <a:solidFill>
                  <a:schemeClr val="bg1"/>
                </a:solidFill>
                <a:latin typeface="Tw Cen MT" panose="020B0602020104020603" pitchFamily="34" charset="0"/>
              </a:endParaRPr>
            </a:p>
          </p:txBody>
        </p:sp>
        <p:sp>
          <p:nvSpPr>
            <p:cNvPr id="23" name="Rectangle 4">
              <a:extLst>
                <a:ext uri="{FF2B5EF4-FFF2-40B4-BE49-F238E27FC236}">
                  <a16:creationId xmlns:a16="http://schemas.microsoft.com/office/drawing/2014/main" id="{570A256E-9069-42FA-AFE5-7A11D903D5D8}"/>
                </a:ext>
              </a:extLst>
            </p:cNvPr>
            <p:cNvSpPr/>
            <p:nvPr/>
          </p:nvSpPr>
          <p:spPr>
            <a:xfrm>
              <a:off x="5254288" y="2442822"/>
              <a:ext cx="1502598" cy="1102844"/>
            </a:xfrm>
            <a:prstGeom prst="rect">
              <a:avLst/>
            </a:prstGeom>
          </p:spPr>
          <p:txBody>
            <a:bodyPr wrap="square">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327" b="1" dirty="0">
                  <a:solidFill>
                    <a:schemeClr val="bg1"/>
                  </a:solidFill>
                  <a:latin typeface="Tw Cen MT" panose="020B0602020104020603" pitchFamily="34" charset="0"/>
                </a:rPr>
                <a:t>El progreso de la ciencia</a:t>
              </a:r>
              <a:endParaRPr lang="en-US" sz="2116" dirty="0">
                <a:solidFill>
                  <a:schemeClr val="bg1"/>
                </a:solidFill>
                <a:latin typeface="Tw Cen MT" panose="020B0602020104020603" pitchFamily="34" charset="0"/>
              </a:endParaRPr>
            </a:p>
          </p:txBody>
        </p:sp>
      </p:grpSp>
      <p:sp>
        <p:nvSpPr>
          <p:cNvPr id="24" name="Title 1">
            <a:extLst>
              <a:ext uri="{FF2B5EF4-FFF2-40B4-BE49-F238E27FC236}">
                <a16:creationId xmlns:a16="http://schemas.microsoft.com/office/drawing/2014/main" id="{07E8EFAF-AB6A-4903-BA9A-A9F92F05F112}"/>
              </a:ext>
            </a:extLst>
          </p:cNvPr>
          <p:cNvSpPr txBox="1">
            <a:spLocks/>
          </p:cNvSpPr>
          <p:nvPr/>
        </p:nvSpPr>
        <p:spPr>
          <a:xfrm>
            <a:off x="616098" y="4041"/>
            <a:ext cx="9673167" cy="1148689"/>
          </a:xfrm>
          <a:prstGeom prst="rect">
            <a:avLst/>
          </a:prstGeom>
        </p:spPr>
        <p:txBody>
          <a:bodyPr vert="horz" lIns="96732" tIns="48366" rIns="96732" bIns="48366" rtlCol="0" anchor="ctr">
            <a:normAutofit fontScale="70000" lnSpcReduction="20000"/>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sz="3808" dirty="0">
                <a:solidFill>
                  <a:srgbClr val="0070C0"/>
                </a:solidFill>
                <a:latin typeface="Tw Cen MT" panose="020B0602020104020603" pitchFamily="34" charset="0"/>
                <a:ea typeface="+mn-ea"/>
                <a:cs typeface="+mn-cs"/>
              </a:rPr>
              <a:t>Impulsores de</a:t>
            </a:r>
            <a:r>
              <a:rPr lang="en-CH" sz="3808" dirty="0">
                <a:solidFill>
                  <a:srgbClr val="0070C0"/>
                </a:solidFill>
                <a:latin typeface="Tw Cen MT" panose="020B0602020104020603" pitchFamily="34" charset="0"/>
                <a:ea typeface="+mn-ea"/>
                <a:cs typeface="+mn-cs"/>
              </a:rPr>
              <a:t> la </a:t>
            </a:r>
            <a:r>
              <a:rPr lang="en-CH" sz="3808" dirty="0" err="1">
                <a:solidFill>
                  <a:srgbClr val="0070C0"/>
                </a:solidFill>
                <a:latin typeface="Tw Cen MT" panose="020B0602020104020603" pitchFamily="34" charset="0"/>
                <a:ea typeface="+mn-ea"/>
                <a:cs typeface="+mn-cs"/>
              </a:rPr>
              <a:t>Coaboración</a:t>
            </a:r>
            <a:r>
              <a:rPr lang="es-ES" sz="3808" dirty="0">
                <a:solidFill>
                  <a:srgbClr val="0070C0"/>
                </a:solidFill>
                <a:latin typeface="Tw Cen MT" panose="020B0602020104020603" pitchFamily="34" charset="0"/>
                <a:ea typeface="+mn-ea"/>
                <a:cs typeface="+mn-cs"/>
              </a:rPr>
              <a:t> </a:t>
            </a:r>
            <a:r>
              <a:rPr lang="en-CH" sz="3808" dirty="0">
                <a:solidFill>
                  <a:srgbClr val="0070C0"/>
                </a:solidFill>
                <a:latin typeface="Tw Cen MT" panose="020B0602020104020603" pitchFamily="34" charset="0"/>
              </a:rPr>
              <a:t>P</a:t>
            </a:r>
            <a:r>
              <a:rPr lang="es-ES" sz="3808" dirty="0" err="1">
                <a:solidFill>
                  <a:srgbClr val="0070C0"/>
                </a:solidFill>
                <a:latin typeface="Tw Cen MT" panose="020B0602020104020603" pitchFamily="34" charset="0"/>
                <a:ea typeface="+mn-ea"/>
                <a:cs typeface="+mn-cs"/>
              </a:rPr>
              <a:t>úblico</a:t>
            </a:r>
            <a:r>
              <a:rPr lang="es-ES" sz="3808" dirty="0">
                <a:solidFill>
                  <a:srgbClr val="0070C0"/>
                </a:solidFill>
                <a:latin typeface="Tw Cen MT" panose="020B0602020104020603" pitchFamily="34" charset="0"/>
                <a:ea typeface="+mn-ea"/>
                <a:cs typeface="+mn-cs"/>
              </a:rPr>
              <a:t>-</a:t>
            </a:r>
            <a:r>
              <a:rPr lang="en-CH" sz="3808" dirty="0" err="1">
                <a:solidFill>
                  <a:srgbClr val="0070C0"/>
                </a:solidFill>
                <a:latin typeface="Tw Cen MT" panose="020B0602020104020603" pitchFamily="34" charset="0"/>
                <a:ea typeface="+mn-ea"/>
                <a:cs typeface="+mn-cs"/>
              </a:rPr>
              <a:t>Pr</a:t>
            </a:r>
            <a:r>
              <a:rPr lang="es-ES" sz="3808" dirty="0" err="1">
                <a:solidFill>
                  <a:srgbClr val="0070C0"/>
                </a:solidFill>
                <a:latin typeface="Tw Cen MT" panose="020B0602020104020603" pitchFamily="34" charset="0"/>
                <a:ea typeface="+mn-ea"/>
                <a:cs typeface="+mn-cs"/>
              </a:rPr>
              <a:t>ivad</a:t>
            </a:r>
            <a:r>
              <a:rPr lang="en-CH" sz="3808" dirty="0">
                <a:solidFill>
                  <a:srgbClr val="0070C0"/>
                </a:solidFill>
                <a:latin typeface="Tw Cen MT" panose="020B0602020104020603" pitchFamily="34" charset="0"/>
                <a:ea typeface="+mn-ea"/>
                <a:cs typeface="+mn-cs"/>
              </a:rPr>
              <a:t>a</a:t>
            </a:r>
            <a:r>
              <a:rPr lang="es-ES" sz="3808" dirty="0">
                <a:solidFill>
                  <a:srgbClr val="0070C0"/>
                </a:solidFill>
                <a:latin typeface="Tw Cen MT" panose="020B0602020104020603" pitchFamily="34" charset="0"/>
                <a:ea typeface="+mn-ea"/>
                <a:cs typeface="+mn-cs"/>
              </a:rPr>
              <a:t>-</a:t>
            </a:r>
            <a:r>
              <a:rPr lang="en-CH" sz="3808" dirty="0">
                <a:solidFill>
                  <a:srgbClr val="0070C0"/>
                </a:solidFill>
                <a:latin typeface="Tw Cen MT" panose="020B0602020104020603" pitchFamily="34" charset="0"/>
                <a:ea typeface="+mn-ea"/>
                <a:cs typeface="+mn-cs"/>
              </a:rPr>
              <a:t>A</a:t>
            </a:r>
            <a:r>
              <a:rPr lang="es-ES" sz="3808" dirty="0" err="1">
                <a:solidFill>
                  <a:srgbClr val="0070C0"/>
                </a:solidFill>
                <a:latin typeface="Tw Cen MT" panose="020B0602020104020603" pitchFamily="34" charset="0"/>
                <a:ea typeface="+mn-ea"/>
                <a:cs typeface="+mn-cs"/>
              </a:rPr>
              <a:t>cadémic</a:t>
            </a:r>
            <a:r>
              <a:rPr lang="en-CH" sz="3808" dirty="0">
                <a:solidFill>
                  <a:srgbClr val="0070C0"/>
                </a:solidFill>
                <a:latin typeface="Tw Cen MT" panose="020B0602020104020603" pitchFamily="34" charset="0"/>
                <a:ea typeface="+mn-ea"/>
                <a:cs typeface="+mn-cs"/>
              </a:rPr>
              <a:t>a</a:t>
            </a:r>
            <a:r>
              <a:rPr lang="es-ES" sz="3808" dirty="0">
                <a:solidFill>
                  <a:srgbClr val="0070C0"/>
                </a:solidFill>
                <a:latin typeface="Tw Cen MT" panose="020B0602020104020603" pitchFamily="34" charset="0"/>
                <a:ea typeface="+mn-ea"/>
                <a:cs typeface="+mn-cs"/>
              </a:rPr>
              <a:t> (2/2)</a:t>
            </a:r>
          </a:p>
          <a:p>
            <a:pPr algn="ctr"/>
            <a:r>
              <a:rPr lang="es-ES" sz="3808" dirty="0">
                <a:solidFill>
                  <a:srgbClr val="0070C0"/>
                </a:solidFill>
                <a:latin typeface="Tw Cen MT" panose="020B0602020104020603" pitchFamily="34" charset="0"/>
                <a:ea typeface="+mn-ea"/>
                <a:cs typeface="+mn-cs"/>
              </a:rPr>
              <a:t>Entornos y tecnologías cambiantes</a:t>
            </a:r>
            <a:endParaRPr lang="en-US" sz="3808" dirty="0">
              <a:solidFill>
                <a:srgbClr val="0070C0"/>
              </a:solidFill>
              <a:latin typeface="Tw Cen MT" panose="020B0602020104020603" pitchFamily="34" charset="0"/>
              <a:ea typeface="+mn-ea"/>
              <a:cs typeface="+mn-cs"/>
            </a:endParaRPr>
          </a:p>
        </p:txBody>
      </p:sp>
    </p:spTree>
    <p:extLst>
      <p:ext uri="{BB962C8B-B14F-4D97-AF65-F5344CB8AC3E}">
        <p14:creationId xmlns:p14="http://schemas.microsoft.com/office/powerpoint/2010/main" val="241493948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ontent Placeholder 2">
            <a:extLst>
              <a:ext uri="{FF2B5EF4-FFF2-40B4-BE49-F238E27FC236}">
                <a16:creationId xmlns:a16="http://schemas.microsoft.com/office/drawing/2014/main" id="{7418CDDE-C384-4006-A096-1316FF70A9EF}"/>
              </a:ext>
            </a:extLst>
          </p:cNvPr>
          <p:cNvSpPr txBox="1">
            <a:spLocks/>
          </p:cNvSpPr>
          <p:nvPr/>
        </p:nvSpPr>
        <p:spPr>
          <a:xfrm>
            <a:off x="10835172" y="1263637"/>
            <a:ext cx="10003457" cy="5050896"/>
          </a:xfrm>
          <a:prstGeom prst="rect">
            <a:avLst/>
          </a:prstGeom>
        </p:spPr>
        <p:txBody>
          <a:bodyPr vert="horz" lIns="91440" tIns="45720" rIns="91440" bIns="45720" rtlCol="0">
            <a:no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346075" indent="0">
              <a:buFont typeface="Arial" panose="020B0604020202020204" pitchFamily="34" charset="0"/>
              <a:buNone/>
            </a:pPr>
            <a:r>
              <a:rPr lang="en-US" sz="2400" b="1" dirty="0">
                <a:latin typeface="Tw Cen MT" panose="020B0602020104020603" pitchFamily="34" charset="0"/>
              </a:rPr>
              <a:t>In short, </a:t>
            </a:r>
            <a:r>
              <a:rPr lang="en-US" sz="2400" b="1" dirty="0" err="1">
                <a:latin typeface="Tw Cen MT" panose="020B0602020104020603" pitchFamily="34" charset="0"/>
              </a:rPr>
              <a:t>th</a:t>
            </a:r>
            <a:r>
              <a:rPr lang="en-BB" sz="2400" b="1" dirty="0">
                <a:latin typeface="Tw Cen MT" panose="020B0602020104020603" pitchFamily="34" charset="0"/>
              </a:rPr>
              <a:t>i</a:t>
            </a:r>
            <a:r>
              <a:rPr lang="en-US" sz="2400" b="1" dirty="0">
                <a:latin typeface="Tw Cen MT" panose="020B0602020104020603" pitchFamily="34" charset="0"/>
              </a:rPr>
              <a:t>s</a:t>
            </a:r>
            <a:r>
              <a:rPr lang="en-BB" sz="2400" b="1" dirty="0">
                <a:latin typeface="Tw Cen MT" panose="020B0602020104020603" pitchFamily="34" charset="0"/>
              </a:rPr>
              <a:t> </a:t>
            </a:r>
            <a:r>
              <a:rPr lang="en-US" sz="2400" b="1" dirty="0">
                <a:latin typeface="Tw Cen MT" panose="020B0602020104020603" pitchFamily="34" charset="0"/>
              </a:rPr>
              <a:t>i</a:t>
            </a:r>
            <a:r>
              <a:rPr lang="en-BB" sz="2400" b="1" dirty="0">
                <a:latin typeface="Tw Cen MT" panose="020B0602020104020603" pitchFamily="34" charset="0"/>
              </a:rPr>
              <a:t>s </a:t>
            </a:r>
            <a:r>
              <a:rPr lang="en-US" sz="2400" b="1" u="sng" dirty="0">
                <a:latin typeface="Tw Cen MT" panose="020B0602020104020603" pitchFamily="34" charset="0"/>
              </a:rPr>
              <a:t>b</a:t>
            </a:r>
            <a:r>
              <a:rPr lang="en-BB" sz="2400" b="1" u="sng" dirty="0">
                <a:latin typeface="Tw Cen MT" panose="020B0602020104020603" pitchFamily="34" charset="0"/>
              </a:rPr>
              <a:t>e</a:t>
            </a:r>
            <a:r>
              <a:rPr lang="en-US" sz="2400" b="1" u="sng" dirty="0">
                <a:latin typeface="Tw Cen MT" panose="020B0602020104020603" pitchFamily="34" charset="0"/>
              </a:rPr>
              <a:t>c</a:t>
            </a:r>
            <a:r>
              <a:rPr lang="en-BB" sz="2400" b="1" u="sng" dirty="0">
                <a:latin typeface="Tw Cen MT" panose="020B0602020104020603" pitchFamily="34" charset="0"/>
              </a:rPr>
              <a:t>a</a:t>
            </a:r>
            <a:r>
              <a:rPr lang="en-US" sz="2400" b="1" u="sng" dirty="0">
                <a:latin typeface="Tw Cen MT" panose="020B0602020104020603" pitchFamily="34" charset="0"/>
              </a:rPr>
              <a:t>u</a:t>
            </a:r>
            <a:r>
              <a:rPr lang="en-BB" sz="2400" b="1" u="sng" dirty="0">
                <a:latin typeface="Tw Cen MT" panose="020B0602020104020603" pitchFamily="34" charset="0"/>
              </a:rPr>
              <a:t>s</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P</a:t>
            </a:r>
            <a:r>
              <a:rPr lang="en-BB" sz="2400" b="1" u="sng" dirty="0">
                <a:latin typeface="Tw Cen MT" panose="020B0602020104020603" pitchFamily="34" charset="0"/>
              </a:rPr>
              <a:t>P</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w</a:t>
            </a:r>
            <a:r>
              <a:rPr lang="en-BB" sz="2400" b="1" u="sng" dirty="0">
                <a:latin typeface="Tw Cen MT" panose="020B0602020104020603" pitchFamily="34" charset="0"/>
              </a:rPr>
              <a:t>i</a:t>
            </a:r>
            <a:r>
              <a:rPr lang="en-US" sz="2400" b="1" u="sng" dirty="0">
                <a:latin typeface="Tw Cen MT" panose="020B0602020104020603" pitchFamily="34" charset="0"/>
              </a:rPr>
              <a:t>l</a:t>
            </a:r>
            <a:r>
              <a:rPr lang="en-BB" sz="2400" b="1" u="sng" dirty="0">
                <a:latin typeface="Tw Cen MT" panose="020B0602020104020603" pitchFamily="34" charset="0"/>
              </a:rPr>
              <a:t>l/</a:t>
            </a:r>
            <a:r>
              <a:rPr lang="en-US" sz="2400" b="1" u="sng" dirty="0">
                <a:latin typeface="Tw Cen MT" panose="020B0602020104020603" pitchFamily="34" charset="0"/>
              </a:rPr>
              <a:t>c</a:t>
            </a:r>
            <a:r>
              <a:rPr lang="en-BB" sz="2400" b="1" u="sng" dirty="0">
                <a:latin typeface="Tw Cen MT" panose="020B0602020104020603" pitchFamily="34" charset="0"/>
              </a:rPr>
              <a:t>a</a:t>
            </a:r>
            <a:r>
              <a:rPr lang="en-US" sz="2400" b="1" u="sng" dirty="0">
                <a:latin typeface="Tw Cen MT" panose="020B0602020104020603" pitchFamily="34" charset="0"/>
              </a:rPr>
              <a:t>n</a:t>
            </a:r>
            <a:r>
              <a:rPr lang="en-BB" sz="2400" b="1" u="sng" dirty="0">
                <a:latin typeface="Tw Cen MT" panose="020B0602020104020603" pitchFamily="34" charset="0"/>
              </a:rPr>
              <a:t> </a:t>
            </a:r>
            <a:r>
              <a:rPr lang="en-US" sz="2400" b="1" u="sng" dirty="0">
                <a:latin typeface="Tw Cen MT" panose="020B0602020104020603" pitchFamily="34" charset="0"/>
              </a:rPr>
              <a:t>b</a:t>
            </a:r>
            <a:r>
              <a:rPr lang="en-BB" sz="2400" b="1" u="sng" dirty="0">
                <a:latin typeface="Tw Cen MT" panose="020B0602020104020603" pitchFamily="34" charset="0"/>
              </a:rPr>
              <a:t>e </a:t>
            </a:r>
            <a:r>
              <a:rPr lang="en-US" sz="2400" b="1" u="sng" dirty="0">
                <a:latin typeface="Tw Cen MT" panose="020B0602020104020603" pitchFamily="34" charset="0"/>
              </a:rPr>
              <a:t>b</a:t>
            </a:r>
            <a:r>
              <a:rPr lang="en-BB" sz="2400" b="1" u="sng" dirty="0">
                <a:latin typeface="Tw Cen MT" panose="020B0602020104020603" pitchFamily="34" charset="0"/>
              </a:rPr>
              <a:t>e</a:t>
            </a:r>
            <a:r>
              <a:rPr lang="en-US" sz="2400" b="1" u="sng" dirty="0">
                <a:latin typeface="Tw Cen MT" panose="020B0602020104020603" pitchFamily="34" charset="0"/>
              </a:rPr>
              <a:t>n</a:t>
            </a:r>
            <a:r>
              <a:rPr lang="en-BB" sz="2400" b="1" u="sng" dirty="0">
                <a:latin typeface="Tw Cen MT" panose="020B0602020104020603" pitchFamily="34" charset="0"/>
              </a:rPr>
              <a:t>e</a:t>
            </a:r>
            <a:r>
              <a:rPr lang="en-US" sz="2400" b="1" u="sng" dirty="0">
                <a:latin typeface="Tw Cen MT" panose="020B0602020104020603" pitchFamily="34" charset="0"/>
              </a:rPr>
              <a:t>f</a:t>
            </a:r>
            <a:r>
              <a:rPr lang="en-BB" sz="2400" b="1" u="sng" dirty="0">
                <a:latin typeface="Tw Cen MT" panose="020B0602020104020603" pitchFamily="34" charset="0"/>
              </a:rPr>
              <a:t>i</a:t>
            </a:r>
            <a:r>
              <a:rPr lang="en-US" sz="2400" b="1" u="sng" dirty="0">
                <a:latin typeface="Tw Cen MT" panose="020B0602020104020603" pitchFamily="34" charset="0"/>
              </a:rPr>
              <a:t>c</a:t>
            </a:r>
            <a:r>
              <a:rPr lang="en-BB" sz="2400" b="1" u="sng" dirty="0">
                <a:latin typeface="Tw Cen MT" panose="020B0602020104020603" pitchFamily="34" charset="0"/>
              </a:rPr>
              <a:t>i</a:t>
            </a:r>
            <a:r>
              <a:rPr lang="en-US" sz="2400" b="1" u="sng" dirty="0">
                <a:latin typeface="Tw Cen MT" panose="020B0602020104020603" pitchFamily="34" charset="0"/>
              </a:rPr>
              <a:t>a</a:t>
            </a:r>
            <a:r>
              <a:rPr lang="en-BB" sz="2400" b="1" u="sng" dirty="0">
                <a:latin typeface="Tw Cen MT" panose="020B0602020104020603" pitchFamily="34" charset="0"/>
              </a:rPr>
              <a:t>l </a:t>
            </a:r>
            <a:r>
              <a:rPr lang="en-US" sz="2400" b="1" u="sng" dirty="0">
                <a:latin typeface="Tw Cen MT" panose="020B0602020104020603" pitchFamily="34" charset="0"/>
              </a:rPr>
              <a:t>t</a:t>
            </a:r>
            <a:r>
              <a:rPr lang="en-BB" sz="2400" b="1" u="sng" dirty="0">
                <a:latin typeface="Tw Cen MT" panose="020B0602020104020603" pitchFamily="34" charset="0"/>
              </a:rPr>
              <a:t>o </a:t>
            </a:r>
            <a:r>
              <a:rPr lang="en-US" sz="2400" b="1" u="sng" dirty="0">
                <a:latin typeface="Tw Cen MT" panose="020B0602020104020603" pitchFamily="34" charset="0"/>
              </a:rPr>
              <a:t>e</a:t>
            </a:r>
            <a:r>
              <a:rPr lang="en-BB" sz="2400" b="1" u="sng" dirty="0">
                <a:latin typeface="Tw Cen MT" panose="020B0602020104020603" pitchFamily="34" charset="0"/>
              </a:rPr>
              <a:t>v</a:t>
            </a:r>
            <a:r>
              <a:rPr lang="en-US" sz="2400" b="1" u="sng" dirty="0">
                <a:latin typeface="Tw Cen MT" panose="020B0602020104020603" pitchFamily="34" charset="0"/>
              </a:rPr>
              <a:t>e</a:t>
            </a:r>
            <a:r>
              <a:rPr lang="en-BB" sz="2400" b="1" u="sng" dirty="0">
                <a:latin typeface="Tw Cen MT" panose="020B0602020104020603" pitchFamily="34" charset="0"/>
              </a:rPr>
              <a:t>r</a:t>
            </a:r>
            <a:r>
              <a:rPr lang="en-US" sz="2400" b="1" u="sng" dirty="0">
                <a:latin typeface="Tw Cen MT" panose="020B0602020104020603" pitchFamily="34" charset="0"/>
              </a:rPr>
              <a:t>y</a:t>
            </a:r>
            <a:r>
              <a:rPr lang="en-BB" sz="2400" b="1" u="sng" dirty="0">
                <a:latin typeface="Tw Cen MT" panose="020B0602020104020603" pitchFamily="34" charset="0"/>
              </a:rPr>
              <a:t> </a:t>
            </a:r>
            <a:r>
              <a:rPr lang="en-US" sz="2400" b="1" u="sng" dirty="0">
                <a:latin typeface="Tw Cen MT" panose="020B0602020104020603" pitchFamily="34" charset="0"/>
              </a:rPr>
              <a:t>s</a:t>
            </a:r>
            <a:r>
              <a:rPr lang="en-BB" sz="2400" b="1" u="sng" dirty="0">
                <a:latin typeface="Tw Cen MT" panose="020B0602020104020603" pitchFamily="34" charset="0"/>
              </a:rPr>
              <a:t>t</a:t>
            </a:r>
            <a:r>
              <a:rPr lang="en-US" sz="2400" b="1" u="sng" dirty="0">
                <a:latin typeface="Tw Cen MT" panose="020B0602020104020603" pitchFamily="34" charset="0"/>
              </a:rPr>
              <a:t>a</a:t>
            </a:r>
            <a:r>
              <a:rPr lang="en-BB" sz="2400" b="1" u="sng" dirty="0">
                <a:latin typeface="Tw Cen MT" panose="020B0602020104020603" pitchFamily="34" charset="0"/>
              </a:rPr>
              <a:t>k</a:t>
            </a:r>
            <a:r>
              <a:rPr lang="en-US" sz="2400" b="1" u="sng" dirty="0">
                <a:latin typeface="Tw Cen MT" panose="020B0602020104020603" pitchFamily="34" charset="0"/>
              </a:rPr>
              <a:t>e</a:t>
            </a:r>
            <a:r>
              <a:rPr lang="en-BB" sz="2400" b="1" u="sng" dirty="0">
                <a:latin typeface="Tw Cen MT" panose="020B0602020104020603" pitchFamily="34" charset="0"/>
              </a:rPr>
              <a:t>h</a:t>
            </a:r>
            <a:r>
              <a:rPr lang="en-US" sz="2400" b="1" u="sng" dirty="0">
                <a:latin typeface="Tw Cen MT" panose="020B0602020104020603" pitchFamily="34" charset="0"/>
              </a:rPr>
              <a:t>o</a:t>
            </a:r>
            <a:r>
              <a:rPr lang="en-BB" sz="2400" b="1" u="sng" dirty="0">
                <a:latin typeface="Tw Cen MT" panose="020B0602020104020603" pitchFamily="34" charset="0"/>
              </a:rPr>
              <a:t>l</a:t>
            </a:r>
            <a:r>
              <a:rPr lang="en-US" sz="2400" b="1" u="sng" dirty="0">
                <a:latin typeface="Tw Cen MT" panose="020B0602020104020603" pitchFamily="34" charset="0"/>
              </a:rPr>
              <a:t>d</a:t>
            </a:r>
            <a:r>
              <a:rPr lang="en-BB" sz="2400" b="1" u="sng" dirty="0">
                <a:latin typeface="Tw Cen MT" panose="020B0602020104020603" pitchFamily="34" charset="0"/>
              </a:rPr>
              <a:t>e</a:t>
            </a:r>
            <a:r>
              <a:rPr lang="en-US" sz="2400" b="1" u="sng" dirty="0">
                <a:latin typeface="Tw Cen MT" panose="020B0602020104020603" pitchFamily="34" charset="0"/>
              </a:rPr>
              <a:t>r</a:t>
            </a:r>
            <a:r>
              <a:rPr lang="en-BB" sz="2400" b="1" dirty="0">
                <a:latin typeface="Tw Cen MT" panose="020B0602020104020603" pitchFamily="34" charset="0"/>
              </a:rPr>
              <a:t>,                                                </a:t>
            </a:r>
            <a:r>
              <a:rPr lang="en-US" sz="2400" b="1" dirty="0">
                <a:latin typeface="Tw Cen MT" panose="020B0602020104020603" pitchFamily="34" charset="0"/>
              </a:rPr>
              <a:t>c</a:t>
            </a:r>
            <a:r>
              <a:rPr lang="en-BB" sz="2400" b="1" dirty="0">
                <a:latin typeface="Tw Cen MT" panose="020B0602020104020603" pitchFamily="34" charset="0"/>
              </a:rPr>
              <a:t>o</a:t>
            </a:r>
            <a:r>
              <a:rPr lang="en-US" sz="2400" b="1" dirty="0">
                <a:latin typeface="Tw Cen MT" panose="020B0602020104020603" pitchFamily="34" charset="0"/>
              </a:rPr>
              <a:t>l</a:t>
            </a:r>
            <a:r>
              <a:rPr lang="en-BB" sz="2400" b="1" dirty="0">
                <a:latin typeface="Tw Cen MT" panose="020B0602020104020603" pitchFamily="34" charset="0"/>
              </a:rPr>
              <a:t>l</a:t>
            </a:r>
            <a:r>
              <a:rPr lang="en-US" sz="2400" b="1" dirty="0">
                <a:latin typeface="Tw Cen MT" panose="020B0602020104020603" pitchFamily="34" charset="0"/>
              </a:rPr>
              <a:t>a</a:t>
            </a:r>
            <a:r>
              <a:rPr lang="en-BB" sz="2400" b="1" dirty="0">
                <a:latin typeface="Tw Cen MT" panose="020B0602020104020603" pitchFamily="34" charset="0"/>
              </a:rPr>
              <a:t>b</a:t>
            </a:r>
            <a:r>
              <a:rPr lang="en-US" sz="2400" b="1" dirty="0">
                <a:latin typeface="Tw Cen MT" panose="020B0602020104020603" pitchFamily="34" charset="0"/>
              </a:rPr>
              <a:t>o</a:t>
            </a:r>
            <a:r>
              <a:rPr lang="en-BB" sz="2400" b="1" dirty="0">
                <a:latin typeface="Tw Cen MT" panose="020B0602020104020603" pitchFamily="34" charset="0"/>
              </a:rPr>
              <a:t>r</a:t>
            </a:r>
            <a:r>
              <a:rPr lang="en-US" sz="2400" b="1" dirty="0">
                <a:latin typeface="Tw Cen MT" panose="020B0602020104020603" pitchFamily="34" charset="0"/>
              </a:rPr>
              <a:t>a</a:t>
            </a:r>
            <a:r>
              <a:rPr lang="en-BB" sz="2400" b="1" dirty="0">
                <a:latin typeface="Tw Cen MT" panose="020B0602020104020603" pitchFamily="34" charset="0"/>
              </a:rPr>
              <a:t>t</a:t>
            </a:r>
            <a:r>
              <a:rPr lang="en-US" sz="2400" b="1" dirty="0">
                <a:latin typeface="Tw Cen MT" panose="020B0602020104020603" pitchFamily="34" charset="0"/>
              </a:rPr>
              <a:t>i</a:t>
            </a:r>
            <a:r>
              <a:rPr lang="en-BB" sz="2400" b="1" dirty="0">
                <a:latin typeface="Tw Cen MT" panose="020B0602020104020603" pitchFamily="34" charset="0"/>
              </a:rPr>
              <a:t>v</a:t>
            </a:r>
            <a:r>
              <a:rPr lang="en-US" sz="2400" b="1" dirty="0">
                <a:latin typeface="Tw Cen MT" panose="020B0602020104020603" pitchFamily="34" charset="0"/>
              </a:rPr>
              <a:t>e</a:t>
            </a:r>
            <a:r>
              <a:rPr lang="en-BB" sz="2400" b="1" dirty="0">
                <a:latin typeface="Tw Cen MT" panose="020B0602020104020603" pitchFamily="34" charset="0"/>
              </a:rPr>
              <a:t>l</a:t>
            </a:r>
            <a:r>
              <a:rPr lang="en-US" sz="2400" b="1" dirty="0">
                <a:latin typeface="Tw Cen MT" panose="020B0602020104020603" pitchFamily="34" charset="0"/>
              </a:rPr>
              <a:t>y</a:t>
            </a:r>
            <a:r>
              <a:rPr lang="en-BB" sz="2400" b="1" dirty="0">
                <a:latin typeface="Tw Cen MT" panose="020B0602020104020603" pitchFamily="34" charset="0"/>
              </a:rPr>
              <a:t> </a:t>
            </a:r>
            <a:r>
              <a:rPr lang="en-US" sz="2400" b="1" dirty="0">
                <a:latin typeface="Tw Cen MT" panose="020B0602020104020603" pitchFamily="34" charset="0"/>
              </a:rPr>
              <a:t>p</a:t>
            </a:r>
            <a:r>
              <a:rPr lang="en-BB" sz="2400" b="1" dirty="0">
                <a:latin typeface="Tw Cen MT" panose="020B0602020104020603" pitchFamily="34" charset="0"/>
              </a:rPr>
              <a:t>r</a:t>
            </a:r>
            <a:r>
              <a:rPr lang="en-US" sz="2400" b="1" dirty="0">
                <a:latin typeface="Tw Cen MT" panose="020B0602020104020603" pitchFamily="34" charset="0"/>
              </a:rPr>
              <a:t>o</a:t>
            </a:r>
            <a:r>
              <a:rPr lang="en-BB" sz="2400" b="1" dirty="0">
                <a:latin typeface="Tw Cen MT" panose="020B0602020104020603" pitchFamily="34" charset="0"/>
              </a:rPr>
              <a:t>v</a:t>
            </a:r>
            <a:r>
              <a:rPr lang="en-US" sz="2400" b="1" dirty="0">
                <a:latin typeface="Tw Cen MT" panose="020B0602020104020603" pitchFamily="34" charset="0"/>
              </a:rPr>
              <a:t>i</a:t>
            </a:r>
            <a:r>
              <a:rPr lang="en-BB" sz="2400" b="1" dirty="0">
                <a:latin typeface="Tw Cen MT" panose="020B0602020104020603" pitchFamily="34" charset="0"/>
              </a:rPr>
              <a:t>d</a:t>
            </a:r>
            <a:r>
              <a:rPr lang="en-US" sz="2400" b="1" dirty="0">
                <a:latin typeface="Tw Cen MT" panose="020B0602020104020603" pitchFamily="34" charset="0"/>
              </a:rPr>
              <a:t>i</a:t>
            </a:r>
            <a:r>
              <a:rPr lang="en-BB" sz="2400" b="1" dirty="0">
                <a:latin typeface="Tw Cen MT" panose="020B0602020104020603" pitchFamily="34" charset="0"/>
              </a:rPr>
              <a:t>n</a:t>
            </a:r>
            <a:r>
              <a:rPr lang="en-US" sz="2400" b="1" dirty="0">
                <a:latin typeface="Tw Cen MT" panose="020B0602020104020603" pitchFamily="34" charset="0"/>
              </a:rPr>
              <a:t>g</a:t>
            </a:r>
            <a:r>
              <a:rPr lang="en-BB" sz="2400" b="1" dirty="0">
                <a:latin typeface="Tw Cen MT" panose="020B0602020104020603" pitchFamily="34" charset="0"/>
              </a:rPr>
              <a:t> </a:t>
            </a:r>
            <a:r>
              <a:rPr lang="en-US" sz="2400" b="1" dirty="0">
                <a:latin typeface="Tw Cen MT" panose="020B0602020104020603" pitchFamily="34" charset="0"/>
              </a:rPr>
              <a:t>s</a:t>
            </a:r>
            <a:r>
              <a:rPr lang="en-BB" sz="2400" b="1" dirty="0">
                <a:latin typeface="Tw Cen MT" panose="020B0602020104020603" pitchFamily="34" charset="0"/>
              </a:rPr>
              <a:t>o</a:t>
            </a:r>
            <a:r>
              <a:rPr lang="en-US" sz="2400" b="1" dirty="0">
                <a:latin typeface="Tw Cen MT" panose="020B0602020104020603" pitchFamily="34" charset="0"/>
              </a:rPr>
              <a:t>l</a:t>
            </a:r>
            <a:r>
              <a:rPr lang="en-BB" sz="2400" b="1" dirty="0">
                <a:latin typeface="Tw Cen MT" panose="020B0602020104020603" pitchFamily="34" charset="0"/>
              </a:rPr>
              <a:t>u</a:t>
            </a:r>
            <a:r>
              <a:rPr lang="en-US" sz="2400" b="1" dirty="0">
                <a:latin typeface="Tw Cen MT" panose="020B0602020104020603" pitchFamily="34" charset="0"/>
              </a:rPr>
              <a:t>t</a:t>
            </a:r>
            <a:r>
              <a:rPr lang="en-BB" sz="2400" b="1" dirty="0">
                <a:latin typeface="Tw Cen MT" panose="020B0602020104020603" pitchFamily="34" charset="0"/>
              </a:rPr>
              <a:t>i</a:t>
            </a:r>
            <a:r>
              <a:rPr lang="en-US" sz="2400" b="1" dirty="0">
                <a:latin typeface="Tw Cen MT" panose="020B0602020104020603" pitchFamily="34" charset="0"/>
              </a:rPr>
              <a:t>o</a:t>
            </a:r>
            <a:r>
              <a:rPr lang="en-BB" sz="2400" b="1" dirty="0">
                <a:latin typeface="Tw Cen MT" panose="020B0602020104020603" pitchFamily="34" charset="0"/>
              </a:rPr>
              <a:t>n</a:t>
            </a:r>
            <a:r>
              <a:rPr lang="en-US" sz="2400" b="1" dirty="0">
                <a:latin typeface="Tw Cen MT" panose="020B0602020104020603" pitchFamily="34" charset="0"/>
              </a:rPr>
              <a:t>s</a:t>
            </a:r>
            <a:r>
              <a:rPr lang="en-BB" sz="2400" b="1" dirty="0">
                <a:latin typeface="Tw Cen MT" panose="020B0602020104020603" pitchFamily="34" charset="0"/>
              </a:rPr>
              <a:t> </a:t>
            </a:r>
            <a:r>
              <a:rPr lang="en-US" sz="2400" b="1" dirty="0">
                <a:latin typeface="Tw Cen MT" panose="020B0602020104020603" pitchFamily="34" charset="0"/>
              </a:rPr>
              <a:t>t</a:t>
            </a:r>
            <a:r>
              <a:rPr lang="en-BB" sz="2400" b="1" dirty="0">
                <a:latin typeface="Tw Cen MT" panose="020B0602020104020603" pitchFamily="34" charset="0"/>
              </a:rPr>
              <a:t>o materialize </a:t>
            </a:r>
            <a:r>
              <a:rPr lang="en-US" sz="2400" b="1" dirty="0">
                <a:latin typeface="Tw Cen MT" panose="020B0602020104020603" pitchFamily="34" charset="0"/>
              </a:rPr>
              <a:t>f</a:t>
            </a:r>
            <a:r>
              <a:rPr lang="en-BB" sz="2400" b="1" dirty="0">
                <a:latin typeface="Tw Cen MT" panose="020B0602020104020603" pitchFamily="34" charset="0"/>
              </a:rPr>
              <a:t>u</a:t>
            </a:r>
            <a:r>
              <a:rPr lang="en-US" sz="2400" b="1" dirty="0">
                <a:latin typeface="Tw Cen MT" panose="020B0602020104020603" pitchFamily="34" charset="0"/>
              </a:rPr>
              <a:t>r</a:t>
            </a:r>
            <a:r>
              <a:rPr lang="en-BB" sz="2400" b="1" dirty="0">
                <a:latin typeface="Tw Cen MT" panose="020B0602020104020603" pitchFamily="34" charset="0"/>
              </a:rPr>
              <a:t>t</a:t>
            </a:r>
            <a:r>
              <a:rPr lang="en-US" sz="2400" b="1" dirty="0">
                <a:latin typeface="Tw Cen MT" panose="020B0602020104020603" pitchFamily="34" charset="0"/>
              </a:rPr>
              <a:t>h</a:t>
            </a:r>
            <a:r>
              <a:rPr lang="en-BB" sz="2400" b="1" dirty="0">
                <a:latin typeface="Tw Cen MT" panose="020B0602020104020603" pitchFamily="34" charset="0"/>
              </a:rPr>
              <a:t>e</a:t>
            </a:r>
            <a:r>
              <a:rPr lang="en-US" sz="2400" b="1" dirty="0">
                <a:latin typeface="Tw Cen MT" panose="020B0602020104020603" pitchFamily="34" charset="0"/>
              </a:rPr>
              <a:t>r</a:t>
            </a:r>
            <a:r>
              <a:rPr lang="en-BB" sz="2400" b="1" dirty="0">
                <a:latin typeface="Tw Cen MT" panose="020B0602020104020603" pitchFamily="34" charset="0"/>
              </a:rPr>
              <a:t> </a:t>
            </a:r>
            <a:r>
              <a:rPr lang="en-US" sz="2400" b="1" dirty="0">
                <a:latin typeface="Tw Cen MT" panose="020B0602020104020603" pitchFamily="34" charset="0"/>
              </a:rPr>
              <a:t>b</a:t>
            </a:r>
            <a:r>
              <a:rPr lang="en-BB" sz="2400" b="1" dirty="0">
                <a:latin typeface="Tw Cen MT" panose="020B0602020104020603" pitchFamily="34" charset="0"/>
              </a:rPr>
              <a:t>e</a:t>
            </a:r>
            <a:r>
              <a:rPr lang="en-US" sz="2400" b="1" dirty="0">
                <a:latin typeface="Tw Cen MT" panose="020B0602020104020603" pitchFamily="34" charset="0"/>
              </a:rPr>
              <a:t>t</a:t>
            </a:r>
            <a:r>
              <a:rPr lang="en-BB" sz="2400" b="1" dirty="0">
                <a:latin typeface="Tw Cen MT" panose="020B0602020104020603" pitchFamily="34" charset="0"/>
              </a:rPr>
              <a:t>t</a:t>
            </a:r>
            <a:r>
              <a:rPr lang="en-US" sz="2400" b="1" dirty="0">
                <a:latin typeface="Tw Cen MT" panose="020B0602020104020603" pitchFamily="34" charset="0"/>
              </a:rPr>
              <a:t>e</a:t>
            </a:r>
            <a:r>
              <a:rPr lang="en-BB" sz="2400" b="1" dirty="0">
                <a:latin typeface="Tw Cen MT" panose="020B0602020104020603" pitchFamily="34" charset="0"/>
              </a:rPr>
              <a:t>r </a:t>
            </a:r>
            <a:r>
              <a:rPr lang="en-US" sz="2400" b="1" dirty="0">
                <a:latin typeface="Tw Cen MT" panose="020B0602020104020603" pitchFamily="34" charset="0"/>
              </a:rPr>
              <a:t>s</a:t>
            </a:r>
            <a:r>
              <a:rPr lang="en-BB" sz="2400" b="1" dirty="0">
                <a:latin typeface="Tw Cen MT" panose="020B0602020104020603" pitchFamily="34" charset="0"/>
              </a:rPr>
              <a:t>e</a:t>
            </a:r>
            <a:r>
              <a:rPr lang="en-US" sz="2400" b="1" dirty="0">
                <a:latin typeface="Tw Cen MT" panose="020B0602020104020603" pitchFamily="34" charset="0"/>
              </a:rPr>
              <a:t>r</a:t>
            </a:r>
            <a:r>
              <a:rPr lang="en-BB" sz="2400" b="1" dirty="0">
                <a:latin typeface="Tw Cen MT" panose="020B0602020104020603" pitchFamily="34" charset="0"/>
              </a:rPr>
              <a:t>v</a:t>
            </a:r>
            <a:r>
              <a:rPr lang="en-US" sz="2400" b="1" dirty="0">
                <a:latin typeface="Tw Cen MT" panose="020B0602020104020603" pitchFamily="34" charset="0"/>
              </a:rPr>
              <a:t>i</a:t>
            </a:r>
            <a:r>
              <a:rPr lang="en-BB" sz="2400" b="1" dirty="0">
                <a:latin typeface="Tw Cen MT" panose="020B0602020104020603" pitchFamily="34" charset="0"/>
              </a:rPr>
              <a:t>c</a:t>
            </a:r>
            <a:r>
              <a:rPr lang="en-US" sz="2400" b="1" dirty="0">
                <a:latin typeface="Tw Cen MT" panose="020B0602020104020603" pitchFamily="34" charset="0"/>
              </a:rPr>
              <a:t>e</a:t>
            </a:r>
            <a:r>
              <a:rPr lang="en-BB" sz="2400" b="1" dirty="0">
                <a:latin typeface="Tw Cen MT" panose="020B0602020104020603" pitchFamily="34" charset="0"/>
              </a:rPr>
              <a:t>s </a:t>
            </a:r>
            <a:r>
              <a:rPr lang="en-US" sz="2400" b="1" dirty="0">
                <a:latin typeface="Tw Cen MT" panose="020B0602020104020603" pitchFamily="34" charset="0"/>
              </a:rPr>
              <a:t>t</a:t>
            </a:r>
            <a:r>
              <a:rPr lang="en-BB" sz="2400" b="1" dirty="0">
                <a:latin typeface="Tw Cen MT" panose="020B0602020104020603" pitchFamily="34" charset="0"/>
              </a:rPr>
              <a:t>o </a:t>
            </a:r>
            <a:r>
              <a:rPr lang="en-US" sz="2400" b="1" dirty="0">
                <a:latin typeface="Tw Cen MT" panose="020B0602020104020603" pitchFamily="34" charset="0"/>
              </a:rPr>
              <a:t>a</a:t>
            </a:r>
            <a:r>
              <a:rPr lang="en-BB" sz="2400" b="1" dirty="0">
                <a:latin typeface="Tw Cen MT" panose="020B0602020104020603" pitchFamily="34" charset="0"/>
              </a:rPr>
              <a:t>l</a:t>
            </a:r>
            <a:r>
              <a:rPr lang="en-US" sz="2400" b="1" dirty="0">
                <a:latin typeface="Tw Cen MT" panose="020B0602020104020603" pitchFamily="34" charset="0"/>
              </a:rPr>
              <a:t>l</a:t>
            </a:r>
            <a:r>
              <a:rPr lang="en-BB" sz="2400" b="1" dirty="0">
                <a:latin typeface="Tw Cen MT" panose="020B0602020104020603" pitchFamily="34" charset="0"/>
              </a:rPr>
              <a:t> </a:t>
            </a:r>
            <a:r>
              <a:rPr lang="en-US" sz="2400" b="1" dirty="0">
                <a:latin typeface="Tw Cen MT" panose="020B0602020104020603" pitchFamily="34" charset="0"/>
              </a:rPr>
              <a:t>u</a:t>
            </a:r>
            <a:r>
              <a:rPr lang="en-BB" sz="2400" b="1" dirty="0">
                <a:latin typeface="Tw Cen MT" panose="020B0602020104020603" pitchFamily="34" charset="0"/>
              </a:rPr>
              <a:t>s</a:t>
            </a:r>
            <a:r>
              <a:rPr lang="en-US" sz="2400" b="1" dirty="0">
                <a:latin typeface="Tw Cen MT" panose="020B0602020104020603" pitchFamily="34" charset="0"/>
              </a:rPr>
              <a:t>e</a:t>
            </a:r>
            <a:r>
              <a:rPr lang="en-BB" sz="2400" b="1" dirty="0">
                <a:latin typeface="Tw Cen MT" panose="020B0602020104020603" pitchFamily="34" charset="0"/>
              </a:rPr>
              <a:t>r</a:t>
            </a:r>
            <a:r>
              <a:rPr lang="en-US" sz="2400" b="1" dirty="0">
                <a:latin typeface="Tw Cen MT" panose="020B0602020104020603" pitchFamily="34" charset="0"/>
              </a:rPr>
              <a:t>s</a:t>
            </a:r>
            <a:r>
              <a:rPr lang="en-BB" sz="2400" b="1" dirty="0">
                <a:latin typeface="Tw Cen MT" panose="020B0602020104020603" pitchFamily="34" charset="0"/>
              </a:rPr>
              <a:t>, meeting </a:t>
            </a:r>
            <a:r>
              <a:rPr lang="en-US" sz="2400" b="1" dirty="0">
                <a:latin typeface="Tw Cen MT" panose="020B0602020104020603" pitchFamily="34" charset="0"/>
              </a:rPr>
              <a:t>various</a:t>
            </a:r>
            <a:r>
              <a:rPr lang="en-BB" sz="2400" b="1" dirty="0">
                <a:latin typeface="Tw Cen MT" panose="020B0602020104020603" pitchFamily="34" charset="0"/>
              </a:rPr>
              <a:t> needs </a:t>
            </a:r>
            <a:r>
              <a:rPr lang="en-US" sz="2400" b="1" dirty="0">
                <a:latin typeface="Tw Cen MT" panose="020B0602020104020603" pitchFamily="34" charset="0"/>
              </a:rPr>
              <a:t>m</a:t>
            </a:r>
            <a:r>
              <a:rPr lang="en-BB" sz="2400" b="1" dirty="0">
                <a:latin typeface="Tw Cen MT" panose="020B0602020104020603" pitchFamily="34" charset="0"/>
              </a:rPr>
              <a:t>o</a:t>
            </a:r>
            <a:r>
              <a:rPr lang="en-US" sz="2400" b="1" dirty="0">
                <a:latin typeface="Tw Cen MT" panose="020B0602020104020603" pitchFamily="34" charset="0"/>
              </a:rPr>
              <a:t>r</a:t>
            </a:r>
            <a:r>
              <a:rPr lang="en-BB" sz="2400" b="1" dirty="0">
                <a:latin typeface="Tw Cen MT" panose="020B0602020104020603" pitchFamily="34" charset="0"/>
              </a:rPr>
              <a:t>e effectively/effi</a:t>
            </a:r>
            <a:r>
              <a:rPr lang="en-US" sz="2400" b="1" dirty="0">
                <a:latin typeface="Tw Cen MT" panose="020B0602020104020603" pitchFamily="34" charset="0"/>
              </a:rPr>
              <a:t>c</a:t>
            </a:r>
            <a:r>
              <a:rPr lang="en-BB" sz="2400" b="1" dirty="0">
                <a:latin typeface="Tw Cen MT" panose="020B0602020104020603" pitchFamily="34" charset="0"/>
              </a:rPr>
              <a:t>i</a:t>
            </a:r>
            <a:r>
              <a:rPr lang="en-US" sz="2400" b="1" dirty="0">
                <a:latin typeface="Tw Cen MT" panose="020B0602020104020603" pitchFamily="34" charset="0"/>
              </a:rPr>
              <a:t>e</a:t>
            </a:r>
            <a:r>
              <a:rPr lang="en-BB" sz="2400" b="1" dirty="0">
                <a:latin typeface="Tw Cen MT" panose="020B0602020104020603" pitchFamily="34" charset="0"/>
              </a:rPr>
              <a:t>n</a:t>
            </a:r>
            <a:r>
              <a:rPr lang="en-US" sz="2400" b="1" dirty="0">
                <a:latin typeface="Tw Cen MT" panose="020B0602020104020603" pitchFamily="34" charset="0"/>
              </a:rPr>
              <a:t>t</a:t>
            </a:r>
            <a:r>
              <a:rPr lang="en-BB" sz="2400" b="1" dirty="0">
                <a:latin typeface="Tw Cen MT" panose="020B0602020104020603" pitchFamily="34" charset="0"/>
              </a:rPr>
              <a:t>l</a:t>
            </a:r>
            <a:r>
              <a:rPr lang="en-US" sz="2400" b="1" dirty="0">
                <a:latin typeface="Tw Cen MT" panose="020B0602020104020603" pitchFamily="34" charset="0"/>
              </a:rPr>
              <a:t>y</a:t>
            </a:r>
            <a:r>
              <a:rPr lang="en-BB" sz="2400" b="1" dirty="0">
                <a:latin typeface="Tw Cen MT" panose="020B0602020104020603" pitchFamily="34" charset="0"/>
              </a:rPr>
              <a:t> </a:t>
            </a:r>
            <a:r>
              <a:rPr lang="en-US" sz="2400" b="1" dirty="0">
                <a:latin typeface="Tw Cen MT" panose="020B0602020104020603" pitchFamily="34" charset="0"/>
              </a:rPr>
              <a:t>a</a:t>
            </a:r>
            <a:r>
              <a:rPr lang="en-BB" sz="2400" b="1" dirty="0">
                <a:latin typeface="Tw Cen MT" panose="020B0602020104020603" pitchFamily="34" charset="0"/>
              </a:rPr>
              <a:t>n</a:t>
            </a:r>
            <a:r>
              <a:rPr lang="en-US" sz="2400" b="1" dirty="0">
                <a:latin typeface="Tw Cen MT" panose="020B0602020104020603" pitchFamily="34" charset="0"/>
              </a:rPr>
              <a:t>d</a:t>
            </a:r>
            <a:r>
              <a:rPr lang="en-BB" sz="2400" b="1" dirty="0">
                <a:latin typeface="Tw Cen MT" panose="020B0602020104020603" pitchFamily="34" charset="0"/>
              </a:rPr>
              <a:t> </a:t>
            </a:r>
            <a:r>
              <a:rPr lang="en-US" sz="2400" b="1" dirty="0">
                <a:latin typeface="Tw Cen MT" panose="020B0602020104020603" pitchFamily="34" charset="0"/>
              </a:rPr>
              <a:t>s</a:t>
            </a:r>
            <a:r>
              <a:rPr lang="en-BB" sz="2400" b="1" dirty="0">
                <a:latin typeface="Tw Cen MT" panose="020B0602020104020603" pitchFamily="34" charset="0"/>
              </a:rPr>
              <a:t>u</a:t>
            </a:r>
            <a:r>
              <a:rPr lang="en-US" sz="2400" b="1" dirty="0">
                <a:latin typeface="Tw Cen MT" panose="020B0602020104020603" pitchFamily="34" charset="0"/>
              </a:rPr>
              <a:t>s</a:t>
            </a:r>
            <a:r>
              <a:rPr lang="en-BB" sz="2400" b="1" dirty="0">
                <a:latin typeface="Tw Cen MT" panose="020B0602020104020603" pitchFamily="34" charset="0"/>
              </a:rPr>
              <a:t>t</a:t>
            </a:r>
            <a:r>
              <a:rPr lang="en-US" sz="2400" b="1" dirty="0">
                <a:latin typeface="Tw Cen MT" panose="020B0602020104020603" pitchFamily="34" charset="0"/>
              </a:rPr>
              <a:t>a</a:t>
            </a:r>
            <a:r>
              <a:rPr lang="en-BB" sz="2400" b="1" dirty="0">
                <a:latin typeface="Tw Cen MT" panose="020B0602020104020603" pitchFamily="34" charset="0"/>
              </a:rPr>
              <a:t>i</a:t>
            </a:r>
            <a:r>
              <a:rPr lang="en-US" sz="2400" b="1" dirty="0">
                <a:latin typeface="Tw Cen MT" panose="020B0602020104020603" pitchFamily="34" charset="0"/>
              </a:rPr>
              <a:t>n</a:t>
            </a:r>
            <a:r>
              <a:rPr lang="en-BB" sz="2400" b="1" dirty="0">
                <a:latin typeface="Tw Cen MT" panose="020B0602020104020603" pitchFamily="34" charset="0"/>
              </a:rPr>
              <a:t>a</a:t>
            </a:r>
            <a:r>
              <a:rPr lang="en-US" sz="2400" b="1" dirty="0">
                <a:latin typeface="Tw Cen MT" panose="020B0602020104020603" pitchFamily="34" charset="0"/>
              </a:rPr>
              <a:t>b</a:t>
            </a:r>
            <a:r>
              <a:rPr lang="en-BB" sz="2400" b="1" dirty="0">
                <a:latin typeface="Tw Cen MT" panose="020B0602020104020603" pitchFamily="34" charset="0"/>
              </a:rPr>
              <a:t>l</a:t>
            </a:r>
            <a:r>
              <a:rPr lang="en-US" sz="2400" b="1" dirty="0">
                <a:latin typeface="Tw Cen MT" panose="020B0602020104020603" pitchFamily="34" charset="0"/>
              </a:rPr>
              <a:t>y</a:t>
            </a:r>
            <a:r>
              <a:rPr lang="en-BB" sz="2400" b="1" dirty="0">
                <a:latin typeface="Tw Cen MT" panose="020B0602020104020603" pitchFamily="34" charset="0"/>
              </a:rPr>
              <a:t>.</a:t>
            </a:r>
          </a:p>
          <a:p>
            <a:endParaRPr lang="en-BB" sz="2000" dirty="0">
              <a:latin typeface="Tw Cen MT" panose="020B0602020104020603" pitchFamily="34" charset="0"/>
            </a:endParaRPr>
          </a:p>
          <a:p>
            <a:r>
              <a:rPr lang="en-BB" sz="2400" b="1" u="sng" dirty="0">
                <a:latin typeface="Tw Cen MT" panose="020B0602020104020603" pitchFamily="34" charset="0"/>
              </a:rPr>
              <a:t>T</a:t>
            </a:r>
            <a:r>
              <a:rPr lang="en-US" sz="2400" b="1" u="sng" dirty="0">
                <a:latin typeface="Tw Cen MT" panose="020B0602020104020603" pitchFamily="34" charset="0"/>
              </a:rPr>
              <a:t>h</a:t>
            </a:r>
            <a:r>
              <a:rPr lang="en-BB" sz="2400" b="1" u="sng" dirty="0">
                <a:latin typeface="Tw Cen MT" panose="020B0602020104020603" pitchFamily="34" charset="0"/>
              </a:rPr>
              <a:t>e</a:t>
            </a:r>
            <a:r>
              <a:rPr lang="en-US" sz="2400" b="1" u="sng" dirty="0">
                <a:latin typeface="Tw Cen MT" panose="020B0602020104020603" pitchFamily="34" charset="0"/>
              </a:rPr>
              <a:t>r</a:t>
            </a:r>
            <a:r>
              <a:rPr lang="en-BB" sz="2400" b="1" u="sng" dirty="0">
                <a:latin typeface="Tw Cen MT" panose="020B0602020104020603" pitchFamily="34" charset="0"/>
              </a:rPr>
              <a:t>e </a:t>
            </a:r>
            <a:r>
              <a:rPr lang="en-US" sz="2400" b="1" u="sng" dirty="0">
                <a:latin typeface="Tw Cen MT" panose="020B0602020104020603" pitchFamily="34" charset="0"/>
              </a:rPr>
              <a:t>i</a:t>
            </a:r>
            <a:r>
              <a:rPr lang="en-BB" sz="2400" b="1" u="sng" dirty="0">
                <a:latin typeface="Tw Cen MT" panose="020B0602020104020603" pitchFamily="34" charset="0"/>
              </a:rPr>
              <a:t>s always </a:t>
            </a:r>
            <a:r>
              <a:rPr lang="en-US" sz="2400" b="1" u="sng" dirty="0">
                <a:latin typeface="Tw Cen MT" panose="020B0602020104020603" pitchFamily="34" charset="0"/>
              </a:rPr>
              <a:t>r</a:t>
            </a:r>
            <a:r>
              <a:rPr lang="en-BB" sz="2400" b="1" u="sng" dirty="0">
                <a:latin typeface="Tw Cen MT" panose="020B0602020104020603" pitchFamily="34" charset="0"/>
              </a:rPr>
              <a:t>o</a:t>
            </a:r>
            <a:r>
              <a:rPr lang="en-US" sz="2400" b="1" u="sng" dirty="0">
                <a:latin typeface="Tw Cen MT" panose="020B0602020104020603" pitchFamily="34" charset="0"/>
              </a:rPr>
              <a:t>o</a:t>
            </a:r>
            <a:r>
              <a:rPr lang="en-BB" sz="2400" b="1" u="sng" dirty="0">
                <a:latin typeface="Tw Cen MT" panose="020B0602020104020603" pitchFamily="34" charset="0"/>
              </a:rPr>
              <a:t>m </a:t>
            </a:r>
            <a:r>
              <a:rPr lang="en-US" sz="2400" b="1" u="sng" dirty="0">
                <a:latin typeface="Tw Cen MT" panose="020B0602020104020603" pitchFamily="34" charset="0"/>
              </a:rPr>
              <a:t>f</a:t>
            </a:r>
            <a:r>
              <a:rPr lang="en-BB" sz="2400" b="1" u="sng" dirty="0">
                <a:latin typeface="Tw Cen MT" panose="020B0602020104020603" pitchFamily="34" charset="0"/>
              </a:rPr>
              <a:t>o</a:t>
            </a:r>
            <a:r>
              <a:rPr lang="en-US" sz="2400" b="1" u="sng" dirty="0">
                <a:latin typeface="Tw Cen MT" panose="020B0602020104020603" pitchFamily="34" charset="0"/>
              </a:rPr>
              <a:t>r</a:t>
            </a:r>
            <a:r>
              <a:rPr lang="en-BB" sz="2400" b="1" u="sng" dirty="0">
                <a:latin typeface="Tw Cen MT" panose="020B0602020104020603" pitchFamily="34" charset="0"/>
              </a:rPr>
              <a:t> </a:t>
            </a:r>
            <a:r>
              <a:rPr lang="en-US" sz="2400" b="1" u="sng" dirty="0">
                <a:latin typeface="Tw Cen MT" panose="020B0602020104020603" pitchFamily="34" charset="0"/>
              </a:rPr>
              <a:t>i</a:t>
            </a:r>
            <a:r>
              <a:rPr lang="en-BB" sz="2400" b="1" u="sng" dirty="0">
                <a:latin typeface="Tw Cen MT" panose="020B0602020104020603" pitchFamily="34" charset="0"/>
              </a:rPr>
              <a:t>m</a:t>
            </a:r>
            <a:r>
              <a:rPr lang="en-US" sz="2400" b="1" u="sng" dirty="0">
                <a:latin typeface="Tw Cen MT" panose="020B0602020104020603" pitchFamily="34" charset="0"/>
              </a:rPr>
              <a:t>p</a:t>
            </a:r>
            <a:r>
              <a:rPr lang="en-BB" sz="2400" b="1" u="sng" dirty="0">
                <a:latin typeface="Tw Cen MT" panose="020B0602020104020603" pitchFamily="34" charset="0"/>
              </a:rPr>
              <a:t>r</a:t>
            </a:r>
            <a:r>
              <a:rPr lang="en-US" sz="2400" b="1" u="sng" dirty="0">
                <a:latin typeface="Tw Cen MT" panose="020B0602020104020603" pitchFamily="34" charset="0"/>
              </a:rPr>
              <a:t>o</a:t>
            </a:r>
            <a:r>
              <a:rPr lang="en-BB" sz="2400" b="1" u="sng" dirty="0">
                <a:latin typeface="Tw Cen MT" panose="020B0602020104020603" pitchFamily="34" charset="0"/>
              </a:rPr>
              <a:t>v</a:t>
            </a:r>
            <a:r>
              <a:rPr lang="en-US" sz="2400" b="1" u="sng" dirty="0">
                <a:latin typeface="Tw Cen MT" panose="020B0602020104020603" pitchFamily="34" charset="0"/>
              </a:rPr>
              <a:t>e</a:t>
            </a:r>
            <a:r>
              <a:rPr lang="en-BB" sz="2400" b="1" u="sng" dirty="0">
                <a:latin typeface="Tw Cen MT" panose="020B0602020104020603" pitchFamily="34" charset="0"/>
              </a:rPr>
              <a:t>m</a:t>
            </a:r>
            <a:r>
              <a:rPr lang="en-US" sz="2400" b="1" u="sng" dirty="0">
                <a:latin typeface="Tw Cen MT" panose="020B0602020104020603" pitchFamily="34" charset="0"/>
              </a:rPr>
              <a:t>e</a:t>
            </a:r>
            <a:r>
              <a:rPr lang="en-BB" sz="2400" b="1" u="sng" dirty="0">
                <a:latin typeface="Tw Cen MT" panose="020B0602020104020603" pitchFamily="34" charset="0"/>
              </a:rPr>
              <a:t>n</a:t>
            </a:r>
            <a:r>
              <a:rPr lang="en-US" sz="2400" b="1" u="sng" dirty="0">
                <a:latin typeface="Tw Cen MT" panose="020B0602020104020603" pitchFamily="34" charset="0"/>
              </a:rPr>
              <a:t>t</a:t>
            </a:r>
            <a:r>
              <a:rPr lang="en-BB" sz="2400" b="1" u="sng" dirty="0">
                <a:latin typeface="Tw Cen MT" panose="020B0602020104020603" pitchFamily="34" charset="0"/>
              </a:rPr>
              <a:t> </a:t>
            </a:r>
            <a:r>
              <a:rPr lang="en-US" sz="2400" b="1" u="sng" dirty="0">
                <a:latin typeface="Tw Cen MT" panose="020B0602020104020603" pitchFamily="34" charset="0"/>
              </a:rPr>
              <a:t>i</a:t>
            </a:r>
            <a:r>
              <a:rPr lang="en-BB" sz="2400" b="1" u="sng" dirty="0">
                <a:latin typeface="Tw Cen MT" panose="020B0602020104020603" pitchFamily="34" charset="0"/>
              </a:rPr>
              <a:t>n </a:t>
            </a:r>
            <a:r>
              <a:rPr lang="en-US" sz="2400" b="1" u="sng" dirty="0">
                <a:latin typeface="Tw Cen MT" panose="020B0602020104020603" pitchFamily="34" charset="0"/>
              </a:rPr>
              <a:t>m</a:t>
            </a:r>
            <a:r>
              <a:rPr lang="en-BB" sz="2400" b="1" u="sng" dirty="0">
                <a:latin typeface="Tw Cen MT" panose="020B0602020104020603" pitchFamily="34" charset="0"/>
              </a:rPr>
              <a:t>e</a:t>
            </a:r>
            <a:r>
              <a:rPr lang="en-US" sz="2400" b="1" u="sng" dirty="0">
                <a:latin typeface="Tw Cen MT" panose="020B0602020104020603" pitchFamily="34" charset="0"/>
              </a:rPr>
              <a:t>t</a:t>
            </a:r>
            <a:r>
              <a:rPr lang="en-BB" sz="2400" b="1" u="sng" dirty="0">
                <a:latin typeface="Tw Cen MT" panose="020B0602020104020603" pitchFamily="34" charset="0"/>
              </a:rPr>
              <a:t>e</a:t>
            </a:r>
            <a:r>
              <a:rPr lang="en-US" sz="2400" b="1" u="sng" dirty="0">
                <a:latin typeface="Tw Cen MT" panose="020B0602020104020603" pitchFamily="34" charset="0"/>
              </a:rPr>
              <a:t>o</a:t>
            </a:r>
            <a:r>
              <a:rPr lang="en-BB" sz="2400" b="1" u="sng" dirty="0">
                <a:latin typeface="Tw Cen MT" panose="020B0602020104020603" pitchFamily="34" charset="0"/>
              </a:rPr>
              <a:t>r</a:t>
            </a:r>
            <a:r>
              <a:rPr lang="en-US" sz="2400" b="1" u="sng" dirty="0">
                <a:latin typeface="Tw Cen MT" panose="020B0602020104020603" pitchFamily="34" charset="0"/>
              </a:rPr>
              <a:t>o</a:t>
            </a:r>
            <a:r>
              <a:rPr lang="en-BB" sz="2400" b="1" u="sng" dirty="0">
                <a:latin typeface="Tw Cen MT" panose="020B0602020104020603" pitchFamily="34" charset="0"/>
              </a:rPr>
              <a:t>l</a:t>
            </a:r>
            <a:r>
              <a:rPr lang="en-US" sz="2400" b="1" u="sng" dirty="0">
                <a:latin typeface="Tw Cen MT" panose="020B0602020104020603" pitchFamily="34" charset="0"/>
              </a:rPr>
              <a:t>o</a:t>
            </a:r>
            <a:r>
              <a:rPr lang="en-BB" sz="2400" b="1" u="sng" dirty="0">
                <a:latin typeface="Tw Cen MT" panose="020B0602020104020603" pitchFamily="34" charset="0"/>
              </a:rPr>
              <a:t>g</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a</a:t>
            </a:r>
            <a:r>
              <a:rPr lang="en-BB" sz="2400" b="1" u="sng" dirty="0">
                <a:latin typeface="Tw Cen MT" panose="020B0602020104020603" pitchFamily="34" charset="0"/>
              </a:rPr>
              <a:t>l </a:t>
            </a:r>
            <a:r>
              <a:rPr lang="en-US" sz="2400" b="1" u="sng" dirty="0">
                <a:latin typeface="Tw Cen MT" panose="020B0602020104020603" pitchFamily="34" charset="0"/>
              </a:rPr>
              <a:t>s</a:t>
            </a:r>
            <a:r>
              <a:rPr lang="en-BB" sz="2400" b="1" u="sng" dirty="0">
                <a:latin typeface="Tw Cen MT" panose="020B0602020104020603" pitchFamily="34" charset="0"/>
              </a:rPr>
              <a:t>e</a:t>
            </a:r>
            <a:r>
              <a:rPr lang="en-US" sz="2400" b="1" u="sng" dirty="0">
                <a:latin typeface="Tw Cen MT" panose="020B0602020104020603" pitchFamily="34" charset="0"/>
              </a:rPr>
              <a:t>r</a:t>
            </a:r>
            <a:r>
              <a:rPr lang="en-BB" sz="2400" b="1" u="sng" dirty="0">
                <a:latin typeface="Tw Cen MT" panose="020B0602020104020603" pitchFamily="34" charset="0"/>
              </a:rPr>
              <a:t>v</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e</a:t>
            </a:r>
            <a:r>
              <a:rPr lang="en-BB" sz="2400" dirty="0">
                <a:latin typeface="Tw Cen MT" panose="020B0602020104020603" pitchFamily="34" charset="0"/>
              </a:rPr>
              <a:t>, </a:t>
            </a:r>
            <a:r>
              <a:rPr lang="en-US" sz="2400" dirty="0">
                <a:latin typeface="Tw Cen MT" panose="020B0602020104020603" pitchFamily="34" charset="0"/>
              </a:rPr>
              <a:t>e</a:t>
            </a:r>
            <a:r>
              <a:rPr lang="en-BB" sz="2400" dirty="0">
                <a:latin typeface="Tw Cen MT" panose="020B0602020104020603" pitchFamily="34" charset="0"/>
              </a:rPr>
              <a:t>.</a:t>
            </a:r>
            <a:r>
              <a:rPr lang="en-US" sz="2400" dirty="0">
                <a:latin typeface="Tw Cen MT" panose="020B0602020104020603" pitchFamily="34" charset="0"/>
              </a:rPr>
              <a:t>g</a:t>
            </a:r>
            <a:r>
              <a:rPr lang="en-BB" sz="2400" dirty="0">
                <a:latin typeface="Tw Cen MT" panose="020B0602020104020603" pitchFamily="34" charset="0"/>
              </a:rPr>
              <a:t>.</a:t>
            </a:r>
            <a:r>
              <a:rPr lang="en-US" sz="2400" dirty="0">
                <a:latin typeface="Tw Cen MT" panose="020B0602020104020603" pitchFamily="34" charset="0"/>
              </a:rPr>
              <a:t>,</a:t>
            </a:r>
            <a:r>
              <a:rPr lang="en-BB" sz="2400" dirty="0">
                <a:latin typeface="Tw Cen MT" panose="020B0602020104020603" pitchFamily="34" charset="0"/>
              </a:rPr>
              <a:t> </a:t>
            </a:r>
            <a:r>
              <a:rPr lang="en-US" sz="2400" dirty="0">
                <a:latin typeface="Tw Cen MT" panose="020B0602020104020603" pitchFamily="34" charset="0"/>
              </a:rPr>
              <a:t>a</a:t>
            </a:r>
            <a:r>
              <a:rPr lang="en-BB" sz="2400" dirty="0">
                <a:latin typeface="Tw Cen MT" panose="020B0602020104020603" pitchFamily="34" charset="0"/>
              </a:rPr>
              <a:t>c</a:t>
            </a:r>
            <a:r>
              <a:rPr lang="en-US" sz="2400" dirty="0">
                <a:latin typeface="Tw Cen MT" panose="020B0602020104020603" pitchFamily="34" charset="0"/>
              </a:rPr>
              <a:t>c</a:t>
            </a:r>
            <a:r>
              <a:rPr lang="en-BB" sz="2400" dirty="0">
                <a:latin typeface="Tw Cen MT" panose="020B0602020104020603" pitchFamily="34" charset="0"/>
              </a:rPr>
              <a:t>u</a:t>
            </a:r>
            <a:r>
              <a:rPr lang="en-US" sz="2400" dirty="0">
                <a:latin typeface="Tw Cen MT" panose="020B0602020104020603" pitchFamily="34" charset="0"/>
              </a:rPr>
              <a:t>r</a:t>
            </a:r>
            <a:r>
              <a:rPr lang="en-BB" sz="2400" dirty="0">
                <a:latin typeface="Tw Cen MT" panose="020B0602020104020603" pitchFamily="34" charset="0"/>
              </a:rPr>
              <a:t>a</a:t>
            </a:r>
            <a:r>
              <a:rPr lang="en-US" sz="2400" dirty="0">
                <a:latin typeface="Tw Cen MT" panose="020B0602020104020603" pitchFamily="34" charset="0"/>
              </a:rPr>
              <a:t>c</a:t>
            </a:r>
            <a:r>
              <a:rPr lang="en-BB" sz="2400" dirty="0">
                <a:latin typeface="Tw Cen MT" panose="020B0602020104020603" pitchFamily="34" charset="0"/>
              </a:rPr>
              <a:t>y, </a:t>
            </a:r>
            <a:r>
              <a:rPr lang="en-US" sz="2400" dirty="0">
                <a:latin typeface="Tw Cen MT" panose="020B0602020104020603" pitchFamily="34" charset="0"/>
              </a:rPr>
              <a:t>d</a:t>
            </a:r>
            <a:r>
              <a:rPr lang="en-BB" sz="2400" dirty="0">
                <a:latin typeface="Tw Cen MT" panose="020B0602020104020603" pitchFamily="34" charset="0"/>
              </a:rPr>
              <a:t>i</a:t>
            </a:r>
            <a:r>
              <a:rPr lang="en-US" sz="2400" dirty="0">
                <a:latin typeface="Tw Cen MT" panose="020B0602020104020603" pitchFamily="34" charset="0"/>
              </a:rPr>
              <a:t>s</a:t>
            </a:r>
            <a:r>
              <a:rPr lang="en-BB" sz="2400" dirty="0">
                <a:latin typeface="Tw Cen MT" panose="020B0602020104020603" pitchFamily="34" charset="0"/>
              </a:rPr>
              <a:t>s</a:t>
            </a:r>
            <a:r>
              <a:rPr lang="en-US" sz="2400" dirty="0">
                <a:latin typeface="Tw Cen MT" panose="020B0602020104020603" pitchFamily="34" charset="0"/>
              </a:rPr>
              <a:t>e</a:t>
            </a:r>
            <a:r>
              <a:rPr lang="en-BB" sz="2400" dirty="0">
                <a:latin typeface="Tw Cen MT" panose="020B0602020104020603" pitchFamily="34" charset="0"/>
              </a:rPr>
              <a:t>m</a:t>
            </a:r>
            <a:r>
              <a:rPr lang="en-US" sz="2400" dirty="0">
                <a:latin typeface="Tw Cen MT" panose="020B0602020104020603" pitchFamily="34" charset="0"/>
              </a:rPr>
              <a:t>i</a:t>
            </a:r>
            <a:r>
              <a:rPr lang="en-BB" sz="2400" dirty="0">
                <a:latin typeface="Tw Cen MT" panose="020B0602020104020603" pitchFamily="34" charset="0"/>
              </a:rPr>
              <a:t>n</a:t>
            </a:r>
            <a:r>
              <a:rPr lang="en-US" sz="2400" dirty="0">
                <a:latin typeface="Tw Cen MT" panose="020B0602020104020603" pitchFamily="34" charset="0"/>
              </a:rPr>
              <a:t>a</a:t>
            </a:r>
            <a:r>
              <a:rPr lang="en-BB" sz="2400" dirty="0">
                <a:latin typeface="Tw Cen MT" panose="020B0602020104020603" pitchFamily="34" charset="0"/>
              </a:rPr>
              <a:t>t</a:t>
            </a:r>
            <a:r>
              <a:rPr lang="en-US" sz="2400" dirty="0">
                <a:latin typeface="Tw Cen MT" panose="020B0602020104020603" pitchFamily="34" charset="0"/>
              </a:rPr>
              <a:t>i</a:t>
            </a:r>
            <a:r>
              <a:rPr lang="en-BB" sz="2400" dirty="0">
                <a:latin typeface="Tw Cen MT" panose="020B0602020104020603" pitchFamily="34" charset="0"/>
              </a:rPr>
              <a:t>o</a:t>
            </a:r>
            <a:r>
              <a:rPr lang="en-US" sz="2400" dirty="0">
                <a:latin typeface="Tw Cen MT" panose="020B0602020104020603" pitchFamily="34" charset="0"/>
              </a:rPr>
              <a:t>n</a:t>
            </a:r>
            <a:r>
              <a:rPr lang="en-BB" sz="2400" dirty="0">
                <a:latin typeface="Tw Cen MT" panose="020B0602020104020603" pitchFamily="34" charset="0"/>
              </a:rPr>
              <a:t>, </a:t>
            </a:r>
            <a:r>
              <a:rPr lang="en-US" sz="2400" dirty="0">
                <a:latin typeface="Tw Cen MT" panose="020B0602020104020603" pitchFamily="34" charset="0"/>
              </a:rPr>
              <a:t>o</a:t>
            </a:r>
            <a:r>
              <a:rPr lang="en-BB" sz="2400" dirty="0">
                <a:latin typeface="Tw Cen MT" panose="020B0602020104020603" pitchFamily="34" charset="0"/>
              </a:rPr>
              <a:t>u</a:t>
            </a:r>
            <a:r>
              <a:rPr lang="en-US" sz="2400" dirty="0">
                <a:latin typeface="Tw Cen MT" panose="020B0602020104020603" pitchFamily="34" charset="0"/>
              </a:rPr>
              <a:t>t</a:t>
            </a:r>
            <a:r>
              <a:rPr lang="en-BB" sz="2400" dirty="0">
                <a:latin typeface="Tw Cen MT" panose="020B0602020104020603" pitchFamily="34" charset="0"/>
              </a:rPr>
              <a:t>r</a:t>
            </a:r>
            <a:r>
              <a:rPr lang="en-US" sz="2400" dirty="0">
                <a:latin typeface="Tw Cen MT" panose="020B0602020104020603" pitchFamily="34" charset="0"/>
              </a:rPr>
              <a:t>e</a:t>
            </a:r>
            <a:r>
              <a:rPr lang="en-BB" sz="2400" dirty="0">
                <a:latin typeface="Tw Cen MT" panose="020B0602020104020603" pitchFamily="34" charset="0"/>
              </a:rPr>
              <a:t>a</a:t>
            </a:r>
            <a:r>
              <a:rPr lang="en-US" sz="2400" dirty="0">
                <a:latin typeface="Tw Cen MT" panose="020B0602020104020603" pitchFamily="34" charset="0"/>
              </a:rPr>
              <a:t>c</a:t>
            </a:r>
            <a:r>
              <a:rPr lang="en-BB" sz="2400" dirty="0">
                <a:latin typeface="Tw Cen MT" panose="020B0602020104020603" pitchFamily="34" charset="0"/>
              </a:rPr>
              <a:t>h,</a:t>
            </a:r>
            <a:r>
              <a:rPr lang="en-US" sz="2400" dirty="0">
                <a:latin typeface="Tw Cen MT" panose="020B0602020104020603" pitchFamily="34" charset="0"/>
              </a:rPr>
              <a:t> </a:t>
            </a:r>
            <a:r>
              <a:rPr lang="en-BB" sz="2400" dirty="0">
                <a:latin typeface="Tw Cen MT" panose="020B0602020104020603" pitchFamily="34" charset="0"/>
              </a:rPr>
              <a:t>cost-effective</a:t>
            </a:r>
            <a:r>
              <a:rPr lang="en-US" sz="2400" dirty="0">
                <a:latin typeface="Tw Cen MT" panose="020B0602020104020603" pitchFamily="34" charset="0"/>
              </a:rPr>
              <a:t>n</a:t>
            </a:r>
            <a:r>
              <a:rPr lang="en-BB" sz="2400" dirty="0">
                <a:latin typeface="Tw Cen MT" panose="020B0602020104020603" pitchFamily="34" charset="0"/>
              </a:rPr>
              <a:t>e</a:t>
            </a:r>
            <a:r>
              <a:rPr lang="en-US" sz="2400" dirty="0">
                <a:latin typeface="Tw Cen MT" panose="020B0602020104020603" pitchFamily="34" charset="0"/>
              </a:rPr>
              <a:t>s</a:t>
            </a:r>
            <a:r>
              <a:rPr lang="en-BB" sz="2400" dirty="0">
                <a:latin typeface="Tw Cen MT" panose="020B0602020104020603" pitchFamily="34" charset="0"/>
              </a:rPr>
              <a:t>s</a:t>
            </a:r>
            <a:r>
              <a:rPr lang="en-US" sz="2400" dirty="0">
                <a:latin typeface="Tw Cen MT" panose="020B0602020104020603" pitchFamily="34" charset="0"/>
              </a:rPr>
              <a:t>,</a:t>
            </a:r>
            <a:r>
              <a:rPr lang="en-BB" sz="2400" dirty="0">
                <a:latin typeface="Tw Cen MT" panose="020B0602020104020603" pitchFamily="34" charset="0"/>
              </a:rPr>
              <a:t> </a:t>
            </a:r>
            <a:r>
              <a:rPr lang="en-US" sz="2400" dirty="0">
                <a:latin typeface="Tw Cen MT" panose="020B0602020104020603" pitchFamily="34" charset="0"/>
              </a:rPr>
              <a:t>a</a:t>
            </a:r>
            <a:r>
              <a:rPr lang="en-BB" sz="2400" dirty="0">
                <a:latin typeface="Tw Cen MT" panose="020B0602020104020603" pitchFamily="34" charset="0"/>
              </a:rPr>
              <a:t>n</a:t>
            </a:r>
            <a:r>
              <a:rPr lang="en-US" sz="2400" dirty="0">
                <a:latin typeface="Tw Cen MT" panose="020B0602020104020603" pitchFamily="34" charset="0"/>
              </a:rPr>
              <a:t>d</a:t>
            </a:r>
            <a:r>
              <a:rPr lang="en-BB" sz="2400" dirty="0">
                <a:latin typeface="Tw Cen MT" panose="020B0602020104020603" pitchFamily="34" charset="0"/>
              </a:rPr>
              <a:t> susta</a:t>
            </a:r>
            <a:r>
              <a:rPr lang="en-US" sz="2400" dirty="0">
                <a:latin typeface="Tw Cen MT" panose="020B0602020104020603" pitchFamily="34" charset="0"/>
              </a:rPr>
              <a:t>i</a:t>
            </a:r>
            <a:r>
              <a:rPr lang="en-BB" sz="2400" dirty="0">
                <a:latin typeface="Tw Cen MT" panose="020B0602020104020603" pitchFamily="34" charset="0"/>
              </a:rPr>
              <a:t>n</a:t>
            </a:r>
            <a:r>
              <a:rPr lang="en-US" sz="2400" dirty="0">
                <a:latin typeface="Tw Cen MT" panose="020B0602020104020603" pitchFamily="34" charset="0"/>
              </a:rPr>
              <a:t>a</a:t>
            </a:r>
            <a:r>
              <a:rPr lang="en-BB" sz="2400" dirty="0">
                <a:latin typeface="Tw Cen MT" panose="020B0602020104020603" pitchFamily="34" charset="0"/>
              </a:rPr>
              <a:t>b</a:t>
            </a:r>
            <a:r>
              <a:rPr lang="en-US" sz="2400" dirty="0">
                <a:latin typeface="Tw Cen MT" panose="020B0602020104020603" pitchFamily="34" charset="0"/>
              </a:rPr>
              <a:t>i</a:t>
            </a:r>
            <a:r>
              <a:rPr lang="en-BB" sz="2400" dirty="0">
                <a:latin typeface="Tw Cen MT" panose="020B0602020104020603" pitchFamily="34" charset="0"/>
              </a:rPr>
              <a:t>l</a:t>
            </a:r>
            <a:r>
              <a:rPr lang="en-US" sz="2400" dirty="0">
                <a:latin typeface="Tw Cen MT" panose="020B0602020104020603" pitchFamily="34" charset="0"/>
              </a:rPr>
              <a:t>i</a:t>
            </a:r>
            <a:r>
              <a:rPr lang="en-BB" sz="2400" dirty="0">
                <a:latin typeface="Tw Cen MT" panose="020B0602020104020603" pitchFamily="34" charset="0"/>
              </a:rPr>
              <a:t>t</a:t>
            </a:r>
            <a:r>
              <a:rPr lang="en-US" sz="2400" dirty="0">
                <a:latin typeface="Tw Cen MT" panose="020B0602020104020603" pitchFamily="34" charset="0"/>
              </a:rPr>
              <a:t>y</a:t>
            </a:r>
            <a:r>
              <a:rPr lang="en-BB" sz="2400" dirty="0">
                <a:latin typeface="Tw Cen MT" panose="020B0602020104020603" pitchFamily="34" charset="0"/>
              </a:rPr>
              <a:t>. </a:t>
            </a:r>
          </a:p>
          <a:p>
            <a:r>
              <a:rPr lang="en-US" sz="2400" b="1" dirty="0">
                <a:latin typeface="Tw Cen MT" panose="020B0602020104020603" pitchFamily="34" charset="0"/>
              </a:rPr>
              <a:t>H</a:t>
            </a:r>
            <a:r>
              <a:rPr lang="en-BB" sz="2400" b="1" dirty="0">
                <a:latin typeface="Tw Cen MT" panose="020B0602020104020603" pitchFamily="34" charset="0"/>
              </a:rPr>
              <a:t>o</a:t>
            </a:r>
            <a:r>
              <a:rPr lang="en-US" sz="2400" b="1" dirty="0">
                <a:latin typeface="Tw Cen MT" panose="020B0602020104020603" pitchFamily="34" charset="0"/>
              </a:rPr>
              <a:t>w</a:t>
            </a:r>
            <a:r>
              <a:rPr lang="en-BB" sz="2400" b="1" dirty="0">
                <a:latin typeface="Tw Cen MT" panose="020B0602020104020603" pitchFamily="34" charset="0"/>
              </a:rPr>
              <a:t>e</a:t>
            </a:r>
            <a:r>
              <a:rPr lang="en-US" sz="2400" b="1" dirty="0">
                <a:latin typeface="Tw Cen MT" panose="020B0602020104020603" pitchFamily="34" charset="0"/>
              </a:rPr>
              <a:t>v</a:t>
            </a:r>
            <a:r>
              <a:rPr lang="en-BB" sz="2400" b="1" dirty="0">
                <a:latin typeface="Tw Cen MT" panose="020B0602020104020603" pitchFamily="34" charset="0"/>
              </a:rPr>
              <a:t>e</a:t>
            </a:r>
            <a:r>
              <a:rPr lang="en-US" sz="2400" b="1" dirty="0">
                <a:latin typeface="Tw Cen MT" panose="020B0602020104020603" pitchFamily="34" charset="0"/>
              </a:rPr>
              <a:t>r</a:t>
            </a:r>
            <a:r>
              <a:rPr lang="en-BB" sz="2400" dirty="0">
                <a:latin typeface="Tw Cen MT" panose="020B0602020104020603" pitchFamily="34" charset="0"/>
              </a:rPr>
              <a:t>, </a:t>
            </a:r>
            <a:r>
              <a:rPr lang="en-US" sz="2400" u="sng" dirty="0">
                <a:latin typeface="Tw Cen MT" panose="020B0602020104020603" pitchFamily="34" charset="0"/>
              </a:rPr>
              <a:t>the r</a:t>
            </a:r>
            <a:r>
              <a:rPr lang="en-BB" sz="2400" u="sng" dirty="0">
                <a:latin typeface="Tw Cen MT" panose="020B0602020104020603" pitchFamily="34" charset="0"/>
              </a:rPr>
              <a:t>a</a:t>
            </a:r>
            <a:r>
              <a:rPr lang="en-US" sz="2400" u="sng" dirty="0">
                <a:latin typeface="Tw Cen MT" panose="020B0602020104020603" pitchFamily="34" charset="0"/>
              </a:rPr>
              <a:t>p</a:t>
            </a:r>
            <a:r>
              <a:rPr lang="en-BB" sz="2400" u="sng" dirty="0">
                <a:latin typeface="Tw Cen MT" panose="020B0602020104020603" pitchFamily="34" charset="0"/>
              </a:rPr>
              <a:t>i</a:t>
            </a:r>
            <a:r>
              <a:rPr lang="en-US" sz="2400" u="sng" dirty="0">
                <a:latin typeface="Tw Cen MT" panose="020B0602020104020603" pitchFamily="34" charset="0"/>
              </a:rPr>
              <a:t>d</a:t>
            </a:r>
            <a:r>
              <a:rPr lang="en-BB" sz="2400" u="sng" dirty="0">
                <a:latin typeface="Tw Cen MT" panose="020B0602020104020603" pitchFamily="34" charset="0"/>
              </a:rPr>
              <a:t> </a:t>
            </a:r>
            <a:r>
              <a:rPr lang="en-US" sz="2400" u="sng" dirty="0">
                <a:latin typeface="Tw Cen MT" panose="020B0602020104020603" pitchFamily="34" charset="0"/>
              </a:rPr>
              <a:t>g</a:t>
            </a:r>
            <a:r>
              <a:rPr lang="en-BB" sz="2400" u="sng" dirty="0">
                <a:latin typeface="Tw Cen MT" panose="020B0602020104020603" pitchFamily="34" charset="0"/>
              </a:rPr>
              <a:t>r</a:t>
            </a:r>
            <a:r>
              <a:rPr lang="en-US" sz="2400" u="sng" dirty="0">
                <a:latin typeface="Tw Cen MT" panose="020B0602020104020603" pitchFamily="34" charset="0"/>
              </a:rPr>
              <a:t>o</a:t>
            </a:r>
            <a:r>
              <a:rPr lang="en-BB" sz="2400" u="sng" dirty="0">
                <a:latin typeface="Tw Cen MT" panose="020B0602020104020603" pitchFamily="34" charset="0"/>
              </a:rPr>
              <a:t>w</a:t>
            </a:r>
            <a:r>
              <a:rPr lang="en-US" sz="2400" u="sng" dirty="0">
                <a:latin typeface="Tw Cen MT" panose="020B0602020104020603" pitchFamily="34" charset="0"/>
              </a:rPr>
              <a:t>t</a:t>
            </a:r>
            <a:r>
              <a:rPr lang="en-BB" sz="2400" u="sng" dirty="0">
                <a:latin typeface="Tw Cen MT" panose="020B0602020104020603" pitchFamily="34" charset="0"/>
              </a:rPr>
              <a:t>h </a:t>
            </a:r>
            <a:r>
              <a:rPr lang="en-US" sz="2400" u="sng" dirty="0">
                <a:latin typeface="Tw Cen MT" panose="020B0602020104020603" pitchFamily="34" charset="0"/>
              </a:rPr>
              <a:t>o</a:t>
            </a:r>
            <a:r>
              <a:rPr lang="en-BB" sz="2400" u="sng" dirty="0">
                <a:latin typeface="Tw Cen MT" panose="020B0602020104020603" pitchFamily="34" charset="0"/>
              </a:rPr>
              <a:t>f </a:t>
            </a:r>
            <a:r>
              <a:rPr lang="en-US" sz="2400" u="sng" dirty="0">
                <a:latin typeface="Tw Cen MT" panose="020B0602020104020603" pitchFamily="34" charset="0"/>
              </a:rPr>
              <a:t>n</a:t>
            </a:r>
            <a:r>
              <a:rPr lang="en-BB" sz="2400" u="sng" dirty="0">
                <a:latin typeface="Tw Cen MT" panose="020B0602020104020603" pitchFamily="34" charset="0"/>
              </a:rPr>
              <a:t>e</a:t>
            </a:r>
            <a:r>
              <a:rPr lang="en-US" sz="2400" u="sng" dirty="0">
                <a:latin typeface="Tw Cen MT" panose="020B0602020104020603" pitchFamily="34" charset="0"/>
              </a:rPr>
              <a:t>e</a:t>
            </a:r>
            <a:r>
              <a:rPr lang="en-BB" sz="2400" u="sng" dirty="0">
                <a:latin typeface="Tw Cen MT" panose="020B0602020104020603" pitchFamily="34" charset="0"/>
              </a:rPr>
              <a:t>d</a:t>
            </a:r>
            <a:r>
              <a:rPr lang="en-US" sz="2400" u="sng" dirty="0">
                <a:latin typeface="Tw Cen MT" panose="020B0602020104020603" pitchFamily="34" charset="0"/>
              </a:rPr>
              <a:t>s</a:t>
            </a:r>
            <a:r>
              <a:rPr lang="en-BB" sz="2400" u="sng" dirty="0">
                <a:latin typeface="Tw Cen MT" panose="020B0602020104020603" pitchFamily="34" charset="0"/>
              </a:rPr>
              <a:t>, </a:t>
            </a:r>
            <a:r>
              <a:rPr lang="en-US" sz="2400" u="sng" dirty="0">
                <a:latin typeface="Tw Cen MT" panose="020B0602020104020603" pitchFamily="34" charset="0"/>
              </a:rPr>
              <a:t>s</a:t>
            </a:r>
            <a:r>
              <a:rPr lang="en-BB" sz="2400" u="sng" dirty="0">
                <a:latin typeface="Tw Cen MT" panose="020B0602020104020603" pitchFamily="34" charset="0"/>
              </a:rPr>
              <a:t>p</a:t>
            </a:r>
            <a:r>
              <a:rPr lang="en-US" sz="2400" u="sng" dirty="0">
                <a:latin typeface="Tw Cen MT" panose="020B0602020104020603" pitchFamily="34" charset="0"/>
              </a:rPr>
              <a:t>e</a:t>
            </a:r>
            <a:r>
              <a:rPr lang="en-BB" sz="2400" u="sng" dirty="0">
                <a:latin typeface="Tw Cen MT" panose="020B0602020104020603" pitchFamily="34" charset="0"/>
              </a:rPr>
              <a:t>e</a:t>
            </a:r>
            <a:r>
              <a:rPr lang="en-US" sz="2400" u="sng" dirty="0">
                <a:latin typeface="Tw Cen MT" panose="020B0602020104020603" pitchFamily="34" charset="0"/>
              </a:rPr>
              <a:t>d</a:t>
            </a:r>
            <a:r>
              <a:rPr lang="en-BB" sz="2400" u="sng" dirty="0">
                <a:latin typeface="Tw Cen MT" panose="020B0602020104020603" pitchFamily="34" charset="0"/>
              </a:rPr>
              <a:t> </a:t>
            </a:r>
            <a:r>
              <a:rPr lang="en-US" sz="2400" u="sng" dirty="0">
                <a:latin typeface="Tw Cen MT" panose="020B0602020104020603" pitchFamily="34" charset="0"/>
              </a:rPr>
              <a:t>o</a:t>
            </a:r>
            <a:r>
              <a:rPr lang="en-BB" sz="2400" u="sng" dirty="0">
                <a:latin typeface="Tw Cen MT" panose="020B0602020104020603" pitchFamily="34" charset="0"/>
              </a:rPr>
              <a:t>f </a:t>
            </a:r>
            <a:r>
              <a:rPr lang="en-US" sz="2400" u="sng" dirty="0">
                <a:latin typeface="Tw Cen MT" panose="020B0602020104020603" pitchFamily="34" charset="0"/>
              </a:rPr>
              <a:t>p</a:t>
            </a:r>
            <a:r>
              <a:rPr lang="en-BB" sz="2400" u="sng" dirty="0">
                <a:latin typeface="Tw Cen MT" panose="020B0602020104020603" pitchFamily="34" charset="0"/>
              </a:rPr>
              <a:t>r</a:t>
            </a:r>
            <a:r>
              <a:rPr lang="en-US" sz="2400" u="sng" dirty="0">
                <a:latin typeface="Tw Cen MT" panose="020B0602020104020603" pitchFamily="34" charset="0"/>
              </a:rPr>
              <a:t>o</a:t>
            </a:r>
            <a:r>
              <a:rPr lang="en-BB" sz="2400" u="sng" dirty="0">
                <a:latin typeface="Tw Cen MT" panose="020B0602020104020603" pitchFamily="34" charset="0"/>
              </a:rPr>
              <a:t>g</a:t>
            </a:r>
            <a:r>
              <a:rPr lang="en-US" sz="2400" u="sng" dirty="0">
                <a:latin typeface="Tw Cen MT" panose="020B0602020104020603" pitchFamily="34" charset="0"/>
              </a:rPr>
              <a:t>r</a:t>
            </a:r>
            <a:r>
              <a:rPr lang="en-BB" sz="2400" u="sng" dirty="0">
                <a:latin typeface="Tw Cen MT" panose="020B0602020104020603" pitchFamily="34" charset="0"/>
              </a:rPr>
              <a:t>e</a:t>
            </a:r>
            <a:r>
              <a:rPr lang="en-US" sz="2400" u="sng" dirty="0">
                <a:latin typeface="Tw Cen MT" panose="020B0602020104020603" pitchFamily="34" charset="0"/>
              </a:rPr>
              <a:t>s</a:t>
            </a:r>
            <a:r>
              <a:rPr lang="en-BB" sz="2400" u="sng" dirty="0">
                <a:latin typeface="Tw Cen MT" panose="020B0602020104020603" pitchFamily="34" charset="0"/>
              </a:rPr>
              <a:t>s </a:t>
            </a:r>
            <a:r>
              <a:rPr lang="en-US" sz="2400" u="sng" dirty="0">
                <a:latin typeface="Tw Cen MT" panose="020B0602020104020603" pitchFamily="34" charset="0"/>
              </a:rPr>
              <a:t>i</a:t>
            </a:r>
            <a:r>
              <a:rPr lang="en-BB" sz="2400" u="sng" dirty="0">
                <a:latin typeface="Tw Cen MT" panose="020B0602020104020603" pitchFamily="34" charset="0"/>
              </a:rPr>
              <a:t>n </a:t>
            </a:r>
            <a:r>
              <a:rPr lang="en-US" sz="2400" u="sng" dirty="0">
                <a:latin typeface="Tw Cen MT" panose="020B0602020104020603" pitchFamily="34" charset="0"/>
              </a:rPr>
              <a:t>IC</a:t>
            </a:r>
            <a:r>
              <a:rPr lang="en-BB" sz="2400" u="sng" dirty="0">
                <a:latin typeface="Tw Cen MT" panose="020B0602020104020603" pitchFamily="34" charset="0"/>
              </a:rPr>
              <a:t>T</a:t>
            </a:r>
            <a:r>
              <a:rPr lang="en-BB" sz="2400" dirty="0">
                <a:latin typeface="Tw Cen MT" panose="020B0602020104020603" pitchFamily="34" charset="0"/>
              </a:rPr>
              <a:t>, </a:t>
            </a:r>
            <a:r>
              <a:rPr lang="en-US" sz="2400" dirty="0">
                <a:latin typeface="Tw Cen MT" panose="020B0602020104020603" pitchFamily="34" charset="0"/>
              </a:rPr>
              <a:t>i</a:t>
            </a:r>
            <a:r>
              <a:rPr lang="en-BB" sz="2400" dirty="0">
                <a:latin typeface="Tw Cen MT" panose="020B0602020104020603" pitchFamily="34" charset="0"/>
              </a:rPr>
              <a:t>n</a:t>
            </a:r>
            <a:r>
              <a:rPr lang="en-US" sz="2400" dirty="0">
                <a:latin typeface="Tw Cen MT" panose="020B0602020104020603" pitchFamily="34" charset="0"/>
              </a:rPr>
              <a:t>s</a:t>
            </a:r>
            <a:r>
              <a:rPr lang="en-BB" sz="2400" dirty="0">
                <a:latin typeface="Tw Cen MT" panose="020B0602020104020603" pitchFamily="34" charset="0"/>
              </a:rPr>
              <a:t>u</a:t>
            </a:r>
            <a:r>
              <a:rPr lang="en-US" sz="2400" dirty="0">
                <a:latin typeface="Tw Cen MT" panose="020B0602020104020603" pitchFamily="34" charset="0"/>
              </a:rPr>
              <a:t>f</a:t>
            </a:r>
            <a:r>
              <a:rPr lang="en-BB" sz="2400" dirty="0">
                <a:latin typeface="Tw Cen MT" panose="020B0602020104020603" pitchFamily="34" charset="0"/>
              </a:rPr>
              <a:t>ficient financial/huma</a:t>
            </a:r>
            <a:r>
              <a:rPr lang="en-US" sz="2400" dirty="0">
                <a:latin typeface="Tw Cen MT" panose="020B0602020104020603" pitchFamily="34" charset="0"/>
              </a:rPr>
              <a:t>n</a:t>
            </a:r>
            <a:r>
              <a:rPr lang="en-BB" sz="2400" dirty="0">
                <a:latin typeface="Tw Cen MT" panose="020B0602020104020603" pitchFamily="34" charset="0"/>
              </a:rPr>
              <a:t> </a:t>
            </a:r>
            <a:r>
              <a:rPr lang="en-US" sz="2400" dirty="0">
                <a:latin typeface="Tw Cen MT" panose="020B0602020104020603" pitchFamily="34" charset="0"/>
              </a:rPr>
              <a:t>r</a:t>
            </a:r>
            <a:r>
              <a:rPr lang="en-BB" sz="2400" dirty="0">
                <a:latin typeface="Tw Cen MT" panose="020B0602020104020603" pitchFamily="34" charset="0"/>
              </a:rPr>
              <a:t>e</a:t>
            </a:r>
            <a:r>
              <a:rPr lang="en-US" sz="2400" dirty="0">
                <a:latin typeface="Tw Cen MT" panose="020B0602020104020603" pitchFamily="34" charset="0"/>
              </a:rPr>
              <a:t>s</a:t>
            </a:r>
            <a:r>
              <a:rPr lang="en-BB" sz="2400" dirty="0">
                <a:latin typeface="Tw Cen MT" panose="020B0602020104020603" pitchFamily="34" charset="0"/>
              </a:rPr>
              <a:t>o</a:t>
            </a:r>
            <a:r>
              <a:rPr lang="en-US" sz="2400" dirty="0">
                <a:latin typeface="Tw Cen MT" panose="020B0602020104020603" pitchFamily="34" charset="0"/>
              </a:rPr>
              <a:t>u</a:t>
            </a:r>
            <a:r>
              <a:rPr lang="en-BB" sz="2400" dirty="0">
                <a:latin typeface="Tw Cen MT" panose="020B0602020104020603" pitchFamily="34" charset="0"/>
              </a:rPr>
              <a:t>r</a:t>
            </a:r>
            <a:r>
              <a:rPr lang="en-US" sz="2400" dirty="0">
                <a:latin typeface="Tw Cen MT" panose="020B0602020104020603" pitchFamily="34" charset="0"/>
              </a:rPr>
              <a:t>c</a:t>
            </a:r>
            <a:r>
              <a:rPr lang="en-BB" sz="2400" dirty="0">
                <a:latin typeface="Tw Cen MT" panose="020B0602020104020603" pitchFamily="34" charset="0"/>
              </a:rPr>
              <a:t>e</a:t>
            </a:r>
            <a:r>
              <a:rPr lang="en-US" sz="2400" dirty="0">
                <a:latin typeface="Tw Cen MT" panose="020B0602020104020603" pitchFamily="34" charset="0"/>
              </a:rPr>
              <a:t>s,</a:t>
            </a:r>
            <a:r>
              <a:rPr lang="en-BB" sz="2400" dirty="0">
                <a:latin typeface="Tw Cen MT" panose="020B0602020104020603" pitchFamily="34" charset="0"/>
              </a:rPr>
              <a:t> </a:t>
            </a:r>
            <a:r>
              <a:rPr lang="en-US" sz="2400" dirty="0">
                <a:latin typeface="Tw Cen MT" panose="020B0602020104020603" pitchFamily="34" charset="0"/>
              </a:rPr>
              <a:t>a</a:t>
            </a:r>
            <a:r>
              <a:rPr lang="en-BB" sz="2400" dirty="0">
                <a:latin typeface="Tw Cen MT" panose="020B0602020104020603" pitchFamily="34" charset="0"/>
              </a:rPr>
              <a:t>n</a:t>
            </a:r>
            <a:r>
              <a:rPr lang="en-US" sz="2400" dirty="0">
                <a:latin typeface="Tw Cen MT" panose="020B0602020104020603" pitchFamily="34" charset="0"/>
              </a:rPr>
              <a:t>d</a:t>
            </a:r>
            <a:r>
              <a:rPr lang="en-BB" sz="2400" dirty="0">
                <a:latin typeface="Tw Cen MT" panose="020B0602020104020603" pitchFamily="34" charset="0"/>
              </a:rPr>
              <a:t> </a:t>
            </a:r>
            <a:r>
              <a:rPr lang="en-US" sz="2400" dirty="0">
                <a:latin typeface="Tw Cen MT" panose="020B0602020104020603" pitchFamily="34" charset="0"/>
              </a:rPr>
              <a:t>s</a:t>
            </a:r>
            <a:r>
              <a:rPr lang="en-BB" sz="2400" dirty="0">
                <a:latin typeface="Tw Cen MT" panose="020B0602020104020603" pitchFamily="34" charset="0"/>
              </a:rPr>
              <a:t>o </a:t>
            </a:r>
            <a:r>
              <a:rPr lang="en-US" sz="2400" dirty="0">
                <a:latin typeface="Tw Cen MT" panose="020B0602020104020603" pitchFamily="34" charset="0"/>
              </a:rPr>
              <a:t>f</a:t>
            </a:r>
            <a:r>
              <a:rPr lang="en-BB" sz="2400" dirty="0">
                <a:latin typeface="Tw Cen MT" panose="020B0602020104020603" pitchFamily="34" charset="0"/>
              </a:rPr>
              <a:t>o</a:t>
            </a:r>
            <a:r>
              <a:rPr lang="en-US" sz="2400" dirty="0">
                <a:latin typeface="Tw Cen MT" panose="020B0602020104020603" pitchFamily="34" charset="0"/>
              </a:rPr>
              <a:t>r</a:t>
            </a:r>
            <a:r>
              <a:rPr lang="en-BB" sz="2400" dirty="0">
                <a:latin typeface="Tw Cen MT" panose="020B0602020104020603" pitchFamily="34" charset="0"/>
              </a:rPr>
              <a:t>t</a:t>
            </a:r>
            <a:r>
              <a:rPr lang="en-US" sz="2400" dirty="0">
                <a:latin typeface="Tw Cen MT" panose="020B0602020104020603" pitchFamily="34" charset="0"/>
              </a:rPr>
              <a:t>h</a:t>
            </a:r>
            <a:r>
              <a:rPr lang="en-BB" sz="2400" dirty="0">
                <a:latin typeface="Tw Cen MT" panose="020B0602020104020603" pitchFamily="34" charset="0"/>
              </a:rPr>
              <a:t> </a:t>
            </a:r>
            <a:r>
              <a:rPr lang="en-US" sz="2400" dirty="0">
                <a:latin typeface="Tw Cen MT" panose="020B0602020104020603" pitchFamily="34" charset="0"/>
              </a:rPr>
              <a:t>s</a:t>
            </a:r>
            <a:r>
              <a:rPr lang="en-BB" sz="2400" dirty="0">
                <a:latin typeface="Tw Cen MT" panose="020B0602020104020603" pitchFamily="34" charset="0"/>
              </a:rPr>
              <a:t>o</a:t>
            </a:r>
            <a:r>
              <a:rPr lang="en-US" sz="2400" dirty="0">
                <a:latin typeface="Tw Cen MT" panose="020B0602020104020603" pitchFamily="34" charset="0"/>
              </a:rPr>
              <a:t>m</a:t>
            </a:r>
            <a:r>
              <a:rPr lang="en-BB" sz="2400" dirty="0">
                <a:latin typeface="Tw Cen MT" panose="020B0602020104020603" pitchFamily="34" charset="0"/>
              </a:rPr>
              <a:t>e</a:t>
            </a:r>
            <a:r>
              <a:rPr lang="en-US" sz="2400" dirty="0">
                <a:latin typeface="Tw Cen MT" panose="020B0602020104020603" pitchFamily="34" charset="0"/>
              </a:rPr>
              <a:t>t</a:t>
            </a:r>
            <a:r>
              <a:rPr lang="en-BB" sz="2400" dirty="0">
                <a:latin typeface="Tw Cen MT" panose="020B0602020104020603" pitchFamily="34" charset="0"/>
              </a:rPr>
              <a:t>i</a:t>
            </a:r>
            <a:r>
              <a:rPr lang="en-US" sz="2400" dirty="0">
                <a:latin typeface="Tw Cen MT" panose="020B0602020104020603" pitchFamily="34" charset="0"/>
              </a:rPr>
              <a:t>m</a:t>
            </a:r>
            <a:r>
              <a:rPr lang="en-BB" sz="2400" dirty="0">
                <a:latin typeface="Tw Cen MT" panose="020B0602020104020603" pitchFamily="34" charset="0"/>
              </a:rPr>
              <a:t>e</a:t>
            </a:r>
            <a:r>
              <a:rPr lang="en-US" sz="2400" dirty="0">
                <a:latin typeface="Tw Cen MT" panose="020B0602020104020603" pitchFamily="34" charset="0"/>
              </a:rPr>
              <a:t>s</a:t>
            </a:r>
            <a:r>
              <a:rPr lang="en-BB" sz="2400" dirty="0">
                <a:latin typeface="Tw Cen MT" panose="020B0602020104020603" pitchFamily="34" charset="0"/>
              </a:rPr>
              <a:t> </a:t>
            </a:r>
            <a:r>
              <a:rPr lang="en-US" sz="2400" dirty="0">
                <a:latin typeface="Tw Cen MT" panose="020B0602020104020603" pitchFamily="34" charset="0"/>
              </a:rPr>
              <a:t>m</a:t>
            </a:r>
            <a:r>
              <a:rPr lang="en-BB" sz="2400" dirty="0">
                <a:latin typeface="Tw Cen MT" panose="020B0602020104020603" pitchFamily="34" charset="0"/>
              </a:rPr>
              <a:t>a</a:t>
            </a:r>
            <a:r>
              <a:rPr lang="en-US" sz="2400" dirty="0">
                <a:latin typeface="Tw Cen MT" panose="020B0602020104020603" pitchFamily="34" charset="0"/>
              </a:rPr>
              <a:t>k</a:t>
            </a:r>
            <a:r>
              <a:rPr lang="en-BB" sz="2400" dirty="0">
                <a:latin typeface="Tw Cen MT" panose="020B0602020104020603" pitchFamily="34" charset="0"/>
              </a:rPr>
              <a:t>e </a:t>
            </a:r>
            <a:r>
              <a:rPr lang="en-US" sz="2400" dirty="0">
                <a:latin typeface="Tw Cen MT" panose="020B0602020104020603" pitchFamily="34" charset="0"/>
              </a:rPr>
              <a:t>i</a:t>
            </a:r>
            <a:r>
              <a:rPr lang="en-BB" sz="2400" dirty="0">
                <a:latin typeface="Tw Cen MT" panose="020B0602020104020603" pitchFamily="34" charset="0"/>
              </a:rPr>
              <a:t>t </a:t>
            </a:r>
            <a:r>
              <a:rPr lang="en-US" sz="2400" b="1" u="sng" dirty="0">
                <a:latin typeface="Tw Cen MT" panose="020B0602020104020603" pitchFamily="34" charset="0"/>
              </a:rPr>
              <a:t>d</a:t>
            </a:r>
            <a:r>
              <a:rPr lang="en-BB" sz="2400" b="1" u="sng" dirty="0">
                <a:latin typeface="Tw Cen MT" panose="020B0602020104020603" pitchFamily="34" charset="0"/>
              </a:rPr>
              <a:t>i</a:t>
            </a:r>
            <a:r>
              <a:rPr lang="en-US" sz="2400" b="1" u="sng" dirty="0">
                <a:latin typeface="Tw Cen MT" panose="020B0602020104020603" pitchFamily="34" charset="0"/>
              </a:rPr>
              <a:t>f</a:t>
            </a:r>
            <a:r>
              <a:rPr lang="en-BB" sz="2400" b="1" u="sng" dirty="0">
                <a:latin typeface="Tw Cen MT" panose="020B0602020104020603" pitchFamily="34" charset="0"/>
              </a:rPr>
              <a:t>f</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u</a:t>
            </a:r>
            <a:r>
              <a:rPr lang="en-BB" sz="2400" b="1" u="sng" dirty="0">
                <a:latin typeface="Tw Cen MT" panose="020B0602020104020603" pitchFamily="34" charset="0"/>
              </a:rPr>
              <a:t>lt</a:t>
            </a:r>
            <a:r>
              <a:rPr lang="en-BB" sz="2400" dirty="0">
                <a:latin typeface="Tw Cen MT" panose="020B0602020104020603" pitchFamily="34" charset="0"/>
              </a:rPr>
              <a:t> for a National M</a:t>
            </a:r>
            <a:r>
              <a:rPr lang="en-US" sz="2400" dirty="0">
                <a:latin typeface="Tw Cen MT" panose="020B0602020104020603" pitchFamily="34" charset="0"/>
              </a:rPr>
              <a:t>e</a:t>
            </a:r>
            <a:r>
              <a:rPr lang="en-BB" sz="2400" dirty="0">
                <a:latin typeface="Tw Cen MT" panose="020B0602020104020603" pitchFamily="34" charset="0"/>
              </a:rPr>
              <a:t>t</a:t>
            </a:r>
            <a:r>
              <a:rPr lang="en-US" sz="2400" dirty="0">
                <a:latin typeface="Tw Cen MT" panose="020B0602020104020603" pitchFamily="34" charset="0"/>
              </a:rPr>
              <a:t>e</a:t>
            </a:r>
            <a:r>
              <a:rPr lang="en-BB" sz="2400" dirty="0">
                <a:latin typeface="Tw Cen MT" panose="020B0602020104020603" pitchFamily="34" charset="0"/>
              </a:rPr>
              <a:t>o</a:t>
            </a:r>
            <a:r>
              <a:rPr lang="en-US" sz="2400" dirty="0">
                <a:latin typeface="Tw Cen MT" panose="020B0602020104020603" pitchFamily="34" charset="0"/>
              </a:rPr>
              <a:t>r</a:t>
            </a:r>
            <a:r>
              <a:rPr lang="en-BB" sz="2400" dirty="0">
                <a:latin typeface="Tw Cen MT" panose="020B0602020104020603" pitchFamily="34" charset="0"/>
              </a:rPr>
              <a:t>o</a:t>
            </a:r>
            <a:r>
              <a:rPr lang="en-US" sz="2400" dirty="0">
                <a:latin typeface="Tw Cen MT" panose="020B0602020104020603" pitchFamily="34" charset="0"/>
              </a:rPr>
              <a:t>l</a:t>
            </a:r>
            <a:r>
              <a:rPr lang="en-BB" sz="2400" dirty="0">
                <a:latin typeface="Tw Cen MT" panose="020B0602020104020603" pitchFamily="34" charset="0"/>
              </a:rPr>
              <a:t>o</a:t>
            </a:r>
            <a:r>
              <a:rPr lang="en-US" sz="2400" dirty="0">
                <a:latin typeface="Tw Cen MT" panose="020B0602020104020603" pitchFamily="34" charset="0"/>
              </a:rPr>
              <a:t>g</a:t>
            </a:r>
            <a:r>
              <a:rPr lang="en-BB" sz="2400" dirty="0">
                <a:latin typeface="Tw Cen MT" panose="020B0602020104020603" pitchFamily="34" charset="0"/>
              </a:rPr>
              <a:t>i</a:t>
            </a:r>
            <a:r>
              <a:rPr lang="en-US" sz="2400" dirty="0">
                <a:latin typeface="Tw Cen MT" panose="020B0602020104020603" pitchFamily="34" charset="0"/>
              </a:rPr>
              <a:t>c</a:t>
            </a:r>
            <a:r>
              <a:rPr lang="en-BB" sz="2400" dirty="0">
                <a:latin typeface="Tw Cen MT" panose="020B0602020104020603" pitchFamily="34" charset="0"/>
              </a:rPr>
              <a:t>a</a:t>
            </a:r>
            <a:r>
              <a:rPr lang="en-US" sz="2400" dirty="0">
                <a:latin typeface="Tw Cen MT" panose="020B0602020104020603" pitchFamily="34" charset="0"/>
              </a:rPr>
              <a:t>l</a:t>
            </a:r>
            <a:r>
              <a:rPr lang="en-BB" sz="2400" dirty="0">
                <a:latin typeface="Tw Cen MT" panose="020B0602020104020603" pitchFamily="34" charset="0"/>
              </a:rPr>
              <a:t> </a:t>
            </a:r>
            <a:r>
              <a:rPr lang="en-US" sz="2400" dirty="0">
                <a:latin typeface="Tw Cen MT" panose="020B0602020104020603" pitchFamily="34" charset="0"/>
              </a:rPr>
              <a:t>a</a:t>
            </a:r>
            <a:r>
              <a:rPr lang="en-BB" sz="2400" dirty="0">
                <a:latin typeface="Tw Cen MT" panose="020B0602020104020603" pitchFamily="34" charset="0"/>
              </a:rPr>
              <a:t>n</a:t>
            </a:r>
            <a:r>
              <a:rPr lang="en-US" sz="2400" dirty="0">
                <a:latin typeface="Tw Cen MT" panose="020B0602020104020603" pitchFamily="34" charset="0"/>
              </a:rPr>
              <a:t>d</a:t>
            </a:r>
            <a:r>
              <a:rPr lang="en-BB" sz="2400" dirty="0">
                <a:latin typeface="Tw Cen MT" panose="020B0602020104020603" pitchFamily="34" charset="0"/>
              </a:rPr>
              <a:t> H</a:t>
            </a:r>
            <a:r>
              <a:rPr lang="en-US" sz="2400" dirty="0">
                <a:latin typeface="Tw Cen MT" panose="020B0602020104020603" pitchFamily="34" charset="0"/>
              </a:rPr>
              <a:t>y</a:t>
            </a:r>
            <a:r>
              <a:rPr lang="en-BB" sz="2400" dirty="0">
                <a:latin typeface="Tw Cen MT" panose="020B0602020104020603" pitchFamily="34" charset="0"/>
              </a:rPr>
              <a:t>d</a:t>
            </a:r>
            <a:r>
              <a:rPr lang="en-US" sz="2400" dirty="0">
                <a:latin typeface="Tw Cen MT" panose="020B0602020104020603" pitchFamily="34" charset="0"/>
              </a:rPr>
              <a:t>r</a:t>
            </a:r>
            <a:r>
              <a:rPr lang="en-BB" sz="2400" dirty="0">
                <a:latin typeface="Tw Cen MT" panose="020B0602020104020603" pitchFamily="34" charset="0"/>
              </a:rPr>
              <a:t>o</a:t>
            </a:r>
            <a:r>
              <a:rPr lang="en-US" sz="2400" dirty="0">
                <a:latin typeface="Tw Cen MT" panose="020B0602020104020603" pitchFamily="34" charset="0"/>
              </a:rPr>
              <a:t>l</a:t>
            </a:r>
            <a:r>
              <a:rPr lang="en-BB" sz="2400" dirty="0">
                <a:latin typeface="Tw Cen MT" panose="020B0602020104020603" pitchFamily="34" charset="0"/>
              </a:rPr>
              <a:t>o</a:t>
            </a:r>
            <a:r>
              <a:rPr lang="en-US" sz="2400" dirty="0">
                <a:latin typeface="Tw Cen MT" panose="020B0602020104020603" pitchFamily="34" charset="0"/>
              </a:rPr>
              <a:t>g</a:t>
            </a:r>
            <a:r>
              <a:rPr lang="en-BB" sz="2400" dirty="0">
                <a:latin typeface="Tw Cen MT" panose="020B0602020104020603" pitchFamily="34" charset="0"/>
              </a:rPr>
              <a:t>i</a:t>
            </a:r>
            <a:r>
              <a:rPr lang="en-US" sz="2400" dirty="0">
                <a:latin typeface="Tw Cen MT" panose="020B0602020104020603" pitchFamily="34" charset="0"/>
              </a:rPr>
              <a:t>c</a:t>
            </a:r>
            <a:r>
              <a:rPr lang="en-BB" sz="2400" dirty="0">
                <a:latin typeface="Tw Cen MT" panose="020B0602020104020603" pitchFamily="34" charset="0"/>
              </a:rPr>
              <a:t>a</a:t>
            </a:r>
            <a:r>
              <a:rPr lang="en-US" sz="2400" dirty="0">
                <a:latin typeface="Tw Cen MT" panose="020B0602020104020603" pitchFamily="34" charset="0"/>
              </a:rPr>
              <a:t>l</a:t>
            </a:r>
            <a:r>
              <a:rPr lang="en-BB" sz="2400" dirty="0">
                <a:latin typeface="Tw Cen MT" panose="020B0602020104020603" pitchFamily="34" charset="0"/>
              </a:rPr>
              <a:t> S</a:t>
            </a:r>
            <a:r>
              <a:rPr lang="en-US" sz="2400" dirty="0">
                <a:latin typeface="Tw Cen MT" panose="020B0602020104020603" pitchFamily="34" charset="0"/>
              </a:rPr>
              <a:t>e</a:t>
            </a:r>
            <a:r>
              <a:rPr lang="en-BB" sz="2400" dirty="0">
                <a:latin typeface="Tw Cen MT" panose="020B0602020104020603" pitchFamily="34" charset="0"/>
              </a:rPr>
              <a:t>r</a:t>
            </a:r>
            <a:r>
              <a:rPr lang="en-US" sz="2400" dirty="0">
                <a:latin typeface="Tw Cen MT" panose="020B0602020104020603" pitchFamily="34" charset="0"/>
              </a:rPr>
              <a:t>v</a:t>
            </a:r>
            <a:r>
              <a:rPr lang="en-BB" sz="2400" dirty="0">
                <a:latin typeface="Tw Cen MT" panose="020B0602020104020603" pitchFamily="34" charset="0"/>
              </a:rPr>
              <a:t>i</a:t>
            </a:r>
            <a:r>
              <a:rPr lang="en-US" sz="2400" dirty="0">
                <a:latin typeface="Tw Cen MT" panose="020B0602020104020603" pitchFamily="34" charset="0"/>
              </a:rPr>
              <a:t>c</a:t>
            </a:r>
            <a:r>
              <a:rPr lang="en-BB" sz="2400" dirty="0">
                <a:latin typeface="Tw Cen MT" panose="020B0602020104020603" pitchFamily="34" charset="0"/>
              </a:rPr>
              <a:t>e (</a:t>
            </a:r>
            <a:r>
              <a:rPr lang="en-US" sz="2400" dirty="0">
                <a:latin typeface="Tw Cen MT" panose="020B0602020104020603" pitchFamily="34" charset="0"/>
              </a:rPr>
              <a:t>N</a:t>
            </a:r>
            <a:r>
              <a:rPr lang="en-BB" sz="2400" dirty="0">
                <a:latin typeface="Tw Cen MT" panose="020B0602020104020603" pitchFamily="34" charset="0"/>
              </a:rPr>
              <a:t>M</a:t>
            </a:r>
            <a:r>
              <a:rPr lang="en-US" sz="2400" dirty="0">
                <a:latin typeface="Tw Cen MT" panose="020B0602020104020603" pitchFamily="34" charset="0"/>
              </a:rPr>
              <a:t>H</a:t>
            </a:r>
            <a:r>
              <a:rPr lang="en-BB" sz="2400" dirty="0">
                <a:latin typeface="Tw Cen MT" panose="020B0602020104020603" pitchFamily="34" charset="0"/>
              </a:rPr>
              <a:t>S) </a:t>
            </a:r>
            <a:r>
              <a:rPr lang="en-US" sz="2400" b="1" u="sng" dirty="0">
                <a:latin typeface="Tw Cen MT" panose="020B0602020104020603" pitchFamily="34" charset="0"/>
              </a:rPr>
              <a:t>t</a:t>
            </a:r>
            <a:r>
              <a:rPr lang="en-BB" sz="2400" b="1" u="sng" dirty="0">
                <a:latin typeface="Tw Cen MT" panose="020B0602020104020603" pitchFamily="34" charset="0"/>
              </a:rPr>
              <a:t>o </a:t>
            </a:r>
            <a:r>
              <a:rPr lang="en-US" sz="2400" b="1" u="sng" dirty="0">
                <a:latin typeface="Tw Cen MT" panose="020B0602020104020603" pitchFamily="34" charset="0"/>
              </a:rPr>
              <a:t>m</a:t>
            </a:r>
            <a:r>
              <a:rPr lang="en-BB" sz="2400" b="1" u="sng" dirty="0">
                <a:latin typeface="Tw Cen MT" panose="020B0602020104020603" pitchFamily="34" charset="0"/>
              </a:rPr>
              <a:t>e</a:t>
            </a:r>
            <a:r>
              <a:rPr lang="en-US" sz="2400" b="1" u="sng" dirty="0">
                <a:latin typeface="Tw Cen MT" panose="020B0602020104020603" pitchFamily="34" charset="0"/>
              </a:rPr>
              <a:t>e</a:t>
            </a:r>
            <a:r>
              <a:rPr lang="en-BB" sz="2400" b="1" u="sng" dirty="0">
                <a:latin typeface="Tw Cen MT" panose="020B0602020104020603" pitchFamily="34" charset="0"/>
              </a:rPr>
              <a:t>t the needs and </a:t>
            </a:r>
            <a:r>
              <a:rPr lang="en-US" sz="2400" b="1" u="sng" dirty="0">
                <a:latin typeface="Tw Cen MT" panose="020B0602020104020603" pitchFamily="34" charset="0"/>
              </a:rPr>
              <a:t>i</a:t>
            </a:r>
            <a:r>
              <a:rPr lang="en-BB" sz="2400" b="1" u="sng" dirty="0">
                <a:latin typeface="Tw Cen MT" panose="020B0602020104020603" pitchFamily="34" charset="0"/>
              </a:rPr>
              <a:t>m</a:t>
            </a:r>
            <a:r>
              <a:rPr lang="en-US" sz="2400" b="1" u="sng" dirty="0">
                <a:latin typeface="Tw Cen MT" panose="020B0602020104020603" pitchFamily="34" charset="0"/>
              </a:rPr>
              <a:t>p</a:t>
            </a:r>
            <a:r>
              <a:rPr lang="en-BB" sz="2400" b="1" u="sng" dirty="0">
                <a:latin typeface="Tw Cen MT" panose="020B0602020104020603" pitchFamily="34" charset="0"/>
              </a:rPr>
              <a:t>r</a:t>
            </a:r>
            <a:r>
              <a:rPr lang="en-US" sz="2400" b="1" u="sng" dirty="0">
                <a:latin typeface="Tw Cen MT" panose="020B0602020104020603" pitchFamily="34" charset="0"/>
              </a:rPr>
              <a:t>o</a:t>
            </a:r>
            <a:r>
              <a:rPr lang="en-BB" sz="2400" b="1" u="sng" dirty="0">
                <a:latin typeface="Tw Cen MT" panose="020B0602020104020603" pitchFamily="34" charset="0"/>
              </a:rPr>
              <a:t>v</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i</a:t>
            </a:r>
            <a:r>
              <a:rPr lang="en-BB" sz="2400" b="1" u="sng" dirty="0">
                <a:latin typeface="Tw Cen MT" panose="020B0602020104020603" pitchFamily="34" charset="0"/>
              </a:rPr>
              <a:t>t</a:t>
            </a:r>
            <a:r>
              <a:rPr lang="en-US" sz="2400" b="1" u="sng" dirty="0">
                <a:latin typeface="Tw Cen MT" panose="020B0602020104020603" pitchFamily="34" charset="0"/>
              </a:rPr>
              <a:t>s</a:t>
            </a:r>
            <a:r>
              <a:rPr lang="en-BB" sz="2400" b="1" u="sng" dirty="0">
                <a:latin typeface="Tw Cen MT" panose="020B0602020104020603" pitchFamily="34" charset="0"/>
              </a:rPr>
              <a:t> </a:t>
            </a:r>
            <a:r>
              <a:rPr lang="en-US" sz="2400" b="1" u="sng" dirty="0">
                <a:latin typeface="Tw Cen MT" panose="020B0602020104020603" pitchFamily="34" charset="0"/>
              </a:rPr>
              <a:t>s</a:t>
            </a:r>
            <a:r>
              <a:rPr lang="en-BB" sz="2400" b="1" u="sng" dirty="0">
                <a:latin typeface="Tw Cen MT" panose="020B0602020104020603" pitchFamily="34" charset="0"/>
              </a:rPr>
              <a:t>e</a:t>
            </a:r>
            <a:r>
              <a:rPr lang="en-US" sz="2400" b="1" u="sng" dirty="0">
                <a:latin typeface="Tw Cen MT" panose="020B0602020104020603" pitchFamily="34" charset="0"/>
              </a:rPr>
              <a:t>r</a:t>
            </a:r>
            <a:r>
              <a:rPr lang="en-BB" sz="2400" b="1" u="sng" dirty="0">
                <a:latin typeface="Tw Cen MT" panose="020B0602020104020603" pitchFamily="34" charset="0"/>
              </a:rPr>
              <a:t>v</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a</a:t>
            </a:r>
            <a:r>
              <a:rPr lang="en-BB" sz="2400" b="1" u="sng" dirty="0">
                <a:latin typeface="Tw Cen MT" panose="020B0602020104020603" pitchFamily="34" charset="0"/>
              </a:rPr>
              <a:t>l</a:t>
            </a:r>
            <a:r>
              <a:rPr lang="en-US" sz="2400" b="1" u="sng" dirty="0">
                <a:latin typeface="Tw Cen MT" panose="020B0602020104020603" pitchFamily="34" charset="0"/>
              </a:rPr>
              <a:t>l</a:t>
            </a:r>
            <a:r>
              <a:rPr lang="en-BB" sz="2400" b="1" u="sng" dirty="0">
                <a:latin typeface="Tw Cen MT" panose="020B0602020104020603" pitchFamily="34" charset="0"/>
              </a:rPr>
              <a:t> </a:t>
            </a:r>
            <a:r>
              <a:rPr lang="en-US" sz="2400" b="1" u="sng" dirty="0">
                <a:latin typeface="Tw Cen MT" panose="020B0602020104020603" pitchFamily="34" charset="0"/>
              </a:rPr>
              <a:t>a</a:t>
            </a:r>
            <a:r>
              <a:rPr lang="en-BB" sz="2400" b="1" u="sng" dirty="0">
                <a:latin typeface="Tw Cen MT" panose="020B0602020104020603" pitchFamily="34" charset="0"/>
              </a:rPr>
              <a:t>l</a:t>
            </a:r>
            <a:r>
              <a:rPr lang="en-US" sz="2400" b="1" u="sng" dirty="0">
                <a:latin typeface="Tw Cen MT" panose="020B0602020104020603" pitchFamily="34" charset="0"/>
              </a:rPr>
              <a:t>o</a:t>
            </a:r>
            <a:r>
              <a:rPr lang="en-BB" sz="2400" b="1" u="sng" dirty="0">
                <a:latin typeface="Tw Cen MT" panose="020B0602020104020603" pitchFamily="34" charset="0"/>
              </a:rPr>
              <a:t>n</a:t>
            </a:r>
            <a:r>
              <a:rPr lang="en-US" sz="2400" b="1" u="sng" dirty="0">
                <a:latin typeface="Tw Cen MT" panose="020B0602020104020603" pitchFamily="34" charset="0"/>
              </a:rPr>
              <a:t>e</a:t>
            </a:r>
            <a:r>
              <a:rPr lang="en-BB" sz="2400" dirty="0">
                <a:latin typeface="Tw Cen MT" panose="020B0602020104020603" pitchFamily="34" charset="0"/>
              </a:rPr>
              <a:t>. </a:t>
            </a:r>
          </a:p>
          <a:p>
            <a:r>
              <a:rPr lang="en-US" sz="2400" dirty="0">
                <a:latin typeface="Tw Cen MT" panose="020B0602020104020603" pitchFamily="34" charset="0"/>
              </a:rPr>
              <a:t>B</a:t>
            </a:r>
            <a:r>
              <a:rPr lang="en-BB" sz="2400" dirty="0">
                <a:latin typeface="Tw Cen MT" panose="020B0602020104020603" pitchFamily="34" charset="0"/>
              </a:rPr>
              <a:t>y </a:t>
            </a:r>
            <a:r>
              <a:rPr lang="en-US" sz="2400" dirty="0">
                <a:latin typeface="Tw Cen MT" panose="020B0602020104020603" pitchFamily="34" charset="0"/>
              </a:rPr>
              <a:t>n</a:t>
            </a:r>
            <a:r>
              <a:rPr lang="en-BB" sz="2400" dirty="0">
                <a:latin typeface="Tw Cen MT" panose="020B0602020104020603" pitchFamily="34" charset="0"/>
              </a:rPr>
              <a:t>a</a:t>
            </a:r>
            <a:r>
              <a:rPr lang="en-US" sz="2400" dirty="0">
                <a:latin typeface="Tw Cen MT" panose="020B0602020104020603" pitchFamily="34" charset="0"/>
              </a:rPr>
              <a:t>t</a:t>
            </a:r>
            <a:r>
              <a:rPr lang="en-BB" sz="2400" dirty="0">
                <a:latin typeface="Tw Cen MT" panose="020B0602020104020603" pitchFamily="34" charset="0"/>
              </a:rPr>
              <a:t>u</a:t>
            </a:r>
            <a:r>
              <a:rPr lang="en-US" sz="2400" dirty="0">
                <a:latin typeface="Tw Cen MT" panose="020B0602020104020603" pitchFamily="34" charset="0"/>
              </a:rPr>
              <a:t>r</a:t>
            </a:r>
            <a:r>
              <a:rPr lang="en-BB" sz="2400" dirty="0">
                <a:latin typeface="Tw Cen MT" panose="020B0602020104020603" pitchFamily="34" charset="0"/>
              </a:rPr>
              <a:t>e, </a:t>
            </a:r>
            <a:r>
              <a:rPr lang="en-US" sz="2400" dirty="0">
                <a:latin typeface="Tw Cen MT" panose="020B0602020104020603" pitchFamily="34" charset="0"/>
              </a:rPr>
              <a:t>m</a:t>
            </a:r>
            <a:r>
              <a:rPr lang="en-BB" sz="2400" dirty="0">
                <a:latin typeface="Tw Cen MT" panose="020B0602020104020603" pitchFamily="34" charset="0"/>
              </a:rPr>
              <a:t>e</a:t>
            </a:r>
            <a:r>
              <a:rPr lang="en-US" sz="2400" dirty="0">
                <a:latin typeface="Tw Cen MT" panose="020B0602020104020603" pitchFamily="34" charset="0"/>
              </a:rPr>
              <a:t>t</a:t>
            </a:r>
            <a:r>
              <a:rPr lang="en-BB" sz="2400" dirty="0">
                <a:latin typeface="Tw Cen MT" panose="020B0602020104020603" pitchFamily="34" charset="0"/>
              </a:rPr>
              <a:t>e</a:t>
            </a:r>
            <a:r>
              <a:rPr lang="en-US" sz="2400" dirty="0">
                <a:latin typeface="Tw Cen MT" panose="020B0602020104020603" pitchFamily="34" charset="0"/>
              </a:rPr>
              <a:t>o</a:t>
            </a:r>
            <a:r>
              <a:rPr lang="en-BB" sz="2400" dirty="0">
                <a:latin typeface="Tw Cen MT" panose="020B0602020104020603" pitchFamily="34" charset="0"/>
              </a:rPr>
              <a:t>r</a:t>
            </a:r>
            <a:r>
              <a:rPr lang="en-US" sz="2400" dirty="0">
                <a:latin typeface="Tw Cen MT" panose="020B0602020104020603" pitchFamily="34" charset="0"/>
              </a:rPr>
              <a:t>o</a:t>
            </a:r>
            <a:r>
              <a:rPr lang="en-BB" sz="2400" dirty="0">
                <a:latin typeface="Tw Cen MT" panose="020B0602020104020603" pitchFamily="34" charset="0"/>
              </a:rPr>
              <a:t>l</a:t>
            </a:r>
            <a:r>
              <a:rPr lang="en-US" sz="2400" dirty="0">
                <a:latin typeface="Tw Cen MT" panose="020B0602020104020603" pitchFamily="34" charset="0"/>
              </a:rPr>
              <a:t>o</a:t>
            </a:r>
            <a:r>
              <a:rPr lang="en-BB" sz="2400" dirty="0">
                <a:latin typeface="Tw Cen MT" panose="020B0602020104020603" pitchFamily="34" charset="0"/>
              </a:rPr>
              <a:t>g</a:t>
            </a:r>
            <a:r>
              <a:rPr lang="en-US" sz="2400" dirty="0">
                <a:latin typeface="Tw Cen MT" panose="020B0602020104020603" pitchFamily="34" charset="0"/>
              </a:rPr>
              <a:t>i</a:t>
            </a:r>
            <a:r>
              <a:rPr lang="en-BB" sz="2400" dirty="0">
                <a:latin typeface="Tw Cen MT" panose="020B0602020104020603" pitchFamily="34" charset="0"/>
              </a:rPr>
              <a:t>c</a:t>
            </a:r>
            <a:r>
              <a:rPr lang="en-US" sz="2400" dirty="0">
                <a:latin typeface="Tw Cen MT" panose="020B0602020104020603" pitchFamily="34" charset="0"/>
              </a:rPr>
              <a:t>a</a:t>
            </a:r>
            <a:r>
              <a:rPr lang="en-BB" sz="2400" dirty="0">
                <a:latin typeface="Tw Cen MT" panose="020B0602020104020603" pitchFamily="34" charset="0"/>
              </a:rPr>
              <a:t>l </a:t>
            </a:r>
            <a:r>
              <a:rPr lang="en-US" sz="2400" dirty="0">
                <a:latin typeface="Tw Cen MT" panose="020B0602020104020603" pitchFamily="34" charset="0"/>
              </a:rPr>
              <a:t>s</a:t>
            </a:r>
            <a:r>
              <a:rPr lang="en-BB" sz="2400" dirty="0">
                <a:latin typeface="Tw Cen MT" panose="020B0602020104020603" pitchFamily="34" charset="0"/>
              </a:rPr>
              <a:t>e</a:t>
            </a:r>
            <a:r>
              <a:rPr lang="en-US" sz="2400" dirty="0">
                <a:latin typeface="Tw Cen MT" panose="020B0602020104020603" pitchFamily="34" charset="0"/>
              </a:rPr>
              <a:t>r</a:t>
            </a:r>
            <a:r>
              <a:rPr lang="en-BB" sz="2400" dirty="0">
                <a:latin typeface="Tw Cen MT" panose="020B0602020104020603" pitchFamily="34" charset="0"/>
              </a:rPr>
              <a:t>v</a:t>
            </a:r>
            <a:r>
              <a:rPr lang="en-US" sz="2400" dirty="0">
                <a:latin typeface="Tw Cen MT" panose="020B0602020104020603" pitchFamily="34" charset="0"/>
              </a:rPr>
              <a:t>i</a:t>
            </a:r>
            <a:r>
              <a:rPr lang="en-BB" sz="2400" dirty="0">
                <a:latin typeface="Tw Cen MT" panose="020B0602020104020603" pitchFamily="34" charset="0"/>
              </a:rPr>
              <a:t>c</a:t>
            </a:r>
            <a:r>
              <a:rPr lang="en-US" sz="2400" dirty="0">
                <a:latin typeface="Tw Cen MT" panose="020B0602020104020603" pitchFamily="34" charset="0"/>
              </a:rPr>
              <a:t>e</a:t>
            </a:r>
            <a:r>
              <a:rPr lang="en-BB" sz="2400" dirty="0">
                <a:latin typeface="Tw Cen MT" panose="020B0602020104020603" pitchFamily="34" charset="0"/>
              </a:rPr>
              <a:t> </a:t>
            </a:r>
            <a:r>
              <a:rPr lang="en-US" sz="2400" dirty="0">
                <a:latin typeface="Tw Cen MT" panose="020B0602020104020603" pitchFamily="34" charset="0"/>
              </a:rPr>
              <a:t>i</a:t>
            </a:r>
            <a:r>
              <a:rPr lang="en-BB" sz="2400" dirty="0">
                <a:latin typeface="Tw Cen MT" panose="020B0602020104020603" pitchFamily="34" charset="0"/>
              </a:rPr>
              <a:t>s of collective/collab</a:t>
            </a:r>
            <a:r>
              <a:rPr lang="en-US" sz="2400" dirty="0">
                <a:latin typeface="Tw Cen MT" panose="020B0602020104020603" pitchFamily="34" charset="0"/>
              </a:rPr>
              <a:t>o</a:t>
            </a:r>
            <a:r>
              <a:rPr lang="en-BB" sz="2400" dirty="0">
                <a:latin typeface="Tw Cen MT" panose="020B0602020104020603" pitchFamily="34" charset="0"/>
              </a:rPr>
              <a:t>r</a:t>
            </a:r>
            <a:r>
              <a:rPr lang="en-US" sz="2400" dirty="0">
                <a:latin typeface="Tw Cen MT" panose="020B0602020104020603" pitchFamily="34" charset="0"/>
              </a:rPr>
              <a:t>a</a:t>
            </a:r>
            <a:r>
              <a:rPr lang="en-BB" sz="2400" dirty="0">
                <a:latin typeface="Tw Cen MT" panose="020B0602020104020603" pitchFamily="34" charset="0"/>
              </a:rPr>
              <a:t>t</a:t>
            </a:r>
            <a:r>
              <a:rPr lang="en-US" sz="2400" dirty="0">
                <a:latin typeface="Tw Cen MT" panose="020B0602020104020603" pitchFamily="34" charset="0"/>
              </a:rPr>
              <a:t>i</a:t>
            </a:r>
            <a:r>
              <a:rPr lang="en-BB" sz="2400" dirty="0">
                <a:latin typeface="Tw Cen MT" panose="020B0602020104020603" pitchFamily="34" charset="0"/>
              </a:rPr>
              <a:t>v</a:t>
            </a:r>
            <a:r>
              <a:rPr lang="en-US" sz="2400" dirty="0">
                <a:latin typeface="Tw Cen MT" panose="020B0602020104020603" pitchFamily="34" charset="0"/>
              </a:rPr>
              <a:t>e</a:t>
            </a:r>
            <a:r>
              <a:rPr lang="en-BB" sz="2400" dirty="0">
                <a:latin typeface="Tw Cen MT" panose="020B0602020104020603" pitchFamily="34" charset="0"/>
              </a:rPr>
              <a:t> </a:t>
            </a:r>
            <a:r>
              <a:rPr lang="en-US" sz="2400" dirty="0">
                <a:latin typeface="Tw Cen MT" panose="020B0602020104020603" pitchFamily="34" charset="0"/>
              </a:rPr>
              <a:t>c</a:t>
            </a:r>
            <a:r>
              <a:rPr lang="en-BB" sz="2400" dirty="0">
                <a:latin typeface="Tw Cen MT" panose="020B0602020104020603" pitchFamily="34" charset="0"/>
              </a:rPr>
              <a:t>h</a:t>
            </a:r>
            <a:r>
              <a:rPr lang="en-US" sz="2400" dirty="0">
                <a:latin typeface="Tw Cen MT" panose="020B0602020104020603" pitchFamily="34" charset="0"/>
              </a:rPr>
              <a:t>a</a:t>
            </a:r>
            <a:r>
              <a:rPr lang="en-BB" sz="2400" dirty="0">
                <a:latin typeface="Tw Cen MT" panose="020B0602020104020603" pitchFamily="34" charset="0"/>
              </a:rPr>
              <a:t>r</a:t>
            </a:r>
            <a:r>
              <a:rPr lang="en-US" sz="2400" dirty="0">
                <a:latin typeface="Tw Cen MT" panose="020B0602020104020603" pitchFamily="34" charset="0"/>
              </a:rPr>
              <a:t>a</a:t>
            </a:r>
            <a:r>
              <a:rPr lang="en-BB" sz="2400" dirty="0">
                <a:latin typeface="Tw Cen MT" panose="020B0602020104020603" pitchFamily="34" charset="0"/>
              </a:rPr>
              <a:t>c</a:t>
            </a:r>
            <a:r>
              <a:rPr lang="en-US" sz="2400" dirty="0">
                <a:latin typeface="Tw Cen MT" panose="020B0602020104020603" pitchFamily="34" charset="0"/>
              </a:rPr>
              <a:t>t</a:t>
            </a:r>
            <a:r>
              <a:rPr lang="en-BB" sz="2400" dirty="0">
                <a:latin typeface="Tw Cen MT" panose="020B0602020104020603" pitchFamily="34" charset="0"/>
              </a:rPr>
              <a:t>e</a:t>
            </a:r>
            <a:r>
              <a:rPr lang="en-US" sz="2400" dirty="0">
                <a:latin typeface="Tw Cen MT" panose="020B0602020104020603" pitchFamily="34" charset="0"/>
              </a:rPr>
              <a:t>r. </a:t>
            </a:r>
            <a:r>
              <a:rPr lang="en-US" sz="2400" b="1" u="sng" dirty="0">
                <a:latin typeface="Tw Cen MT" panose="020B0602020104020603" pitchFamily="34" charset="0"/>
              </a:rPr>
              <a:t>One </a:t>
            </a:r>
            <a:r>
              <a:rPr lang="en-BB" sz="2400" b="1" u="sng" dirty="0">
                <a:latin typeface="Tw Cen MT" panose="020B0602020104020603" pitchFamily="34" charset="0"/>
              </a:rPr>
              <a:t>o</a:t>
            </a:r>
            <a:r>
              <a:rPr lang="en-US" sz="2400" b="1" u="sng" dirty="0">
                <a:latin typeface="Tw Cen MT" panose="020B0602020104020603" pitchFamily="34" charset="0"/>
              </a:rPr>
              <a:t>f</a:t>
            </a:r>
            <a:r>
              <a:rPr lang="en-BB" sz="2400" b="1" u="sng" dirty="0">
                <a:latin typeface="Tw Cen MT" panose="020B0602020104020603" pitchFamily="34" charset="0"/>
              </a:rPr>
              <a:t> </a:t>
            </a:r>
            <a:r>
              <a:rPr lang="en-US" sz="2400" b="1" u="sng" dirty="0">
                <a:latin typeface="Tw Cen MT" panose="020B0602020104020603" pitchFamily="34" charset="0"/>
              </a:rPr>
              <a:t>t</a:t>
            </a:r>
            <a:r>
              <a:rPr lang="en-BB" sz="2400" b="1" u="sng" dirty="0">
                <a:latin typeface="Tw Cen MT" panose="020B0602020104020603" pitchFamily="34" charset="0"/>
              </a:rPr>
              <a:t>h</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w</a:t>
            </a:r>
            <a:r>
              <a:rPr lang="en-BB" sz="2400" b="1" u="sng" dirty="0">
                <a:latin typeface="Tw Cen MT" panose="020B0602020104020603" pitchFamily="34" charset="0"/>
              </a:rPr>
              <a:t>a</a:t>
            </a:r>
            <a:r>
              <a:rPr lang="en-US" sz="2400" b="1" u="sng" dirty="0">
                <a:latin typeface="Tw Cen MT" panose="020B0602020104020603" pitchFamily="34" charset="0"/>
              </a:rPr>
              <a:t>y</a:t>
            </a:r>
            <a:r>
              <a:rPr lang="en-BB" sz="2400" b="1" u="sng" dirty="0">
                <a:latin typeface="Tw Cen MT" panose="020B0602020104020603" pitchFamily="34" charset="0"/>
              </a:rPr>
              <a:t>s</a:t>
            </a:r>
            <a:r>
              <a:rPr lang="en-US" sz="2400" b="1" u="sng" dirty="0">
                <a:latin typeface="Tw Cen MT" panose="020B0602020104020603" pitchFamily="34" charset="0"/>
              </a:rPr>
              <a:t> to improve m</a:t>
            </a:r>
            <a:r>
              <a:rPr lang="en-BB" sz="2400" b="1" u="sng" dirty="0">
                <a:latin typeface="Tw Cen MT" panose="020B0602020104020603" pitchFamily="34" charset="0"/>
              </a:rPr>
              <a:t>e</a:t>
            </a:r>
            <a:r>
              <a:rPr lang="en-US" sz="2400" b="1" u="sng" dirty="0">
                <a:latin typeface="Tw Cen MT" panose="020B0602020104020603" pitchFamily="34" charset="0"/>
              </a:rPr>
              <a:t>t</a:t>
            </a:r>
            <a:r>
              <a:rPr lang="en-BB" sz="2400" b="1" u="sng" dirty="0">
                <a:latin typeface="Tw Cen MT" panose="020B0602020104020603" pitchFamily="34" charset="0"/>
              </a:rPr>
              <a:t>e</a:t>
            </a:r>
            <a:r>
              <a:rPr lang="en-US" sz="2400" b="1" u="sng" dirty="0">
                <a:latin typeface="Tw Cen MT" panose="020B0602020104020603" pitchFamily="34" charset="0"/>
              </a:rPr>
              <a:t>o</a:t>
            </a:r>
            <a:r>
              <a:rPr lang="en-BB" sz="2400" b="1" u="sng" dirty="0">
                <a:latin typeface="Tw Cen MT" panose="020B0602020104020603" pitchFamily="34" charset="0"/>
              </a:rPr>
              <a:t>r</a:t>
            </a:r>
            <a:r>
              <a:rPr lang="en-US" sz="2400" b="1" u="sng" dirty="0">
                <a:latin typeface="Tw Cen MT" panose="020B0602020104020603" pitchFamily="34" charset="0"/>
              </a:rPr>
              <a:t>o</a:t>
            </a:r>
            <a:r>
              <a:rPr lang="en-BB" sz="2400" b="1" u="sng" dirty="0">
                <a:latin typeface="Tw Cen MT" panose="020B0602020104020603" pitchFamily="34" charset="0"/>
              </a:rPr>
              <a:t>l</a:t>
            </a:r>
            <a:r>
              <a:rPr lang="en-US" sz="2400" b="1" u="sng" dirty="0">
                <a:latin typeface="Tw Cen MT" panose="020B0602020104020603" pitchFamily="34" charset="0"/>
              </a:rPr>
              <a:t>o</a:t>
            </a:r>
            <a:r>
              <a:rPr lang="en-BB" sz="2400" b="1" u="sng" dirty="0">
                <a:latin typeface="Tw Cen MT" panose="020B0602020104020603" pitchFamily="34" charset="0"/>
              </a:rPr>
              <a:t>g</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a</a:t>
            </a:r>
            <a:r>
              <a:rPr lang="en-BB" sz="2400" b="1" u="sng" dirty="0">
                <a:latin typeface="Tw Cen MT" panose="020B0602020104020603" pitchFamily="34" charset="0"/>
              </a:rPr>
              <a:t>l </a:t>
            </a:r>
            <a:r>
              <a:rPr lang="en-US" sz="2400" b="1" u="sng" dirty="0">
                <a:latin typeface="Tw Cen MT" panose="020B0602020104020603" pitchFamily="34" charset="0"/>
              </a:rPr>
              <a:t>s</a:t>
            </a:r>
            <a:r>
              <a:rPr lang="en-BB" sz="2400" b="1" u="sng" dirty="0">
                <a:latin typeface="Tw Cen MT" panose="020B0602020104020603" pitchFamily="34" charset="0"/>
              </a:rPr>
              <a:t>e</a:t>
            </a:r>
            <a:r>
              <a:rPr lang="en-US" sz="2400" b="1" u="sng" dirty="0">
                <a:latin typeface="Tw Cen MT" panose="020B0602020104020603" pitchFamily="34" charset="0"/>
              </a:rPr>
              <a:t>r</a:t>
            </a:r>
            <a:r>
              <a:rPr lang="en-BB" sz="2400" b="1" u="sng" dirty="0">
                <a:latin typeface="Tw Cen MT" panose="020B0602020104020603" pitchFamily="34" charset="0"/>
              </a:rPr>
              <a:t>v</a:t>
            </a:r>
            <a:r>
              <a:rPr lang="en-US" sz="2400" b="1" u="sng" dirty="0">
                <a:latin typeface="Tw Cen MT" panose="020B0602020104020603" pitchFamily="34" charset="0"/>
              </a:rPr>
              <a:t>i</a:t>
            </a:r>
            <a:r>
              <a:rPr lang="en-BB" sz="2400" b="1" u="sng" dirty="0">
                <a:latin typeface="Tw Cen MT" panose="020B0602020104020603" pitchFamily="34" charset="0"/>
              </a:rPr>
              <a:t>c</a:t>
            </a:r>
            <a:r>
              <a:rPr lang="en-US" sz="2400" b="1" u="sng" dirty="0">
                <a:latin typeface="Tw Cen MT" panose="020B0602020104020603" pitchFamily="34" charset="0"/>
              </a:rPr>
              <a:t>e</a:t>
            </a:r>
            <a:r>
              <a:rPr lang="en-BB" sz="2400" b="1" u="sng" dirty="0">
                <a:latin typeface="Tw Cen MT" panose="020B0602020104020603" pitchFamily="34" charset="0"/>
              </a:rPr>
              <a:t> </a:t>
            </a:r>
            <a:r>
              <a:rPr lang="en-US" sz="2400" b="1" u="sng" dirty="0">
                <a:latin typeface="Tw Cen MT" panose="020B0602020104020603" pitchFamily="34" charset="0"/>
              </a:rPr>
              <a:t>i</a:t>
            </a:r>
            <a:r>
              <a:rPr lang="en-BB" sz="2400" b="1" u="sng" dirty="0">
                <a:latin typeface="Tw Cen MT" panose="020B0602020104020603" pitchFamily="34" charset="0"/>
              </a:rPr>
              <a:t>n </a:t>
            </a:r>
            <a:r>
              <a:rPr lang="en-US" sz="2400" b="1" u="sng" dirty="0">
                <a:latin typeface="Tw Cen MT" panose="020B0602020104020603" pitchFamily="34" charset="0"/>
              </a:rPr>
              <a:t>a</a:t>
            </a:r>
            <a:r>
              <a:rPr lang="en-BB" sz="2400" b="1" u="sng" dirty="0">
                <a:latin typeface="Tw Cen MT" panose="020B0602020104020603" pitchFamily="34" charset="0"/>
              </a:rPr>
              <a:t> </a:t>
            </a:r>
            <a:r>
              <a:rPr lang="en-US" sz="2400" b="1" u="sng" dirty="0">
                <a:latin typeface="Tw Cen MT" panose="020B0602020104020603" pitchFamily="34" charset="0"/>
              </a:rPr>
              <a:t>c</a:t>
            </a:r>
            <a:r>
              <a:rPr lang="en-BB" sz="2400" b="1" u="sng" dirty="0">
                <a:latin typeface="Tw Cen MT" panose="020B0602020104020603" pitchFamily="34" charset="0"/>
              </a:rPr>
              <a:t>o</a:t>
            </a:r>
            <a:r>
              <a:rPr lang="en-US" sz="2400" b="1" u="sng" dirty="0">
                <a:latin typeface="Tw Cen MT" panose="020B0602020104020603" pitchFamily="34" charset="0"/>
              </a:rPr>
              <a:t>u</a:t>
            </a:r>
            <a:r>
              <a:rPr lang="en-BB" sz="2400" b="1" u="sng" dirty="0">
                <a:latin typeface="Tw Cen MT" panose="020B0602020104020603" pitchFamily="34" charset="0"/>
              </a:rPr>
              <a:t>n</a:t>
            </a:r>
            <a:r>
              <a:rPr lang="en-US" sz="2400" b="1" u="sng" dirty="0">
                <a:latin typeface="Tw Cen MT" panose="020B0602020104020603" pitchFamily="34" charset="0"/>
              </a:rPr>
              <a:t>t</a:t>
            </a:r>
            <a:r>
              <a:rPr lang="en-BB" sz="2400" b="1" u="sng" dirty="0">
                <a:latin typeface="Tw Cen MT" panose="020B0602020104020603" pitchFamily="34" charset="0"/>
              </a:rPr>
              <a:t>r</a:t>
            </a:r>
            <a:r>
              <a:rPr lang="en-US" sz="2400" b="1" u="sng" dirty="0">
                <a:latin typeface="Tw Cen MT" panose="020B0602020104020603" pitchFamily="34" charset="0"/>
              </a:rPr>
              <a:t>y</a:t>
            </a:r>
            <a:r>
              <a:rPr lang="en-BB" sz="2400" b="1" u="sng" dirty="0">
                <a:latin typeface="Tw Cen MT" panose="020B0602020104020603" pitchFamily="34" charset="0"/>
              </a:rPr>
              <a:t> </a:t>
            </a:r>
            <a:r>
              <a:rPr lang="en-US" sz="2400" b="1" u="sng" dirty="0">
                <a:latin typeface="Tw Cen MT" panose="020B0602020104020603" pitchFamily="34" charset="0"/>
              </a:rPr>
              <a:t>i</a:t>
            </a:r>
            <a:r>
              <a:rPr lang="en-BB" sz="2400" b="1" u="sng" dirty="0">
                <a:latin typeface="Tw Cen MT" panose="020B0602020104020603" pitchFamily="34" charset="0"/>
              </a:rPr>
              <a:t>s</a:t>
            </a:r>
            <a:r>
              <a:rPr lang="en-US" sz="2400" b="1" u="sng" dirty="0">
                <a:latin typeface="Tw Cen MT" panose="020B0602020104020603" pitchFamily="34" charset="0"/>
              </a:rPr>
              <a:t>,</a:t>
            </a:r>
            <a:r>
              <a:rPr lang="en-BB" sz="2400" b="1" u="sng" dirty="0">
                <a:latin typeface="Tw Cen MT" panose="020B0602020104020603" pitchFamily="34" charset="0"/>
              </a:rPr>
              <a:t> </a:t>
            </a:r>
            <a:r>
              <a:rPr lang="en-US" sz="2400" b="1" u="sng" dirty="0">
                <a:latin typeface="Tw Cen MT" panose="020B0602020104020603" pitchFamily="34" charset="0"/>
              </a:rPr>
              <a:t>t</a:t>
            </a:r>
            <a:r>
              <a:rPr lang="en-BB" sz="2400" b="1" u="sng" dirty="0">
                <a:latin typeface="Tw Cen MT" panose="020B0602020104020603" pitchFamily="34" charset="0"/>
              </a:rPr>
              <a:t>h</a:t>
            </a:r>
            <a:r>
              <a:rPr lang="en-US" sz="2400" b="1" u="sng" dirty="0">
                <a:latin typeface="Tw Cen MT" panose="020B0602020104020603" pitchFamily="34" charset="0"/>
              </a:rPr>
              <a:t>e</a:t>
            </a:r>
            <a:r>
              <a:rPr lang="en-BB" sz="2400" b="1" u="sng" dirty="0">
                <a:latin typeface="Tw Cen MT" panose="020B0602020104020603" pitchFamily="34" charset="0"/>
              </a:rPr>
              <a:t>r</a:t>
            </a:r>
            <a:r>
              <a:rPr lang="en-US" sz="2400" b="1" u="sng" dirty="0" err="1">
                <a:latin typeface="Tw Cen MT" panose="020B0602020104020603" pitchFamily="34" charset="0"/>
              </a:rPr>
              <a:t>ef</a:t>
            </a:r>
            <a:r>
              <a:rPr lang="en-BB" sz="2400" b="1" u="sng" dirty="0">
                <a:latin typeface="Tw Cen MT" panose="020B0602020104020603" pitchFamily="34" charset="0"/>
              </a:rPr>
              <a:t>o</a:t>
            </a:r>
            <a:r>
              <a:rPr lang="en-US" sz="2400" b="1" u="sng" dirty="0">
                <a:latin typeface="Tw Cen MT" panose="020B0602020104020603" pitchFamily="34" charset="0"/>
              </a:rPr>
              <a:t>r</a:t>
            </a:r>
            <a:r>
              <a:rPr lang="en-BB" sz="2400" b="1" u="sng" dirty="0">
                <a:latin typeface="Tw Cen MT" panose="020B0602020104020603" pitchFamily="34" charset="0"/>
              </a:rPr>
              <a:t>e</a:t>
            </a:r>
            <a:r>
              <a:rPr lang="en-US" sz="2400" b="1" u="sng" dirty="0">
                <a:latin typeface="Tw Cen MT" panose="020B0602020104020603" pitchFamily="34" charset="0"/>
              </a:rPr>
              <a:t>,</a:t>
            </a:r>
            <a:r>
              <a:rPr lang="en-BB" sz="2400" b="1" u="sng" dirty="0">
                <a:latin typeface="Tw Cen MT" panose="020B0602020104020603" pitchFamily="34" charset="0"/>
              </a:rPr>
              <a:t> </a:t>
            </a:r>
            <a:r>
              <a:rPr lang="en-US" sz="2400" b="1" u="sng" dirty="0">
                <a:latin typeface="Tw Cen MT" panose="020B0602020104020603" pitchFamily="34" charset="0"/>
              </a:rPr>
              <a:t>t</a:t>
            </a:r>
            <a:r>
              <a:rPr lang="en-BB" sz="2400" b="1" u="sng" dirty="0">
                <a:latin typeface="Tw Cen MT" panose="020B0602020104020603" pitchFamily="34" charset="0"/>
              </a:rPr>
              <a:t>h</a:t>
            </a:r>
            <a:r>
              <a:rPr lang="en-US" sz="2400" b="1" u="sng" dirty="0">
                <a:latin typeface="Tw Cen MT" panose="020B0602020104020603" pitchFamily="34" charset="0"/>
              </a:rPr>
              <a:t>r</a:t>
            </a:r>
            <a:r>
              <a:rPr lang="en-BB" sz="2400" b="1" u="sng" dirty="0">
                <a:latin typeface="Tw Cen MT" panose="020B0602020104020603" pitchFamily="34" charset="0"/>
              </a:rPr>
              <a:t>o</a:t>
            </a:r>
            <a:r>
              <a:rPr lang="en-US" sz="2400" b="1" u="sng" dirty="0">
                <a:latin typeface="Tw Cen MT" panose="020B0602020104020603" pitchFamily="34" charset="0"/>
              </a:rPr>
              <a:t>u</a:t>
            </a:r>
            <a:r>
              <a:rPr lang="en-BB" sz="2400" b="1" u="sng" dirty="0">
                <a:latin typeface="Tw Cen MT" panose="020B0602020104020603" pitchFamily="34" charset="0"/>
              </a:rPr>
              <a:t>g</a:t>
            </a:r>
            <a:r>
              <a:rPr lang="en-US" sz="2400" b="1" u="sng" dirty="0">
                <a:latin typeface="Tw Cen MT" panose="020B0602020104020603" pitchFamily="34" charset="0"/>
              </a:rPr>
              <a:t>h</a:t>
            </a:r>
            <a:r>
              <a:rPr lang="en-BB" sz="2400" b="1" u="sng" dirty="0">
                <a:latin typeface="Tw Cen MT" panose="020B0602020104020603" pitchFamily="34" charset="0"/>
              </a:rPr>
              <a:t> t</a:t>
            </a:r>
            <a:r>
              <a:rPr lang="en-US" sz="2400" b="1" u="sng" dirty="0">
                <a:latin typeface="Tw Cen MT" panose="020B0602020104020603" pitchFamily="34" charset="0"/>
              </a:rPr>
              <a:t>h</a:t>
            </a:r>
            <a:r>
              <a:rPr lang="en-BB" sz="2400" b="1" u="sng" dirty="0">
                <a:latin typeface="Tw Cen MT" panose="020B0602020104020603" pitchFamily="34" charset="0"/>
              </a:rPr>
              <a:t>e </a:t>
            </a:r>
            <a:r>
              <a:rPr lang="en-US" sz="2400" b="1" u="sng" dirty="0">
                <a:latin typeface="Tw Cen MT" panose="020B0602020104020603" pitchFamily="34" charset="0"/>
              </a:rPr>
              <a:t>engagement with</a:t>
            </a:r>
            <a:r>
              <a:rPr lang="en-BB" sz="2400" b="1" u="sng" dirty="0">
                <a:latin typeface="Tw Cen MT" panose="020B0602020104020603" pitchFamily="34" charset="0"/>
              </a:rPr>
              <a:t> t</a:t>
            </a:r>
            <a:r>
              <a:rPr lang="en-US" sz="2400" b="1" u="sng" dirty="0">
                <a:latin typeface="Tw Cen MT" panose="020B0602020104020603" pitchFamily="34" charset="0"/>
              </a:rPr>
              <a:t>h</a:t>
            </a:r>
            <a:r>
              <a:rPr lang="en-BB" sz="2400" b="1" u="sng" dirty="0">
                <a:latin typeface="Tw Cen MT" panose="020B0602020104020603" pitchFamily="34" charset="0"/>
              </a:rPr>
              <a:t>e</a:t>
            </a:r>
            <a:r>
              <a:rPr lang="en-US" sz="2400" b="1" u="sng" dirty="0">
                <a:latin typeface="Tw Cen MT" panose="020B0602020104020603" pitchFamily="34" charset="0"/>
              </a:rPr>
              <a:t> private sector</a:t>
            </a:r>
            <a:r>
              <a:rPr lang="en-BB" sz="2400" dirty="0">
                <a:latin typeface="Tw Cen MT" panose="020B0602020104020603" pitchFamily="34" charset="0"/>
              </a:rPr>
              <a:t> </a:t>
            </a:r>
            <a:r>
              <a:rPr lang="en-US" sz="2400" dirty="0">
                <a:latin typeface="Tw Cen MT" panose="020B0602020104020603" pitchFamily="34" charset="0"/>
              </a:rPr>
              <a:t>a</a:t>
            </a:r>
            <a:r>
              <a:rPr lang="en-BB" sz="2400" dirty="0">
                <a:latin typeface="Tw Cen MT" panose="020B0602020104020603" pitchFamily="34" charset="0"/>
              </a:rPr>
              <a:t>l</a:t>
            </a:r>
            <a:r>
              <a:rPr lang="en-US" sz="2400" dirty="0">
                <a:latin typeface="Tw Cen MT" panose="020B0602020104020603" pitchFamily="34" charset="0"/>
              </a:rPr>
              <a:t>o</a:t>
            </a:r>
            <a:r>
              <a:rPr lang="en-BB" sz="2400" dirty="0">
                <a:latin typeface="Tw Cen MT" panose="020B0602020104020603" pitchFamily="34" charset="0"/>
              </a:rPr>
              <a:t>n</a:t>
            </a:r>
            <a:r>
              <a:rPr lang="en-US" sz="2400" dirty="0">
                <a:latin typeface="Tw Cen MT" panose="020B0602020104020603" pitchFamily="34" charset="0"/>
              </a:rPr>
              <a:t>g</a:t>
            </a:r>
            <a:r>
              <a:rPr lang="en-BB" sz="2400" dirty="0">
                <a:latin typeface="Tw Cen MT" panose="020B0602020104020603" pitchFamily="34" charset="0"/>
              </a:rPr>
              <a:t> </a:t>
            </a:r>
            <a:r>
              <a:rPr lang="en-US" sz="2400" dirty="0">
                <a:latin typeface="Tw Cen MT" panose="020B0602020104020603" pitchFamily="34" charset="0"/>
              </a:rPr>
              <a:t>t</a:t>
            </a:r>
            <a:r>
              <a:rPr lang="en-BB" sz="2400" dirty="0">
                <a:latin typeface="Tw Cen MT" panose="020B0602020104020603" pitchFamily="34" charset="0"/>
              </a:rPr>
              <a:t>h</a:t>
            </a:r>
            <a:r>
              <a:rPr lang="en-US" sz="2400" dirty="0">
                <a:latin typeface="Tw Cen MT" panose="020B0602020104020603" pitchFamily="34" charset="0"/>
              </a:rPr>
              <a:t>e</a:t>
            </a:r>
            <a:r>
              <a:rPr lang="en-BB" sz="2400" dirty="0">
                <a:latin typeface="Tw Cen MT" panose="020B0602020104020603" pitchFamily="34" charset="0"/>
              </a:rPr>
              <a:t> </a:t>
            </a:r>
            <a:r>
              <a:rPr lang="en-US" sz="2400" dirty="0">
                <a:latin typeface="Tw Cen MT" panose="020B0602020104020603" pitchFamily="34" charset="0"/>
              </a:rPr>
              <a:t>v</a:t>
            </a:r>
            <a:r>
              <a:rPr lang="en-BB" sz="2400" dirty="0">
                <a:latin typeface="Tw Cen MT" panose="020B0602020104020603" pitchFamily="34" charset="0"/>
              </a:rPr>
              <a:t>a</a:t>
            </a:r>
            <a:r>
              <a:rPr lang="en-US" sz="2400" dirty="0">
                <a:latin typeface="Tw Cen MT" panose="020B0602020104020603" pitchFamily="34" charset="0"/>
              </a:rPr>
              <a:t>l</a:t>
            </a:r>
            <a:r>
              <a:rPr lang="en-BB" sz="2400" dirty="0">
                <a:latin typeface="Tw Cen MT" panose="020B0602020104020603" pitchFamily="34" charset="0"/>
              </a:rPr>
              <a:t>u</a:t>
            </a:r>
            <a:r>
              <a:rPr lang="en-US" sz="2400" dirty="0">
                <a:latin typeface="Tw Cen MT" panose="020B0602020104020603" pitchFamily="34" charset="0"/>
              </a:rPr>
              <a:t>e</a:t>
            </a:r>
            <a:r>
              <a:rPr lang="en-BB" sz="2400" dirty="0">
                <a:latin typeface="Tw Cen MT" panose="020B0602020104020603" pitchFamily="34" charset="0"/>
              </a:rPr>
              <a:t> </a:t>
            </a:r>
            <a:r>
              <a:rPr lang="en-US" sz="2400" dirty="0">
                <a:latin typeface="Tw Cen MT" panose="020B0602020104020603" pitchFamily="34" charset="0"/>
              </a:rPr>
              <a:t>c</a:t>
            </a:r>
            <a:r>
              <a:rPr lang="en-BB" sz="2400" dirty="0">
                <a:latin typeface="Tw Cen MT" panose="020B0602020104020603" pitchFamily="34" charset="0"/>
              </a:rPr>
              <a:t>h</a:t>
            </a:r>
            <a:r>
              <a:rPr lang="en-US" sz="2400" dirty="0">
                <a:latin typeface="Tw Cen MT" panose="020B0602020104020603" pitchFamily="34" charset="0"/>
              </a:rPr>
              <a:t>a</a:t>
            </a:r>
            <a:r>
              <a:rPr lang="en-BB" sz="2400" dirty="0">
                <a:latin typeface="Tw Cen MT" panose="020B0602020104020603" pitchFamily="34" charset="0"/>
              </a:rPr>
              <a:t>i</a:t>
            </a:r>
            <a:r>
              <a:rPr lang="en-US" sz="2400" dirty="0">
                <a:latin typeface="Tw Cen MT" panose="020B0602020104020603" pitchFamily="34" charset="0"/>
              </a:rPr>
              <a:t>n</a:t>
            </a:r>
            <a:r>
              <a:rPr lang="en-BB" sz="2400" dirty="0">
                <a:latin typeface="Tw Cen MT" panose="020B0602020104020603" pitchFamily="34" charset="0"/>
              </a:rPr>
              <a:t>, n</a:t>
            </a:r>
            <a:r>
              <a:rPr lang="en-US" sz="2400" dirty="0">
                <a:latin typeface="Tw Cen MT" panose="020B0602020104020603" pitchFamily="34" charset="0"/>
              </a:rPr>
              <a:t>o</a:t>
            </a:r>
            <a:r>
              <a:rPr lang="en-BB" sz="2400" dirty="0">
                <a:latin typeface="Tw Cen MT" panose="020B0602020104020603" pitchFamily="34" charset="0"/>
              </a:rPr>
              <a:t>t </a:t>
            </a:r>
            <a:r>
              <a:rPr lang="en-US" sz="2400" dirty="0">
                <a:latin typeface="Tw Cen MT" panose="020B0602020104020603" pitchFamily="34" charset="0"/>
              </a:rPr>
              <a:t>t</a:t>
            </a:r>
            <a:r>
              <a:rPr lang="en-BB" sz="2400" dirty="0">
                <a:latin typeface="Tw Cen MT" panose="020B0602020104020603" pitchFamily="34" charset="0"/>
              </a:rPr>
              <a:t>o </a:t>
            </a:r>
            <a:r>
              <a:rPr lang="en-US" sz="2400" dirty="0">
                <a:latin typeface="Tw Cen MT" panose="020B0602020104020603" pitchFamily="34" charset="0"/>
              </a:rPr>
              <a:t>m</a:t>
            </a:r>
            <a:r>
              <a:rPr lang="en-BB" sz="2400" dirty="0">
                <a:latin typeface="Tw Cen MT" panose="020B0602020104020603" pitchFamily="34" charset="0"/>
              </a:rPr>
              <a:t>e</a:t>
            </a:r>
            <a:r>
              <a:rPr lang="en-US" sz="2400" dirty="0">
                <a:latin typeface="Tw Cen MT" panose="020B0602020104020603" pitchFamily="34" charset="0"/>
              </a:rPr>
              <a:t>n</a:t>
            </a:r>
            <a:r>
              <a:rPr lang="en-BB" sz="2400" dirty="0">
                <a:latin typeface="Tw Cen MT" panose="020B0602020104020603" pitchFamily="34" charset="0"/>
              </a:rPr>
              <a:t>t</a:t>
            </a:r>
            <a:r>
              <a:rPr lang="en-US" sz="2400" dirty="0">
                <a:latin typeface="Tw Cen MT" panose="020B0602020104020603" pitchFamily="34" charset="0"/>
              </a:rPr>
              <a:t>i</a:t>
            </a:r>
            <a:r>
              <a:rPr lang="en-BB" sz="2400" dirty="0">
                <a:latin typeface="Tw Cen MT" panose="020B0602020104020603" pitchFamily="34" charset="0"/>
              </a:rPr>
              <a:t>o</a:t>
            </a:r>
            <a:r>
              <a:rPr lang="en-US" sz="2400" dirty="0">
                <a:latin typeface="Tw Cen MT" panose="020B0602020104020603" pitchFamily="34" charset="0"/>
              </a:rPr>
              <a:t>n</a:t>
            </a:r>
            <a:r>
              <a:rPr lang="en-BB" sz="2400" dirty="0">
                <a:latin typeface="Tw Cen MT" panose="020B0602020104020603" pitchFamily="34" charset="0"/>
              </a:rPr>
              <a:t> </a:t>
            </a:r>
            <a:r>
              <a:rPr lang="en-US" sz="2400" dirty="0">
                <a:latin typeface="Tw Cen MT" panose="020B0602020104020603" pitchFamily="34" charset="0"/>
              </a:rPr>
              <a:t>the </a:t>
            </a:r>
            <a:r>
              <a:rPr lang="en-BB" sz="2400" dirty="0">
                <a:latin typeface="Tw Cen MT" panose="020B0602020104020603" pitchFamily="34" charset="0"/>
              </a:rPr>
              <a:t>i</a:t>
            </a:r>
            <a:r>
              <a:rPr lang="en-US" sz="2400" dirty="0">
                <a:latin typeface="Tw Cen MT" panose="020B0602020104020603" pitchFamily="34" charset="0"/>
              </a:rPr>
              <a:t>m</a:t>
            </a:r>
            <a:r>
              <a:rPr lang="en-BB" sz="2400" dirty="0">
                <a:latin typeface="Tw Cen MT" panose="020B0602020104020603" pitchFamily="34" charset="0"/>
              </a:rPr>
              <a:t>p</a:t>
            </a:r>
            <a:r>
              <a:rPr lang="en-US" sz="2400" dirty="0">
                <a:latin typeface="Tw Cen MT" panose="020B0602020104020603" pitchFamily="34" charset="0"/>
              </a:rPr>
              <a:t>o</a:t>
            </a:r>
            <a:r>
              <a:rPr lang="en-BB" sz="2400" dirty="0">
                <a:latin typeface="Tw Cen MT" panose="020B0602020104020603" pitchFamily="34" charset="0"/>
              </a:rPr>
              <a:t>rtance of the </a:t>
            </a:r>
            <a:r>
              <a:rPr lang="en-US" sz="2400" b="1" u="sng" dirty="0">
                <a:latin typeface="Tw Cen MT" panose="020B0602020104020603" pitchFamily="34" charset="0"/>
              </a:rPr>
              <a:t>right balance</a:t>
            </a:r>
            <a:r>
              <a:rPr lang="en-US" sz="2400" b="1" dirty="0">
                <a:latin typeface="Tw Cen MT" panose="020B0602020104020603" pitchFamily="34" charset="0"/>
              </a:rPr>
              <a:t> </a:t>
            </a:r>
            <a:r>
              <a:rPr lang="en-US" sz="2400" dirty="0">
                <a:latin typeface="Tw Cen MT" panose="020B0602020104020603" pitchFamily="34" charset="0"/>
              </a:rPr>
              <a:t>between public interest and industry growth, </a:t>
            </a:r>
            <a:r>
              <a:rPr lang="en-BB" sz="2400" dirty="0">
                <a:latin typeface="Tw Cen MT" panose="020B0602020104020603" pitchFamily="34" charset="0"/>
              </a:rPr>
              <a:t>a</a:t>
            </a:r>
            <a:r>
              <a:rPr lang="en-US" sz="2400" dirty="0">
                <a:latin typeface="Tw Cen MT" panose="020B0602020104020603" pitchFamily="34" charset="0"/>
              </a:rPr>
              <a:t>s</a:t>
            </a:r>
            <a:r>
              <a:rPr lang="en-BB" sz="2400" dirty="0">
                <a:latin typeface="Tw Cen MT" panose="020B0602020104020603" pitchFamily="34" charset="0"/>
              </a:rPr>
              <a:t> </a:t>
            </a:r>
            <a:r>
              <a:rPr lang="en-US" sz="2400" dirty="0">
                <a:latin typeface="Tw Cen MT" panose="020B0602020104020603" pitchFamily="34" charset="0"/>
              </a:rPr>
              <a:t>w</a:t>
            </a:r>
            <a:r>
              <a:rPr lang="en-BB" sz="2400" dirty="0">
                <a:latin typeface="Tw Cen MT" panose="020B0602020104020603" pitchFamily="34" charset="0"/>
              </a:rPr>
              <a:t>e</a:t>
            </a:r>
            <a:r>
              <a:rPr lang="en-US" sz="2400" dirty="0">
                <a:latin typeface="Tw Cen MT" panose="020B0602020104020603" pitchFamily="34" charset="0"/>
              </a:rPr>
              <a:t>l</a:t>
            </a:r>
            <a:r>
              <a:rPr lang="en-BB" sz="2400" dirty="0">
                <a:latin typeface="Tw Cen MT" panose="020B0602020104020603" pitchFamily="34" charset="0"/>
              </a:rPr>
              <a:t>l </a:t>
            </a:r>
            <a:r>
              <a:rPr lang="en-US" sz="2400" dirty="0">
                <a:latin typeface="Tw Cen MT" panose="020B0602020104020603" pitchFamily="34" charset="0"/>
              </a:rPr>
              <a:t>a</a:t>
            </a:r>
            <a:r>
              <a:rPr lang="en-BB" sz="2400" dirty="0">
                <a:latin typeface="Tw Cen MT" panose="020B0602020104020603" pitchFamily="34" charset="0"/>
              </a:rPr>
              <a:t>s </a:t>
            </a:r>
            <a:r>
              <a:rPr lang="en-US" sz="2400" dirty="0">
                <a:latin typeface="Tw Cen MT" panose="020B0602020104020603" pitchFamily="34" charset="0"/>
              </a:rPr>
              <a:t>t</a:t>
            </a:r>
            <a:r>
              <a:rPr lang="en-BB" sz="2400" dirty="0">
                <a:latin typeface="Tw Cen MT" panose="020B0602020104020603" pitchFamily="34" charset="0"/>
              </a:rPr>
              <a:t>o </a:t>
            </a:r>
            <a:r>
              <a:rPr lang="en-US" sz="2400" b="1" u="sng" dirty="0">
                <a:latin typeface="Tw Cen MT" panose="020B0602020104020603" pitchFamily="34" charset="0"/>
              </a:rPr>
              <a:t>l</a:t>
            </a:r>
            <a:r>
              <a:rPr lang="en-BB" sz="2400" b="1" u="sng" dirty="0">
                <a:latin typeface="Tw Cen MT" panose="020B0602020104020603" pitchFamily="34" charset="0"/>
              </a:rPr>
              <a:t>e</a:t>
            </a:r>
            <a:r>
              <a:rPr lang="en-US" sz="2400" b="1" u="sng" dirty="0">
                <a:latin typeface="Tw Cen MT" panose="020B0602020104020603" pitchFamily="34" charset="0"/>
              </a:rPr>
              <a:t>a</a:t>
            </a:r>
            <a:r>
              <a:rPr lang="en-BB" sz="2400" b="1" u="sng" dirty="0">
                <a:latin typeface="Tw Cen MT" panose="020B0602020104020603" pitchFamily="34" charset="0"/>
              </a:rPr>
              <a:t>r</a:t>
            </a:r>
            <a:r>
              <a:rPr lang="en-US" sz="2400" b="1" u="sng" dirty="0">
                <a:latin typeface="Tw Cen MT" panose="020B0602020104020603" pitchFamily="34" charset="0"/>
              </a:rPr>
              <a:t>n</a:t>
            </a:r>
            <a:r>
              <a:rPr lang="en-BB" sz="2400" b="1" u="sng" dirty="0">
                <a:latin typeface="Tw Cen MT" panose="020B0602020104020603" pitchFamily="34" charset="0"/>
              </a:rPr>
              <a:t> </a:t>
            </a:r>
            <a:r>
              <a:rPr lang="en-US" sz="2400" b="1" u="sng" dirty="0">
                <a:latin typeface="Tw Cen MT" panose="020B0602020104020603" pitchFamily="34" charset="0"/>
              </a:rPr>
              <a:t>f</a:t>
            </a:r>
            <a:r>
              <a:rPr lang="en-BB" sz="2400" b="1" u="sng" dirty="0">
                <a:latin typeface="Tw Cen MT" panose="020B0602020104020603" pitchFamily="34" charset="0"/>
              </a:rPr>
              <a:t>r</a:t>
            </a:r>
            <a:r>
              <a:rPr lang="en-US" sz="2400" b="1" u="sng" dirty="0">
                <a:latin typeface="Tw Cen MT" panose="020B0602020104020603" pitchFamily="34" charset="0"/>
              </a:rPr>
              <a:t>o</a:t>
            </a:r>
            <a:r>
              <a:rPr lang="en-BB" sz="2400" b="1" u="sng" dirty="0">
                <a:latin typeface="Tw Cen MT" panose="020B0602020104020603" pitchFamily="34" charset="0"/>
              </a:rPr>
              <a:t>m </a:t>
            </a:r>
            <a:r>
              <a:rPr lang="en-US" sz="2400" b="1" u="sng" dirty="0">
                <a:latin typeface="Tw Cen MT" panose="020B0602020104020603" pitchFamily="34" charset="0"/>
              </a:rPr>
              <a:t>p</a:t>
            </a:r>
            <a:r>
              <a:rPr lang="en-BB" sz="2400" b="1" u="sng" dirty="0">
                <a:latin typeface="Tw Cen MT" panose="020B0602020104020603" pitchFamily="34" charset="0"/>
              </a:rPr>
              <a:t>r</a:t>
            </a:r>
            <a:r>
              <a:rPr lang="en-US" sz="2400" b="1" u="sng" dirty="0">
                <a:latin typeface="Tw Cen MT" panose="020B0602020104020603" pitchFamily="34" charset="0"/>
              </a:rPr>
              <a:t>e</a:t>
            </a:r>
            <a:r>
              <a:rPr lang="en-BB" sz="2400" b="1" u="sng" dirty="0">
                <a:latin typeface="Tw Cen MT" panose="020B0602020104020603" pitchFamily="34" charset="0"/>
              </a:rPr>
              <a:t>c</a:t>
            </a:r>
            <a:r>
              <a:rPr lang="en-US" sz="2400" b="1" u="sng" dirty="0">
                <a:latin typeface="Tw Cen MT" panose="020B0602020104020603" pitchFamily="34" charset="0"/>
              </a:rPr>
              <a:t>e</a:t>
            </a:r>
            <a:r>
              <a:rPr lang="en-BB" sz="2400" b="1" u="sng" dirty="0">
                <a:latin typeface="Tw Cen MT" panose="020B0602020104020603" pitchFamily="34" charset="0"/>
              </a:rPr>
              <a:t>d</a:t>
            </a:r>
            <a:r>
              <a:rPr lang="en-US" sz="2400" b="1" u="sng" dirty="0">
                <a:latin typeface="Tw Cen MT" panose="020B0602020104020603" pitchFamily="34" charset="0"/>
              </a:rPr>
              <a:t>e</a:t>
            </a:r>
            <a:r>
              <a:rPr lang="en-BB" sz="2400" b="1" u="sng" dirty="0">
                <a:latin typeface="Tw Cen MT" panose="020B0602020104020603" pitchFamily="34" charset="0"/>
              </a:rPr>
              <a:t>n</a:t>
            </a:r>
            <a:r>
              <a:rPr lang="en-US" sz="2400" b="1" u="sng" dirty="0">
                <a:latin typeface="Tw Cen MT" panose="020B0602020104020603" pitchFamily="34" charset="0"/>
              </a:rPr>
              <a:t>t</a:t>
            </a:r>
            <a:r>
              <a:rPr lang="en-BB" sz="2400" b="1" u="sng" dirty="0">
                <a:latin typeface="Tw Cen MT" panose="020B0602020104020603" pitchFamily="34" charset="0"/>
              </a:rPr>
              <a:t>s</a:t>
            </a:r>
            <a:r>
              <a:rPr lang="en-BB" sz="2400" dirty="0">
                <a:latin typeface="Tw Cen MT" panose="020B0602020104020603" pitchFamily="34" charset="0"/>
              </a:rPr>
              <a:t>.</a:t>
            </a:r>
            <a:endParaRPr lang="en-US" sz="2400" dirty="0">
              <a:latin typeface="Tw Cen MT" panose="020B0602020104020603" pitchFamily="34" charset="0"/>
            </a:endParaRPr>
          </a:p>
          <a:p>
            <a:endParaRPr lang="en-US" sz="2000" dirty="0">
              <a:latin typeface="Tw Cen MT" panose="020B0602020104020603" pitchFamily="34" charset="0"/>
            </a:endParaRPr>
          </a:p>
          <a:p>
            <a:pPr lvl="1"/>
            <a:endParaRPr lang="en-US" sz="1800" dirty="0">
              <a:latin typeface="Tw Cen MT" panose="020B0602020104020603" pitchFamily="34" charset="0"/>
            </a:endParaRPr>
          </a:p>
        </p:txBody>
      </p:sp>
      <p:sp>
        <p:nvSpPr>
          <p:cNvPr id="8" name="Title 1">
            <a:extLst>
              <a:ext uri="{FF2B5EF4-FFF2-40B4-BE49-F238E27FC236}">
                <a16:creationId xmlns:a16="http://schemas.microsoft.com/office/drawing/2014/main" id="{5A1E3A2F-4245-42F6-99BD-0D9BBBCEBF46}"/>
              </a:ext>
            </a:extLst>
          </p:cNvPr>
          <p:cNvSpPr txBox="1">
            <a:spLocks/>
          </p:cNvSpPr>
          <p:nvPr/>
        </p:nvSpPr>
        <p:spPr>
          <a:xfrm>
            <a:off x="1511300" y="0"/>
            <a:ext cx="8229600" cy="1143000"/>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s-AR" sz="3200" dirty="0">
                <a:solidFill>
                  <a:srgbClr val="0070C0"/>
                </a:solidFill>
                <a:latin typeface="Tw Cen MT" panose="020B0602020104020603" pitchFamily="34" charset="0"/>
              </a:rPr>
              <a:t>¿Por qué Colaboración Público-Privada (PPE)?</a:t>
            </a:r>
          </a:p>
        </p:txBody>
      </p:sp>
      <p:sp>
        <p:nvSpPr>
          <p:cNvPr id="9" name="Content Placeholder 2">
            <a:extLst>
              <a:ext uri="{FF2B5EF4-FFF2-40B4-BE49-F238E27FC236}">
                <a16:creationId xmlns:a16="http://schemas.microsoft.com/office/drawing/2014/main" id="{9232E533-1712-4E1A-95E4-FC7EFC96E0DE}"/>
              </a:ext>
            </a:extLst>
          </p:cNvPr>
          <p:cNvSpPr txBox="1">
            <a:spLocks/>
          </p:cNvSpPr>
          <p:nvPr/>
        </p:nvSpPr>
        <p:spPr>
          <a:xfrm>
            <a:off x="235132" y="1263637"/>
            <a:ext cx="10392698" cy="5050896"/>
          </a:xfrm>
          <a:prstGeom prst="rect">
            <a:avLst/>
          </a:prstGeom>
        </p:spPr>
        <p:txBody>
          <a:bodyPr vert="horz" lIns="91440" tIns="45720" rIns="91440" bIns="45720" rtlCol="0">
            <a:noAutofit/>
          </a:bodyPr>
          <a:lstStyle>
            <a:lvl1pPr marL="241836" indent="-241836" algn="l" defTabSz="967344" rtl="0" eaLnBrk="1" latinLnBrk="0" hangingPunct="1">
              <a:lnSpc>
                <a:spcPct val="90000"/>
              </a:lnSpc>
              <a:spcBef>
                <a:spcPts val="1058"/>
              </a:spcBef>
              <a:buFont typeface="Arial" panose="020B0604020202020204" pitchFamily="34" charset="0"/>
              <a:buChar char="•"/>
              <a:defRPr sz="2962" kern="1200">
                <a:solidFill>
                  <a:schemeClr val="tx1"/>
                </a:solidFill>
                <a:latin typeface="+mn-lt"/>
                <a:ea typeface="+mn-ea"/>
                <a:cs typeface="+mn-cs"/>
              </a:defRPr>
            </a:lvl1pPr>
            <a:lvl2pPr marL="725508" indent="-241836" algn="l" defTabSz="967344" rtl="0" eaLnBrk="1" latinLnBrk="0" hangingPunct="1">
              <a:lnSpc>
                <a:spcPct val="90000"/>
              </a:lnSpc>
              <a:spcBef>
                <a:spcPts val="529"/>
              </a:spcBef>
              <a:buFont typeface="Arial" panose="020B0604020202020204" pitchFamily="34" charset="0"/>
              <a:buChar char="•"/>
              <a:defRPr sz="2539" kern="1200">
                <a:solidFill>
                  <a:schemeClr val="tx1"/>
                </a:solidFill>
                <a:latin typeface="+mn-lt"/>
                <a:ea typeface="+mn-ea"/>
                <a:cs typeface="+mn-cs"/>
              </a:defRPr>
            </a:lvl2pPr>
            <a:lvl3pPr marL="1209180" indent="-241836" algn="l" defTabSz="967344" rtl="0" eaLnBrk="1" latinLnBrk="0" hangingPunct="1">
              <a:lnSpc>
                <a:spcPct val="90000"/>
              </a:lnSpc>
              <a:spcBef>
                <a:spcPts val="529"/>
              </a:spcBef>
              <a:buFont typeface="Arial" panose="020B0604020202020204" pitchFamily="34" charset="0"/>
              <a:buChar char="•"/>
              <a:defRPr sz="2116" kern="1200">
                <a:solidFill>
                  <a:schemeClr val="tx1"/>
                </a:solidFill>
                <a:latin typeface="+mn-lt"/>
                <a:ea typeface="+mn-ea"/>
                <a:cs typeface="+mn-cs"/>
              </a:defRPr>
            </a:lvl3pPr>
            <a:lvl4pPr marL="1692852"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4pPr>
            <a:lvl5pPr marL="2176523"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5pPr>
            <a:lvl6pPr marL="2660195"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6pPr>
            <a:lvl7pPr marL="3143867"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7pPr>
            <a:lvl8pPr marL="3627539"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8pPr>
            <a:lvl9pPr marL="4111211" indent="-241836" algn="l" defTabSz="967344" rtl="0" eaLnBrk="1" latinLnBrk="0" hangingPunct="1">
              <a:lnSpc>
                <a:spcPct val="90000"/>
              </a:lnSpc>
              <a:spcBef>
                <a:spcPts val="529"/>
              </a:spcBef>
              <a:buFont typeface="Arial" panose="020B0604020202020204" pitchFamily="34" charset="0"/>
              <a:buChar char="•"/>
              <a:defRPr sz="1904" kern="1200">
                <a:solidFill>
                  <a:schemeClr val="tx1"/>
                </a:solidFill>
                <a:latin typeface="+mn-lt"/>
                <a:ea typeface="+mn-ea"/>
                <a:cs typeface="+mn-cs"/>
              </a:defRPr>
            </a:lvl9pPr>
          </a:lstStyle>
          <a:p>
            <a:pPr marL="346075" indent="0">
              <a:buFont typeface="Arial" panose="020B0604020202020204" pitchFamily="34" charset="0"/>
              <a:buNone/>
            </a:pPr>
            <a:r>
              <a:rPr lang="es-ES" sz="2400" b="1" dirty="0">
                <a:latin typeface="Tw Cen MT" panose="020B0602020104020603" pitchFamily="34" charset="0"/>
              </a:rPr>
              <a:t>En resumen, esto se debe a que la </a:t>
            </a:r>
            <a:r>
              <a:rPr lang="en-CH" sz="2400" b="1" dirty="0">
                <a:latin typeface="Tw Cen MT" panose="020B0602020104020603" pitchFamily="34" charset="0"/>
              </a:rPr>
              <a:t>PPE</a:t>
            </a:r>
            <a:r>
              <a:rPr lang="es-ES" sz="2400" b="1" dirty="0">
                <a:latin typeface="Tw Cen MT" panose="020B0602020104020603" pitchFamily="34" charset="0"/>
              </a:rPr>
              <a:t> será/puede ser beneficiosa para todas las partes interesadas, proporcionando de forma colaborativa soluciones para materializar aún mejores servicios a todos los usuarios, satisfaciendo diversas necesidades de forma más eficaz/eficiente y sostenible.</a:t>
            </a:r>
          </a:p>
          <a:p>
            <a:pPr marL="346075" indent="0">
              <a:buFont typeface="Arial" panose="020B0604020202020204" pitchFamily="34" charset="0"/>
              <a:buNone/>
            </a:pPr>
            <a:endParaRPr lang="en-BB" sz="2000" dirty="0">
              <a:latin typeface="Tw Cen MT" panose="020B0602020104020603" pitchFamily="34" charset="0"/>
            </a:endParaRPr>
          </a:p>
          <a:p>
            <a:r>
              <a:rPr lang="es-ES" sz="2400" u="sng" dirty="0">
                <a:latin typeface="Tw Cen MT" panose="020B0602020104020603" pitchFamily="34" charset="0"/>
              </a:rPr>
              <a:t>Siempre se puede mejorar el servicio meteorológico, por ejemplo, en cuanto a precisión, difusión, alcance, rentabilidad y sostenibilidad. </a:t>
            </a:r>
          </a:p>
          <a:p>
            <a:r>
              <a:rPr lang="es-ES" sz="2400" u="sng" dirty="0">
                <a:latin typeface="Tw Cen MT" panose="020B0602020104020603" pitchFamily="34" charset="0"/>
              </a:rPr>
              <a:t>Sin embargo, el rápido crecimiento de las necesidades, la velocidad del progreso de las TIC, la insuficiencia de recursos financieros/humanos, etc., hacen que a veces sea difícil para un Servicio Meteorológico e Hidrológico Nacional (SMN) satisfacer las necesidades y mejorar su servicio por sí solo. </a:t>
            </a:r>
          </a:p>
          <a:p>
            <a:r>
              <a:rPr lang="es-ES" sz="2400" u="sng" dirty="0">
                <a:latin typeface="Tw Cen MT" panose="020B0602020104020603" pitchFamily="34" charset="0"/>
              </a:rPr>
              <a:t>Por naturaleza, el servicio meteorológico es de carácter colectivo/colaborativo. Por lo tanto, una de las formas de mejorar el servicio meteorológico en un país es a través de</a:t>
            </a:r>
            <a:r>
              <a:rPr lang="en-CH" sz="2400" u="sng" dirty="0">
                <a:latin typeface="Tw Cen MT" panose="020B0602020104020603" pitchFamily="34" charset="0"/>
              </a:rPr>
              <a:t> la </a:t>
            </a:r>
            <a:r>
              <a:rPr lang="en-CH" sz="2400" u="sng" dirty="0" err="1">
                <a:latin typeface="Tw Cen MT" panose="020B0602020104020603" pitchFamily="34" charset="0"/>
              </a:rPr>
              <a:t>colaboración</a:t>
            </a:r>
            <a:r>
              <a:rPr lang="es-ES" sz="2400" u="sng" dirty="0">
                <a:latin typeface="Tw Cen MT" panose="020B0602020104020603" pitchFamily="34" charset="0"/>
              </a:rPr>
              <a:t> con el sector privado a lo largo de la cadena de valor, sin olvidar la importancia del equilibrio adecuado entre el interés público y el crecimiento de la industria, así como aprender de los precedentes.</a:t>
            </a:r>
            <a:endParaRPr lang="en-US" sz="2400" dirty="0">
              <a:latin typeface="Tw Cen MT" panose="020B0602020104020603" pitchFamily="34" charset="0"/>
            </a:endParaRPr>
          </a:p>
          <a:p>
            <a:pPr lvl="1"/>
            <a:endParaRPr lang="en-US" sz="1800" dirty="0">
              <a:latin typeface="Tw Cen MT" panose="020B0602020104020603" pitchFamily="34" charset="0"/>
            </a:endParaRPr>
          </a:p>
        </p:txBody>
      </p:sp>
      <p:sp>
        <p:nvSpPr>
          <p:cNvPr id="10" name="Rectangle: Rounded Corners 9">
            <a:extLst>
              <a:ext uri="{FF2B5EF4-FFF2-40B4-BE49-F238E27FC236}">
                <a16:creationId xmlns:a16="http://schemas.microsoft.com/office/drawing/2014/main" id="{5562C463-D0BB-4187-92B9-08512E147E22}"/>
              </a:ext>
            </a:extLst>
          </p:cNvPr>
          <p:cNvSpPr/>
          <p:nvPr/>
        </p:nvSpPr>
        <p:spPr>
          <a:xfrm>
            <a:off x="337998" y="1068404"/>
            <a:ext cx="10342838" cy="1848051"/>
          </a:xfrm>
          <a:prstGeom prst="roundRect">
            <a:avLst>
              <a:gd name="adj" fmla="val 10387"/>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C65DD9C5-716E-4451-B5D4-1AA627F97E3E}"/>
              </a:ext>
            </a:extLst>
          </p:cNvPr>
          <p:cNvSpPr txBox="1">
            <a:spLocks/>
          </p:cNvSpPr>
          <p:nvPr/>
        </p:nvSpPr>
        <p:spPr>
          <a:xfrm>
            <a:off x="11722100" y="0"/>
            <a:ext cx="8229600" cy="1143000"/>
          </a:xfrm>
          <a:prstGeom prst="rect">
            <a:avLst/>
          </a:prstGeom>
        </p:spPr>
        <p:txBody>
          <a:bodyPr vert="horz" lIns="91440" tIns="45720" rIns="91440" bIns="45720" rtlCol="0" anchor="ctr">
            <a:normAutofit/>
          </a:bodyPr>
          <a:lstStyle>
            <a:lvl1pPr algn="l" defTabSz="967344" rtl="0" eaLnBrk="1" latinLnBrk="0" hangingPunct="1">
              <a:lnSpc>
                <a:spcPct val="90000"/>
              </a:lnSpc>
              <a:spcBef>
                <a:spcPct val="0"/>
              </a:spcBef>
              <a:buNone/>
              <a:defRPr sz="4655" kern="1200">
                <a:solidFill>
                  <a:schemeClr val="tx1"/>
                </a:solidFill>
                <a:latin typeface="+mj-lt"/>
                <a:ea typeface="+mj-ea"/>
                <a:cs typeface="+mj-cs"/>
              </a:defRPr>
            </a:lvl1pPr>
          </a:lstStyle>
          <a:p>
            <a:pPr algn="ctr"/>
            <a:r>
              <a:rPr lang="en-BB" sz="3200" dirty="0">
                <a:solidFill>
                  <a:srgbClr val="0070C0"/>
                </a:solidFill>
                <a:latin typeface="Tw Cen MT" panose="020B0602020104020603" pitchFamily="34" charset="0"/>
              </a:rPr>
              <a:t>W</a:t>
            </a:r>
            <a:r>
              <a:rPr lang="en-US" sz="3200" dirty="0">
                <a:solidFill>
                  <a:srgbClr val="0070C0"/>
                </a:solidFill>
                <a:latin typeface="Tw Cen MT" panose="020B0602020104020603" pitchFamily="34" charset="0"/>
              </a:rPr>
              <a:t>h</a:t>
            </a:r>
            <a:r>
              <a:rPr lang="en-BB" sz="3200" dirty="0">
                <a:solidFill>
                  <a:srgbClr val="0070C0"/>
                </a:solidFill>
                <a:latin typeface="Tw Cen MT" panose="020B0602020104020603" pitchFamily="34" charset="0"/>
              </a:rPr>
              <a:t>y </a:t>
            </a:r>
            <a:r>
              <a:rPr lang="en-US" sz="3200" dirty="0">
                <a:solidFill>
                  <a:srgbClr val="0070C0"/>
                </a:solidFill>
                <a:latin typeface="Tw Cen MT" panose="020B0602020104020603" pitchFamily="34" charset="0"/>
              </a:rPr>
              <a:t>P</a:t>
            </a:r>
            <a:r>
              <a:rPr lang="en-BB" sz="3200" dirty="0">
                <a:solidFill>
                  <a:srgbClr val="0070C0"/>
                </a:solidFill>
                <a:latin typeface="Tw Cen MT" panose="020B0602020104020603" pitchFamily="34" charset="0"/>
              </a:rPr>
              <a:t>u</a:t>
            </a:r>
            <a:r>
              <a:rPr lang="en-US" sz="3200" dirty="0">
                <a:solidFill>
                  <a:srgbClr val="0070C0"/>
                </a:solidFill>
                <a:latin typeface="Tw Cen MT" panose="020B0602020104020603" pitchFamily="34" charset="0"/>
              </a:rPr>
              <a:t>b</a:t>
            </a:r>
            <a:r>
              <a:rPr lang="en-BB" sz="3200" dirty="0">
                <a:solidFill>
                  <a:srgbClr val="0070C0"/>
                </a:solidFill>
                <a:latin typeface="Tw Cen MT" panose="020B0602020104020603" pitchFamily="34" charset="0"/>
              </a:rPr>
              <a:t>l</a:t>
            </a:r>
            <a:r>
              <a:rPr lang="en-US" sz="3200" dirty="0">
                <a:solidFill>
                  <a:srgbClr val="0070C0"/>
                </a:solidFill>
                <a:latin typeface="Tw Cen MT" panose="020B0602020104020603" pitchFamily="34" charset="0"/>
              </a:rPr>
              <a:t>i</a:t>
            </a:r>
            <a:r>
              <a:rPr lang="en-BB" sz="3200" dirty="0">
                <a:solidFill>
                  <a:srgbClr val="0070C0"/>
                </a:solidFill>
                <a:latin typeface="Tw Cen MT" panose="020B0602020104020603" pitchFamily="34" charset="0"/>
              </a:rPr>
              <a:t>c-</a:t>
            </a:r>
            <a:r>
              <a:rPr lang="en-US" sz="3200" dirty="0">
                <a:solidFill>
                  <a:srgbClr val="0070C0"/>
                </a:solidFill>
                <a:latin typeface="Tw Cen MT" panose="020B0602020104020603" pitchFamily="34" charset="0"/>
              </a:rPr>
              <a:t>P</a:t>
            </a:r>
            <a:r>
              <a:rPr lang="en-BB" sz="3200" dirty="0">
                <a:solidFill>
                  <a:srgbClr val="0070C0"/>
                </a:solidFill>
                <a:latin typeface="Tw Cen MT" panose="020B0602020104020603" pitchFamily="34" charset="0"/>
              </a:rPr>
              <a:t>r</a:t>
            </a:r>
            <a:r>
              <a:rPr lang="en-US" sz="3200" dirty="0">
                <a:solidFill>
                  <a:srgbClr val="0070C0"/>
                </a:solidFill>
                <a:latin typeface="Tw Cen MT" panose="020B0602020104020603" pitchFamily="34" charset="0"/>
              </a:rPr>
              <a:t>i</a:t>
            </a:r>
            <a:r>
              <a:rPr lang="en-BB" sz="3200" dirty="0">
                <a:solidFill>
                  <a:srgbClr val="0070C0"/>
                </a:solidFill>
                <a:latin typeface="Tw Cen MT" panose="020B0602020104020603" pitchFamily="34" charset="0"/>
              </a:rPr>
              <a:t>v</a:t>
            </a:r>
            <a:r>
              <a:rPr lang="en-US" sz="3200" dirty="0">
                <a:solidFill>
                  <a:srgbClr val="0070C0"/>
                </a:solidFill>
                <a:latin typeface="Tw Cen MT" panose="020B0602020104020603" pitchFamily="34" charset="0"/>
              </a:rPr>
              <a:t>a</a:t>
            </a:r>
            <a:r>
              <a:rPr lang="en-BB" sz="3200" dirty="0">
                <a:solidFill>
                  <a:srgbClr val="0070C0"/>
                </a:solidFill>
                <a:latin typeface="Tw Cen MT" panose="020B0602020104020603" pitchFamily="34" charset="0"/>
              </a:rPr>
              <a:t>t</a:t>
            </a:r>
            <a:r>
              <a:rPr lang="en-US" sz="3200" dirty="0">
                <a:solidFill>
                  <a:srgbClr val="0070C0"/>
                </a:solidFill>
                <a:latin typeface="Tw Cen MT" panose="020B0602020104020603" pitchFamily="34" charset="0"/>
              </a:rPr>
              <a:t>e</a:t>
            </a:r>
            <a:r>
              <a:rPr lang="en-BB" sz="3200" dirty="0">
                <a:solidFill>
                  <a:srgbClr val="0070C0"/>
                </a:solidFill>
                <a:latin typeface="Tw Cen MT" panose="020B0602020104020603" pitchFamily="34" charset="0"/>
              </a:rPr>
              <a:t> </a:t>
            </a:r>
            <a:r>
              <a:rPr lang="en-US" sz="3200" dirty="0">
                <a:solidFill>
                  <a:srgbClr val="0070C0"/>
                </a:solidFill>
                <a:latin typeface="Tw Cen MT" panose="020B0602020104020603" pitchFamily="34" charset="0"/>
              </a:rPr>
              <a:t>E</a:t>
            </a:r>
            <a:r>
              <a:rPr lang="en-BB" sz="3200" dirty="0">
                <a:solidFill>
                  <a:srgbClr val="0070C0"/>
                </a:solidFill>
                <a:latin typeface="Tw Cen MT" panose="020B0602020104020603" pitchFamily="34" charset="0"/>
              </a:rPr>
              <a:t>n</a:t>
            </a:r>
            <a:r>
              <a:rPr lang="en-US" sz="3200" dirty="0">
                <a:solidFill>
                  <a:srgbClr val="0070C0"/>
                </a:solidFill>
                <a:latin typeface="Tw Cen MT" panose="020B0602020104020603" pitchFamily="34" charset="0"/>
              </a:rPr>
              <a:t>g</a:t>
            </a:r>
            <a:r>
              <a:rPr lang="en-BB" sz="3200" dirty="0">
                <a:solidFill>
                  <a:srgbClr val="0070C0"/>
                </a:solidFill>
                <a:latin typeface="Tw Cen MT" panose="020B0602020104020603" pitchFamily="34" charset="0"/>
              </a:rPr>
              <a:t>a</a:t>
            </a:r>
            <a:r>
              <a:rPr lang="en-US" sz="3200" dirty="0">
                <a:solidFill>
                  <a:srgbClr val="0070C0"/>
                </a:solidFill>
                <a:latin typeface="Tw Cen MT" panose="020B0602020104020603" pitchFamily="34" charset="0"/>
              </a:rPr>
              <a:t>g</a:t>
            </a:r>
            <a:r>
              <a:rPr lang="en-BB" sz="3200" dirty="0">
                <a:solidFill>
                  <a:srgbClr val="0070C0"/>
                </a:solidFill>
                <a:latin typeface="Tw Cen MT" panose="020B0602020104020603" pitchFamily="34" charset="0"/>
              </a:rPr>
              <a:t>e</a:t>
            </a:r>
            <a:r>
              <a:rPr lang="en-US" sz="3200" dirty="0">
                <a:solidFill>
                  <a:srgbClr val="0070C0"/>
                </a:solidFill>
                <a:latin typeface="Tw Cen MT" panose="020B0602020104020603" pitchFamily="34" charset="0"/>
              </a:rPr>
              <a:t>m</a:t>
            </a:r>
            <a:r>
              <a:rPr lang="en-BB" sz="3200" dirty="0">
                <a:solidFill>
                  <a:srgbClr val="0070C0"/>
                </a:solidFill>
                <a:latin typeface="Tw Cen MT" panose="020B0602020104020603" pitchFamily="34" charset="0"/>
              </a:rPr>
              <a:t>e</a:t>
            </a:r>
            <a:r>
              <a:rPr lang="en-US" sz="3200" dirty="0">
                <a:solidFill>
                  <a:srgbClr val="0070C0"/>
                </a:solidFill>
                <a:latin typeface="Tw Cen MT" panose="020B0602020104020603" pitchFamily="34" charset="0"/>
              </a:rPr>
              <a:t>n</a:t>
            </a:r>
            <a:r>
              <a:rPr lang="en-BB" sz="3200" dirty="0">
                <a:solidFill>
                  <a:srgbClr val="0070C0"/>
                </a:solidFill>
                <a:latin typeface="Tw Cen MT" panose="020B0602020104020603" pitchFamily="34" charset="0"/>
              </a:rPr>
              <a:t>t (</a:t>
            </a:r>
            <a:r>
              <a:rPr lang="en-US" sz="3200" dirty="0">
                <a:solidFill>
                  <a:srgbClr val="0070C0"/>
                </a:solidFill>
                <a:latin typeface="Tw Cen MT" panose="020B0602020104020603" pitchFamily="34" charset="0"/>
              </a:rPr>
              <a:t>P</a:t>
            </a:r>
            <a:r>
              <a:rPr lang="en-BB" sz="3200" dirty="0">
                <a:solidFill>
                  <a:srgbClr val="0070C0"/>
                </a:solidFill>
                <a:latin typeface="Tw Cen MT" panose="020B0602020104020603" pitchFamily="34" charset="0"/>
              </a:rPr>
              <a:t>P</a:t>
            </a:r>
            <a:r>
              <a:rPr lang="en-US" sz="3200" dirty="0">
                <a:solidFill>
                  <a:srgbClr val="0070C0"/>
                </a:solidFill>
                <a:latin typeface="Tw Cen MT" panose="020B0602020104020603" pitchFamily="34" charset="0"/>
              </a:rPr>
              <a:t>E</a:t>
            </a:r>
            <a:r>
              <a:rPr lang="en-BB" sz="3200" dirty="0">
                <a:solidFill>
                  <a:srgbClr val="0070C0"/>
                </a:solidFill>
                <a:latin typeface="Tw Cen MT" panose="020B0602020104020603" pitchFamily="34" charset="0"/>
              </a:rPr>
              <a:t>)?</a:t>
            </a:r>
            <a:endParaRPr lang="en-US" sz="3200" dirty="0">
              <a:solidFill>
                <a:srgbClr val="0070C0"/>
              </a:solidFill>
              <a:latin typeface="Tw Cen MT" panose="020B0602020104020603" pitchFamily="34" charset="0"/>
            </a:endParaRPr>
          </a:p>
        </p:txBody>
      </p:sp>
      <p:sp>
        <p:nvSpPr>
          <p:cNvPr id="13" name="Rectangle: Rounded Corners 12">
            <a:extLst>
              <a:ext uri="{FF2B5EF4-FFF2-40B4-BE49-F238E27FC236}">
                <a16:creationId xmlns:a16="http://schemas.microsoft.com/office/drawing/2014/main" id="{33805D3C-F818-48A7-B87E-94D9A7617041}"/>
              </a:ext>
            </a:extLst>
          </p:cNvPr>
          <p:cNvSpPr/>
          <p:nvPr/>
        </p:nvSpPr>
        <p:spPr>
          <a:xfrm>
            <a:off x="10888178" y="1068404"/>
            <a:ext cx="9950451" cy="1848051"/>
          </a:xfrm>
          <a:prstGeom prst="roundRect">
            <a:avLst>
              <a:gd name="adj" fmla="val 10387"/>
            </a:avLst>
          </a:prstGeom>
          <a:noFill/>
          <a:ln w="38100">
            <a:solidFill>
              <a:srgbClr val="00B050"/>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76207412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41342F55-072D-4AFF-B58C-A9D9986D62A3}"/>
              </a:ext>
            </a:extLst>
          </p:cNvPr>
          <p:cNvSpPr txBox="1"/>
          <p:nvPr/>
        </p:nvSpPr>
        <p:spPr>
          <a:xfrm>
            <a:off x="11608914" y="1539538"/>
            <a:ext cx="9852752" cy="2279114"/>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116" b="1" dirty="0">
                <a:latin typeface="Tw Cen MT" panose="020B0602020104020603" pitchFamily="34" charset="0"/>
              </a:rPr>
              <a:t>Public–Private Engagement (PPE):</a:t>
            </a:r>
          </a:p>
          <a:p>
            <a:endParaRPr lang="en-US" sz="1058" dirty="0">
              <a:latin typeface="Tw Cen MT" panose="020B0602020104020603" pitchFamily="34" charset="0"/>
            </a:endParaRPr>
          </a:p>
          <a:p>
            <a:r>
              <a:rPr lang="en-US" sz="2116" dirty="0">
                <a:latin typeface="Tw Cen MT" panose="020B0602020104020603" pitchFamily="34" charset="0"/>
              </a:rPr>
              <a:t>Public-private engagement: Collaboration between NMHSs (and/or other public agents) and private sector entities to produce and deliver weather, climate, hydrological, marine and related environmental information and services while respecting the public interest and the mandates of NMHSs and keeping in mind budgetary constraints. (</a:t>
            </a:r>
            <a:r>
              <a:rPr lang="en-US" sz="2116" dirty="0">
                <a:latin typeface="Tw Cen MT" panose="020B0602020104020603" pitchFamily="34" charset="0"/>
                <a:hlinkClick r:id="rId2"/>
              </a:rPr>
              <a:t>WMO Guidelines for Public-private Engagement (2021 edition)</a:t>
            </a:r>
            <a:r>
              <a:rPr lang="en-US" sz="2116" dirty="0">
                <a:latin typeface="Tw Cen MT" panose="020B0602020104020603" pitchFamily="34" charset="0"/>
              </a:rPr>
              <a:t>)</a:t>
            </a:r>
          </a:p>
        </p:txBody>
      </p:sp>
      <p:sp>
        <p:nvSpPr>
          <p:cNvPr id="11" name="TextBox 10">
            <a:extLst>
              <a:ext uri="{FF2B5EF4-FFF2-40B4-BE49-F238E27FC236}">
                <a16:creationId xmlns:a16="http://schemas.microsoft.com/office/drawing/2014/main" id="{C8064FC3-F494-447C-9ABA-BFEB55A96801}"/>
              </a:ext>
            </a:extLst>
          </p:cNvPr>
          <p:cNvSpPr txBox="1"/>
          <p:nvPr/>
        </p:nvSpPr>
        <p:spPr>
          <a:xfrm>
            <a:off x="11656595" y="4154601"/>
            <a:ext cx="9805070" cy="2897730"/>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n-US" sz="2116" b="1" dirty="0">
                <a:latin typeface="Tw Cen MT" panose="020B0602020104020603" pitchFamily="34" charset="0"/>
              </a:rPr>
              <a:t>UN description of </a:t>
            </a:r>
            <a:r>
              <a:rPr lang="en-GB" sz="2116" b="1" dirty="0">
                <a:latin typeface="Tw Cen MT" panose="020B0602020104020603" pitchFamily="34" charset="0"/>
              </a:rPr>
              <a:t>Scope and Modalities for Engagement with Business</a:t>
            </a:r>
          </a:p>
          <a:p>
            <a:endParaRPr lang="en-US" sz="1058" dirty="0">
              <a:solidFill>
                <a:schemeClr val="accent1"/>
              </a:solidFill>
              <a:latin typeface="Tw Cen MT" panose="020B0602020104020603" pitchFamily="34" charset="0"/>
            </a:endParaRPr>
          </a:p>
          <a:p>
            <a:r>
              <a:rPr lang="en-US" sz="2116" dirty="0">
                <a:latin typeface="Tw Cen MT" panose="020B0602020104020603" pitchFamily="34" charset="0"/>
              </a:rPr>
              <a:t>United Nations “Engagement with the Business” refers to any type of interaction with business entities, with different objectives, ranging from informal talks and discussions, to knowledge-exchange platforms, to full-fledged partnerships entailing funding or brand asset exchanges. These engagements may be implemented through different modalities, including but not limited to partnering, and may entail different levels of public exposure. (</a:t>
            </a:r>
            <a:r>
              <a:rPr lang="en-US" sz="2116" dirty="0">
                <a:latin typeface="Tw Cen MT" panose="020B0602020104020603" pitchFamily="34" charset="0"/>
                <a:hlinkClick r:id="rId3"/>
              </a:rPr>
              <a:t>UNSDG Common Approach to Prospect Research and Due Diligence for Business Sector Partnerships</a:t>
            </a:r>
            <a:r>
              <a:rPr lang="en-US" sz="2116" dirty="0">
                <a:latin typeface="Tw Cen MT" panose="020B0602020104020603" pitchFamily="34" charset="0"/>
              </a:rPr>
              <a:t>)</a:t>
            </a:r>
          </a:p>
        </p:txBody>
      </p:sp>
      <p:sp>
        <p:nvSpPr>
          <p:cNvPr id="7" name="Title 1">
            <a:extLst>
              <a:ext uri="{FF2B5EF4-FFF2-40B4-BE49-F238E27FC236}">
                <a16:creationId xmlns:a16="http://schemas.microsoft.com/office/drawing/2014/main" id="{31366CC9-940D-47AB-9FF3-0AF5660238B9}"/>
              </a:ext>
            </a:extLst>
          </p:cNvPr>
          <p:cNvSpPr txBox="1">
            <a:spLocks/>
          </p:cNvSpPr>
          <p:nvPr/>
        </p:nvSpPr>
        <p:spPr>
          <a:xfrm>
            <a:off x="11656596" y="116437"/>
            <a:ext cx="9383874" cy="1209146"/>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385" dirty="0">
                <a:solidFill>
                  <a:srgbClr val="0070C0"/>
                </a:solidFill>
                <a:latin typeface="Tw Cen MT" panose="020B0602020104020603" pitchFamily="34" charset="0"/>
              </a:rPr>
              <a:t>Terminology – Public-Private Engagement</a:t>
            </a:r>
          </a:p>
        </p:txBody>
      </p:sp>
      <p:sp>
        <p:nvSpPr>
          <p:cNvPr id="6" name="TextBox 5">
            <a:extLst>
              <a:ext uri="{FF2B5EF4-FFF2-40B4-BE49-F238E27FC236}">
                <a16:creationId xmlns:a16="http://schemas.microsoft.com/office/drawing/2014/main" id="{22979459-754B-41C3-8359-310FABF2B15A}"/>
              </a:ext>
            </a:extLst>
          </p:cNvPr>
          <p:cNvSpPr txBox="1"/>
          <p:nvPr/>
        </p:nvSpPr>
        <p:spPr>
          <a:xfrm>
            <a:off x="387887" y="1265215"/>
            <a:ext cx="9852752" cy="2371547"/>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116" b="1" dirty="0">
                <a:latin typeface="Tw Cen MT" panose="020B0602020104020603" pitchFamily="34" charset="0"/>
              </a:rPr>
              <a:t>C</a:t>
            </a:r>
            <a:r>
              <a:rPr lang="en-CH" sz="2116" b="1" dirty="0" err="1">
                <a:latin typeface="Tw Cen MT" panose="020B0602020104020603" pitchFamily="34" charset="0"/>
              </a:rPr>
              <a:t>olaboración</a:t>
            </a:r>
            <a:r>
              <a:rPr lang="es-ES" sz="2116" b="1" dirty="0">
                <a:latin typeface="Tw Cen MT" panose="020B0602020104020603" pitchFamily="34" charset="0"/>
              </a:rPr>
              <a:t> </a:t>
            </a:r>
            <a:r>
              <a:rPr lang="en-CH" sz="2116" b="1" dirty="0">
                <a:latin typeface="Tw Cen MT" panose="020B0602020104020603" pitchFamily="34" charset="0"/>
              </a:rPr>
              <a:t>P</a:t>
            </a:r>
            <a:r>
              <a:rPr lang="es-ES" sz="2116" b="1" dirty="0" err="1">
                <a:latin typeface="Tw Cen MT" panose="020B0602020104020603" pitchFamily="34" charset="0"/>
              </a:rPr>
              <a:t>úblico</a:t>
            </a:r>
            <a:r>
              <a:rPr lang="es-ES" sz="2116" b="1" dirty="0">
                <a:latin typeface="Tw Cen MT" panose="020B0602020104020603" pitchFamily="34" charset="0"/>
              </a:rPr>
              <a:t>-privad</a:t>
            </a:r>
            <a:r>
              <a:rPr lang="en-CH" sz="2116" b="1" dirty="0">
                <a:latin typeface="Tw Cen MT" panose="020B0602020104020603" pitchFamily="34" charset="0"/>
              </a:rPr>
              <a:t>a</a:t>
            </a:r>
            <a:r>
              <a:rPr lang="es-ES" sz="2116" b="1" dirty="0">
                <a:latin typeface="Tw Cen MT" panose="020B0602020104020603" pitchFamily="34" charset="0"/>
              </a:rPr>
              <a:t> (PPE):</a:t>
            </a:r>
          </a:p>
          <a:p>
            <a:r>
              <a:rPr lang="es-ES" sz="2116" dirty="0">
                <a:latin typeface="Tw Cen MT" panose="020B0602020104020603" pitchFamily="34" charset="0"/>
              </a:rPr>
              <a:t>Co</a:t>
            </a:r>
            <a:r>
              <a:rPr lang="en-CH" sz="2116" dirty="0" err="1">
                <a:latin typeface="Tw Cen MT" panose="020B0602020104020603" pitchFamily="34" charset="0"/>
              </a:rPr>
              <a:t>laboración</a:t>
            </a:r>
            <a:r>
              <a:rPr lang="es-ES" sz="2116" dirty="0">
                <a:latin typeface="Tw Cen MT" panose="020B0602020104020603" pitchFamily="34" charset="0"/>
              </a:rPr>
              <a:t> </a:t>
            </a:r>
            <a:r>
              <a:rPr lang="en-CH" sz="2116" dirty="0">
                <a:latin typeface="Tw Cen MT" panose="020B0602020104020603" pitchFamily="34" charset="0"/>
              </a:rPr>
              <a:t>P</a:t>
            </a:r>
            <a:r>
              <a:rPr lang="es-ES" sz="2116" dirty="0" err="1">
                <a:latin typeface="Tw Cen MT" panose="020B0602020104020603" pitchFamily="34" charset="0"/>
              </a:rPr>
              <a:t>úblico</a:t>
            </a:r>
            <a:r>
              <a:rPr lang="es-ES" sz="2116" dirty="0">
                <a:latin typeface="Tw Cen MT" panose="020B0602020104020603" pitchFamily="34" charset="0"/>
              </a:rPr>
              <a:t>-</a:t>
            </a:r>
            <a:r>
              <a:rPr lang="en-CH" sz="2116" dirty="0">
                <a:latin typeface="Tw Cen MT" panose="020B0602020104020603" pitchFamily="34" charset="0"/>
              </a:rPr>
              <a:t>P</a:t>
            </a:r>
            <a:r>
              <a:rPr lang="es-ES" sz="2116" dirty="0" err="1">
                <a:latin typeface="Tw Cen MT" panose="020B0602020104020603" pitchFamily="34" charset="0"/>
              </a:rPr>
              <a:t>rivad</a:t>
            </a:r>
            <a:r>
              <a:rPr lang="en-CH" sz="2116" dirty="0">
                <a:latin typeface="Tw Cen MT" panose="020B0602020104020603" pitchFamily="34" charset="0"/>
              </a:rPr>
              <a:t>a</a:t>
            </a:r>
            <a:r>
              <a:rPr lang="es-ES" sz="2116" dirty="0">
                <a:latin typeface="Tw Cen MT" panose="020B0602020104020603" pitchFamily="34" charset="0"/>
              </a:rPr>
              <a:t>: Colaboración entre los SMHN (y/o otros agentes públicos) y entidades del sector privado para producir y suministrar información y servicios meteorológicos, climáticos, hidrológicos, marinos y ambientales conexos, respetando el interés público y los mandatos de los SMHN y teniendo en cuenta las limitaciones presupuestarias. (Directrices de la OMM para la colaboración público-privada (edición de 2021))</a:t>
            </a:r>
            <a:endParaRPr lang="en-US" sz="2116" dirty="0">
              <a:latin typeface="Tw Cen MT" panose="020B0602020104020603" pitchFamily="34" charset="0"/>
            </a:endParaRPr>
          </a:p>
        </p:txBody>
      </p:sp>
      <p:sp>
        <p:nvSpPr>
          <p:cNvPr id="8" name="TextBox 7">
            <a:extLst>
              <a:ext uri="{FF2B5EF4-FFF2-40B4-BE49-F238E27FC236}">
                <a16:creationId xmlns:a16="http://schemas.microsoft.com/office/drawing/2014/main" id="{EF9BFE02-B81C-4D81-A3FB-D839615CD0F0}"/>
              </a:ext>
            </a:extLst>
          </p:cNvPr>
          <p:cNvSpPr txBox="1"/>
          <p:nvPr/>
        </p:nvSpPr>
        <p:spPr>
          <a:xfrm>
            <a:off x="422505" y="3592899"/>
            <a:ext cx="9805070" cy="3673954"/>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r>
              <a:rPr lang="es-ES" sz="2116" b="1" dirty="0">
                <a:latin typeface="Tw Cen MT" panose="020B0602020104020603" pitchFamily="34" charset="0"/>
              </a:rPr>
              <a:t>Descripción de las Naciones Unidas sobre el alcance y las modalidades del compromiso con las empresas</a:t>
            </a:r>
          </a:p>
          <a:p>
            <a:r>
              <a:rPr lang="es-ES" sz="2116" dirty="0">
                <a:latin typeface="Tw Cen MT" panose="020B0602020104020603" pitchFamily="34" charset="0"/>
              </a:rPr>
              <a:t>El "compromiso con las empresas" de las Naciones Unidas se refiere a cualquier tipo de interacción con las entidades empresariales, con diferentes objetivos, que van desde las conversaciones y los debates informales hasta las plataformas de intercambio de conocimientos, pasando por asociaciones completas que implican financiación o intercambios de activos de marca. Estos compromisos pueden llevarse a cabo a través de diferentes modalidades, incluyendo pero no limitándose a la asociación, y pueden implicar diferentes niveles de exposición pública. (Enfoque común del GNUD para la investigación de perspectivas y la diligencia debida para las asociaciones con el sector empresarial)</a:t>
            </a:r>
            <a:endParaRPr lang="en-US" sz="2116" dirty="0">
              <a:latin typeface="Tw Cen MT" panose="020B0602020104020603" pitchFamily="34" charset="0"/>
            </a:endParaRPr>
          </a:p>
        </p:txBody>
      </p:sp>
      <p:sp>
        <p:nvSpPr>
          <p:cNvPr id="9" name="Title 1">
            <a:extLst>
              <a:ext uri="{FF2B5EF4-FFF2-40B4-BE49-F238E27FC236}">
                <a16:creationId xmlns:a16="http://schemas.microsoft.com/office/drawing/2014/main" id="{FDF1A2AD-4EA3-43F7-9803-18C7224747C5}"/>
              </a:ext>
            </a:extLst>
          </p:cNvPr>
          <p:cNvSpPr txBox="1">
            <a:spLocks/>
          </p:cNvSpPr>
          <p:nvPr/>
        </p:nvSpPr>
        <p:spPr>
          <a:xfrm>
            <a:off x="435569" y="116437"/>
            <a:ext cx="9383874" cy="1209146"/>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385" dirty="0" err="1">
                <a:solidFill>
                  <a:srgbClr val="0070C0"/>
                </a:solidFill>
                <a:latin typeface="Tw Cen MT" panose="020B0602020104020603" pitchFamily="34" charset="0"/>
              </a:rPr>
              <a:t>Terminología</a:t>
            </a:r>
            <a:r>
              <a:rPr lang="en-US" sz="3385" dirty="0">
                <a:solidFill>
                  <a:srgbClr val="0070C0"/>
                </a:solidFill>
                <a:latin typeface="Tw Cen MT" panose="020B0602020104020603" pitchFamily="34" charset="0"/>
              </a:rPr>
              <a:t> - C</a:t>
            </a:r>
            <a:r>
              <a:rPr lang="en-CH" sz="3385" dirty="0" err="1">
                <a:solidFill>
                  <a:srgbClr val="0070C0"/>
                </a:solidFill>
                <a:latin typeface="Tw Cen MT" panose="020B0602020104020603" pitchFamily="34" charset="0"/>
              </a:rPr>
              <a:t>olaboración</a:t>
            </a:r>
            <a:r>
              <a:rPr lang="en-US" sz="3385" dirty="0">
                <a:solidFill>
                  <a:srgbClr val="0070C0"/>
                </a:solidFill>
                <a:latin typeface="Tw Cen MT" panose="020B0602020104020603" pitchFamily="34" charset="0"/>
              </a:rPr>
              <a:t> </a:t>
            </a:r>
            <a:r>
              <a:rPr lang="en-CH" sz="3385" dirty="0">
                <a:solidFill>
                  <a:srgbClr val="0070C0"/>
                </a:solidFill>
                <a:latin typeface="Tw Cen MT" panose="020B0602020104020603" pitchFamily="34" charset="0"/>
              </a:rPr>
              <a:t>P</a:t>
            </a:r>
            <a:r>
              <a:rPr lang="en-US" sz="3385" dirty="0" err="1">
                <a:solidFill>
                  <a:srgbClr val="0070C0"/>
                </a:solidFill>
                <a:latin typeface="Tw Cen MT" panose="020B0602020104020603" pitchFamily="34" charset="0"/>
              </a:rPr>
              <a:t>úblico</a:t>
            </a:r>
            <a:r>
              <a:rPr lang="en-US" sz="3385" dirty="0">
                <a:solidFill>
                  <a:srgbClr val="0070C0"/>
                </a:solidFill>
                <a:latin typeface="Tw Cen MT" panose="020B0602020104020603" pitchFamily="34" charset="0"/>
              </a:rPr>
              <a:t>-</a:t>
            </a:r>
            <a:r>
              <a:rPr lang="en-CH" sz="3385" dirty="0">
                <a:solidFill>
                  <a:srgbClr val="0070C0"/>
                </a:solidFill>
                <a:latin typeface="Tw Cen MT" panose="020B0602020104020603" pitchFamily="34" charset="0"/>
              </a:rPr>
              <a:t>P</a:t>
            </a:r>
            <a:r>
              <a:rPr lang="en-US" sz="3385" dirty="0" err="1">
                <a:solidFill>
                  <a:srgbClr val="0070C0"/>
                </a:solidFill>
                <a:latin typeface="Tw Cen MT" panose="020B0602020104020603" pitchFamily="34" charset="0"/>
              </a:rPr>
              <a:t>rivad</a:t>
            </a:r>
            <a:r>
              <a:rPr lang="en-CH" sz="3385" dirty="0">
                <a:solidFill>
                  <a:srgbClr val="0070C0"/>
                </a:solidFill>
                <a:latin typeface="Tw Cen MT" panose="020B0602020104020603" pitchFamily="34" charset="0"/>
              </a:rPr>
              <a:t>a</a:t>
            </a:r>
            <a:endParaRPr lang="en-US" sz="3385" dirty="0">
              <a:solidFill>
                <a:srgbClr val="0070C0"/>
              </a:solidFill>
              <a:latin typeface="Tw Cen MT" panose="020B0602020104020603" pitchFamily="34" charset="0"/>
            </a:endParaRPr>
          </a:p>
        </p:txBody>
      </p:sp>
    </p:spTree>
    <p:extLst>
      <p:ext uri="{BB962C8B-B14F-4D97-AF65-F5344CB8AC3E}">
        <p14:creationId xmlns:p14="http://schemas.microsoft.com/office/powerpoint/2010/main" val="25332558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920191" y="2128011"/>
            <a:ext cx="5030951" cy="4341625"/>
          </a:xfrm>
          <a:noFill/>
        </p:spPr>
        <p:txBody>
          <a:bodyP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0" indent="0">
              <a:buNone/>
            </a:pPr>
            <a:r>
              <a:rPr lang="en-US" sz="2539" dirty="0">
                <a:solidFill>
                  <a:schemeClr val="bg1"/>
                </a:solidFill>
                <a:latin typeface="+mj-lt"/>
              </a:rPr>
              <a:t>worth individuals.</a:t>
            </a:r>
          </a:p>
        </p:txBody>
      </p:sp>
      <p:sp>
        <p:nvSpPr>
          <p:cNvPr id="7" name="Title 1">
            <a:extLst>
              <a:ext uri="{FF2B5EF4-FFF2-40B4-BE49-F238E27FC236}">
                <a16:creationId xmlns:a16="http://schemas.microsoft.com/office/drawing/2014/main" id="{31366CC9-940D-47AB-9FF3-0AF5660238B9}"/>
              </a:ext>
            </a:extLst>
          </p:cNvPr>
          <p:cNvSpPr txBox="1">
            <a:spLocks/>
          </p:cNvSpPr>
          <p:nvPr/>
        </p:nvSpPr>
        <p:spPr>
          <a:xfrm>
            <a:off x="11591281" y="51124"/>
            <a:ext cx="9383874" cy="1209146"/>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n-US" sz="3600" dirty="0">
                <a:solidFill>
                  <a:srgbClr val="0070C0"/>
                </a:solidFill>
                <a:latin typeface="Tw Cen MT" panose="020B0602020104020603" pitchFamily="34" charset="0"/>
              </a:rPr>
              <a:t>Just to be clear,,,</a:t>
            </a:r>
          </a:p>
        </p:txBody>
      </p:sp>
      <p:sp>
        <p:nvSpPr>
          <p:cNvPr id="9" name="TextBox 8">
            <a:extLst>
              <a:ext uri="{FF2B5EF4-FFF2-40B4-BE49-F238E27FC236}">
                <a16:creationId xmlns:a16="http://schemas.microsoft.com/office/drawing/2014/main" id="{4E0F034E-CC53-4F8F-ADAA-842AD939A0E3}"/>
              </a:ext>
            </a:extLst>
          </p:cNvPr>
          <p:cNvSpPr txBox="1"/>
          <p:nvPr/>
        </p:nvSpPr>
        <p:spPr>
          <a:xfrm>
            <a:off x="11645232" y="1253946"/>
            <a:ext cx="9255764" cy="5693866"/>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n-US" sz="2800" b="1" dirty="0">
                <a:latin typeface="Tw Cen MT" panose="020B0602020104020603" pitchFamily="34" charset="0"/>
              </a:rPr>
              <a:t>Engagement with the private sector (or business sector)</a:t>
            </a:r>
            <a:r>
              <a:rPr lang="en-US" sz="2800" dirty="0">
                <a:latin typeface="Tw Cen MT" panose="020B0602020104020603" pitchFamily="34" charset="0"/>
              </a:rPr>
              <a:t> refers to </a:t>
            </a:r>
            <a:r>
              <a:rPr lang="en-US" sz="2800" b="1" u="sng" dirty="0">
                <a:latin typeface="Tw Cen MT" panose="020B0602020104020603" pitchFamily="34" charset="0"/>
              </a:rPr>
              <a:t>any type of interaction with private/business entities</a:t>
            </a:r>
            <a:r>
              <a:rPr lang="en-US" sz="2800" dirty="0">
                <a:latin typeface="Tw Cen MT" panose="020B0602020104020603" pitchFamily="34" charset="0"/>
              </a:rPr>
              <a:t>, with different objectives, ranging from informal talks and discussions, to knowledge-exchange platforms, to full-fledged partnerships entailing funding or brand asset exchanges. These engagements may be implemented through different modalities, including but not limited to partnering, and may entail different levels of public exposure. </a:t>
            </a:r>
          </a:p>
          <a:p>
            <a:pPr marL="362754" indent="-362754">
              <a:buFont typeface="Arial" panose="020B0604020202020204" pitchFamily="34" charset="0"/>
              <a:buChar char="•"/>
            </a:pPr>
            <a:endParaRPr lang="en-US" sz="2800" dirty="0">
              <a:latin typeface="Tw Cen MT" panose="020B0602020104020603" pitchFamily="34" charset="0"/>
            </a:endParaRPr>
          </a:p>
          <a:p>
            <a:pPr marL="362754" indent="-362754">
              <a:buFont typeface="Arial" panose="020B0604020202020204" pitchFamily="34" charset="0"/>
              <a:buChar char="•"/>
            </a:pPr>
            <a:r>
              <a:rPr lang="en-US" sz="2800" b="1" dirty="0">
                <a:latin typeface="Tw Cen MT" panose="020B0602020104020603" pitchFamily="34" charset="0"/>
              </a:rPr>
              <a:t>Even if I don't write “Public-Private-Academic-Civil Engagement" or simply “Public-Private Engagement," it usually includes collaboration with academia and civil society.</a:t>
            </a:r>
            <a:endParaRPr lang="LID4096" sz="2800" b="1" dirty="0">
              <a:latin typeface="Tw Cen MT" panose="020B0602020104020603" pitchFamily="34" charset="0"/>
            </a:endParaRPr>
          </a:p>
        </p:txBody>
      </p:sp>
      <p:sp>
        <p:nvSpPr>
          <p:cNvPr id="6" name="Content Placeholder 2">
            <a:extLst>
              <a:ext uri="{FF2B5EF4-FFF2-40B4-BE49-F238E27FC236}">
                <a16:creationId xmlns:a16="http://schemas.microsoft.com/office/drawing/2014/main" id="{9088B4B1-FCF9-4FD9-AAD2-70CF6B5CB67C}"/>
              </a:ext>
            </a:extLst>
          </p:cNvPr>
          <p:cNvSpPr txBox="1">
            <a:spLocks/>
          </p:cNvSpPr>
          <p:nvPr/>
        </p:nvSpPr>
        <p:spPr>
          <a:xfrm>
            <a:off x="1086695" y="2123655"/>
            <a:ext cx="5030951" cy="4341625"/>
          </a:xfrm>
          <a:prstGeom prst="rect">
            <a:avLst/>
          </a:prstGeom>
          <a:noFill/>
        </p:spPr>
        <p:txBody>
          <a:bodyPr vert="horz" lIns="91440" tIns="45720" rIns="91440" bIns="45720" rtlCol="0">
            <a:normAutofit/>
          </a:bodyPr>
          <a:lstStyle>
            <a:defPPr>
              <a:defRPr lang="en-US"/>
            </a:defPPr>
            <a:lvl1pPr marL="0" indent="-228600" algn="l" defTabSz="692475" rtl="0" eaLnBrk="1" latinLnBrk="0" hangingPunct="1">
              <a:lnSpc>
                <a:spcPct val="90000"/>
              </a:lnSpc>
              <a:spcBef>
                <a:spcPts val="1000"/>
              </a:spcBef>
              <a:buFont typeface="Arial" panose="020B0604020202020204" pitchFamily="34" charset="0"/>
              <a:buChar char="•"/>
              <a:defRPr sz="2726" kern="1200">
                <a:solidFill>
                  <a:schemeClr val="tx1"/>
                </a:solidFill>
                <a:latin typeface="+mn-lt"/>
                <a:ea typeface="+mn-ea"/>
                <a:cs typeface="+mn-cs"/>
              </a:defRPr>
            </a:lvl1pPr>
            <a:lvl2pPr marL="69247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2pPr>
            <a:lvl3pPr marL="138495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3pPr>
            <a:lvl4pPr marL="2077425"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4pPr>
            <a:lvl5pPr marL="2769900"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5pPr>
            <a:lvl6pPr marL="346237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6pPr>
            <a:lvl7pPr marL="415485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7pPr>
            <a:lvl8pPr marL="4847326"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8pPr>
            <a:lvl9pPr marL="5539801" indent="-228600" algn="l" defTabSz="692475" rtl="0" eaLnBrk="1" latinLnBrk="0" hangingPunct="1">
              <a:lnSpc>
                <a:spcPct val="90000"/>
              </a:lnSpc>
              <a:spcBef>
                <a:spcPts val="500"/>
              </a:spcBef>
              <a:buFont typeface="Arial" panose="020B0604020202020204" pitchFamily="34" charset="0"/>
              <a:buChar char="•"/>
              <a:defRPr sz="2726" kern="1200">
                <a:solidFill>
                  <a:schemeClr val="tx1"/>
                </a:solidFill>
                <a:latin typeface="+mn-lt"/>
                <a:ea typeface="+mn-ea"/>
                <a:cs typeface="+mn-cs"/>
              </a:defRPr>
            </a:lvl9pPr>
          </a:lstStyle>
          <a:p>
            <a:pPr indent="0">
              <a:buFont typeface="Arial" panose="020B0604020202020204" pitchFamily="34" charset="0"/>
              <a:buNone/>
            </a:pPr>
            <a:r>
              <a:rPr lang="en-US" sz="2539">
                <a:solidFill>
                  <a:schemeClr val="bg1"/>
                </a:solidFill>
                <a:latin typeface="+mj-lt"/>
              </a:rPr>
              <a:t>worth individuals.</a:t>
            </a:r>
            <a:endParaRPr lang="en-US" sz="2539" dirty="0">
              <a:solidFill>
                <a:schemeClr val="bg1"/>
              </a:solidFill>
              <a:latin typeface="+mj-lt"/>
            </a:endParaRPr>
          </a:p>
        </p:txBody>
      </p:sp>
      <p:sp>
        <p:nvSpPr>
          <p:cNvPr id="8" name="Title 1">
            <a:extLst>
              <a:ext uri="{FF2B5EF4-FFF2-40B4-BE49-F238E27FC236}">
                <a16:creationId xmlns:a16="http://schemas.microsoft.com/office/drawing/2014/main" id="{D5A92CD1-1C7A-45F7-82BF-1D3C7E58E227}"/>
              </a:ext>
            </a:extLst>
          </p:cNvPr>
          <p:cNvSpPr txBox="1">
            <a:spLocks/>
          </p:cNvSpPr>
          <p:nvPr/>
        </p:nvSpPr>
        <p:spPr>
          <a:xfrm>
            <a:off x="757785" y="20636"/>
            <a:ext cx="9383874" cy="1209146"/>
          </a:xfrm>
          <a:prstGeom prst="rect">
            <a:avLst/>
          </a:prstGeom>
        </p:spPr>
        <p:txBody>
          <a:bodyPr vert="horz" lIns="96732" tIns="48366" rIns="96732" bIns="48366" rtlCol="0" anchor="ctr">
            <a:norm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algn="ctr"/>
            <a:r>
              <a:rPr lang="es-ES" sz="3600" dirty="0">
                <a:solidFill>
                  <a:srgbClr val="0070C0"/>
                </a:solidFill>
                <a:latin typeface="Tw Cen MT" panose="020B0602020104020603" pitchFamily="34" charset="0"/>
              </a:rPr>
              <a:t>Sólo para que quede claro,,,</a:t>
            </a:r>
            <a:endParaRPr lang="en-US" sz="3600" dirty="0">
              <a:solidFill>
                <a:srgbClr val="0070C0"/>
              </a:solidFill>
              <a:latin typeface="Tw Cen MT" panose="020B0602020104020603" pitchFamily="34" charset="0"/>
            </a:endParaRPr>
          </a:p>
        </p:txBody>
      </p:sp>
      <p:sp>
        <p:nvSpPr>
          <p:cNvPr id="11" name="TextBox 10">
            <a:extLst>
              <a:ext uri="{FF2B5EF4-FFF2-40B4-BE49-F238E27FC236}">
                <a16:creationId xmlns:a16="http://schemas.microsoft.com/office/drawing/2014/main" id="{41C84727-E356-4882-A33F-99C3766E405B}"/>
              </a:ext>
            </a:extLst>
          </p:cNvPr>
          <p:cNvSpPr txBox="1"/>
          <p:nvPr/>
        </p:nvSpPr>
        <p:spPr>
          <a:xfrm>
            <a:off x="811736" y="1171207"/>
            <a:ext cx="9255764" cy="6124754"/>
          </a:xfrm>
          <a:prstGeom prst="rect">
            <a:avLst/>
          </a:prstGeom>
          <a:noFill/>
        </p:spPr>
        <p:txBody>
          <a:bodyPr wrap="square" rtlCol="0">
            <a:spAutoFit/>
          </a:bodyPr>
          <a:lstStyle>
            <a:defPPr>
              <a:defRPr lang="en-US"/>
            </a:defPPr>
            <a:lvl1pPr marL="0" algn="l" defTabSz="692475" rtl="0" eaLnBrk="1" latinLnBrk="0" hangingPunct="1">
              <a:defRPr sz="2726" kern="1200">
                <a:solidFill>
                  <a:schemeClr val="tx1"/>
                </a:solidFill>
                <a:latin typeface="+mn-lt"/>
                <a:ea typeface="+mn-ea"/>
                <a:cs typeface="+mn-cs"/>
              </a:defRPr>
            </a:lvl1pPr>
            <a:lvl2pPr marL="692475" algn="l" defTabSz="692475" rtl="0" eaLnBrk="1" latinLnBrk="0" hangingPunct="1">
              <a:defRPr sz="2726" kern="1200">
                <a:solidFill>
                  <a:schemeClr val="tx1"/>
                </a:solidFill>
                <a:latin typeface="+mn-lt"/>
                <a:ea typeface="+mn-ea"/>
                <a:cs typeface="+mn-cs"/>
              </a:defRPr>
            </a:lvl2pPr>
            <a:lvl3pPr marL="1384950" algn="l" defTabSz="692475" rtl="0" eaLnBrk="1" latinLnBrk="0" hangingPunct="1">
              <a:defRPr sz="2726" kern="1200">
                <a:solidFill>
                  <a:schemeClr val="tx1"/>
                </a:solidFill>
                <a:latin typeface="+mn-lt"/>
                <a:ea typeface="+mn-ea"/>
                <a:cs typeface="+mn-cs"/>
              </a:defRPr>
            </a:lvl3pPr>
            <a:lvl4pPr marL="2077425" algn="l" defTabSz="692475" rtl="0" eaLnBrk="1" latinLnBrk="0" hangingPunct="1">
              <a:defRPr sz="2726" kern="1200">
                <a:solidFill>
                  <a:schemeClr val="tx1"/>
                </a:solidFill>
                <a:latin typeface="+mn-lt"/>
                <a:ea typeface="+mn-ea"/>
                <a:cs typeface="+mn-cs"/>
              </a:defRPr>
            </a:lvl4pPr>
            <a:lvl5pPr marL="2769900" algn="l" defTabSz="692475" rtl="0" eaLnBrk="1" latinLnBrk="0" hangingPunct="1">
              <a:defRPr sz="2726" kern="1200">
                <a:solidFill>
                  <a:schemeClr val="tx1"/>
                </a:solidFill>
                <a:latin typeface="+mn-lt"/>
                <a:ea typeface="+mn-ea"/>
                <a:cs typeface="+mn-cs"/>
              </a:defRPr>
            </a:lvl5pPr>
            <a:lvl6pPr marL="3462376" algn="l" defTabSz="692475" rtl="0" eaLnBrk="1" latinLnBrk="0" hangingPunct="1">
              <a:defRPr sz="2726" kern="1200">
                <a:solidFill>
                  <a:schemeClr val="tx1"/>
                </a:solidFill>
                <a:latin typeface="+mn-lt"/>
                <a:ea typeface="+mn-ea"/>
                <a:cs typeface="+mn-cs"/>
              </a:defRPr>
            </a:lvl6pPr>
            <a:lvl7pPr marL="4154851" algn="l" defTabSz="692475" rtl="0" eaLnBrk="1" latinLnBrk="0" hangingPunct="1">
              <a:defRPr sz="2726" kern="1200">
                <a:solidFill>
                  <a:schemeClr val="tx1"/>
                </a:solidFill>
                <a:latin typeface="+mn-lt"/>
                <a:ea typeface="+mn-ea"/>
                <a:cs typeface="+mn-cs"/>
              </a:defRPr>
            </a:lvl7pPr>
            <a:lvl8pPr marL="4847326" algn="l" defTabSz="692475" rtl="0" eaLnBrk="1" latinLnBrk="0" hangingPunct="1">
              <a:defRPr sz="2726" kern="1200">
                <a:solidFill>
                  <a:schemeClr val="tx1"/>
                </a:solidFill>
                <a:latin typeface="+mn-lt"/>
                <a:ea typeface="+mn-ea"/>
                <a:cs typeface="+mn-cs"/>
              </a:defRPr>
            </a:lvl8pPr>
            <a:lvl9pPr marL="5539801" algn="l" defTabSz="692475" rtl="0" eaLnBrk="1" latinLnBrk="0" hangingPunct="1">
              <a:defRPr sz="2726" kern="1200">
                <a:solidFill>
                  <a:schemeClr val="tx1"/>
                </a:solidFill>
                <a:latin typeface="+mn-lt"/>
                <a:ea typeface="+mn-ea"/>
                <a:cs typeface="+mn-cs"/>
              </a:defRPr>
            </a:lvl9pPr>
          </a:lstStyle>
          <a:p>
            <a:pPr marL="362754" indent="-362754">
              <a:buFont typeface="Arial" panose="020B0604020202020204" pitchFamily="34" charset="0"/>
              <a:buChar char="•"/>
            </a:pPr>
            <a:r>
              <a:rPr lang="en-CH" sz="2800" b="1" dirty="0">
                <a:latin typeface="Tw Cen MT" panose="020B0602020104020603" pitchFamily="34" charset="0"/>
              </a:rPr>
              <a:t>La </a:t>
            </a:r>
            <a:r>
              <a:rPr lang="en-CH" sz="2800" b="1" dirty="0" err="1">
                <a:latin typeface="Tw Cen MT" panose="020B0602020104020603" pitchFamily="34" charset="0"/>
              </a:rPr>
              <a:t>colaboración</a:t>
            </a:r>
            <a:r>
              <a:rPr lang="es-ES" sz="2800" b="1" dirty="0">
                <a:latin typeface="Tw Cen MT" panose="020B0602020104020603" pitchFamily="34" charset="0"/>
              </a:rPr>
              <a:t> con el sector privado (o el sector empresarial) se refiere a cualquier tipo de interacción con entidades privadas/empresariales, </a:t>
            </a:r>
            <a:r>
              <a:rPr lang="es-ES" sz="2800" dirty="0">
                <a:latin typeface="Tw Cen MT" panose="020B0602020104020603" pitchFamily="34" charset="0"/>
              </a:rPr>
              <a:t>con diferentes objetivos, que van desde las conversaciones y los debates informales hasta las plataformas de intercambio de conocimientos, pasando por asociaciones completas que implican financiación o intercambios de activos de marca. Estos compromisos pueden llevarse a cabo a través de diferentes modalidades, entre ellas la asociación, y pueden conllevar diferentes niveles de exposición pública. </a:t>
            </a:r>
          </a:p>
          <a:p>
            <a:pPr marL="362754" indent="-362754">
              <a:buFont typeface="Arial" panose="020B0604020202020204" pitchFamily="34" charset="0"/>
              <a:buChar char="•"/>
            </a:pPr>
            <a:r>
              <a:rPr lang="es-ES" sz="2800" b="1" dirty="0">
                <a:latin typeface="Tw Cen MT" panose="020B0602020104020603" pitchFamily="34" charset="0"/>
              </a:rPr>
              <a:t>Aunque no escriba "</a:t>
            </a:r>
            <a:r>
              <a:rPr lang="es-ES" sz="2800" b="1" dirty="0" err="1">
                <a:latin typeface="Tw Cen MT" panose="020B0602020104020603" pitchFamily="34" charset="0"/>
              </a:rPr>
              <a:t>co</a:t>
            </a:r>
            <a:r>
              <a:rPr lang="en-CH" sz="2800" b="1" dirty="0" err="1">
                <a:latin typeface="Tw Cen MT" panose="020B0602020104020603" pitchFamily="34" charset="0"/>
              </a:rPr>
              <a:t>laboración</a:t>
            </a:r>
            <a:r>
              <a:rPr lang="es-ES" sz="2800" b="1" dirty="0">
                <a:latin typeface="Tw Cen MT" panose="020B0602020104020603" pitchFamily="34" charset="0"/>
              </a:rPr>
              <a:t> público-privad</a:t>
            </a:r>
            <a:r>
              <a:rPr lang="en-CH" sz="2800" b="1" dirty="0">
                <a:latin typeface="Tw Cen MT" panose="020B0602020104020603" pitchFamily="34" charset="0"/>
              </a:rPr>
              <a:t>a</a:t>
            </a:r>
            <a:r>
              <a:rPr lang="es-ES" sz="2800" b="1" dirty="0">
                <a:latin typeface="Tw Cen MT" panose="020B0602020104020603" pitchFamily="34" charset="0"/>
              </a:rPr>
              <a:t>-</a:t>
            </a:r>
            <a:r>
              <a:rPr lang="es-ES" sz="2800" b="1" dirty="0" err="1">
                <a:latin typeface="Tw Cen MT" panose="020B0602020104020603" pitchFamily="34" charset="0"/>
              </a:rPr>
              <a:t>académic</a:t>
            </a:r>
            <a:r>
              <a:rPr lang="en-CH" sz="2800" b="1" dirty="0">
                <a:latin typeface="Tw Cen MT" panose="020B0602020104020603" pitchFamily="34" charset="0"/>
              </a:rPr>
              <a:t>a</a:t>
            </a:r>
            <a:r>
              <a:rPr lang="es-ES" sz="2800" b="1" dirty="0">
                <a:latin typeface="Tw Cen MT" panose="020B0602020104020603" pitchFamily="34" charset="0"/>
              </a:rPr>
              <a:t>-civil" o simplemente "compromiso público-privado", suele incluir la colaboración con el mundo académico y la sociedad civil.</a:t>
            </a:r>
          </a:p>
        </p:txBody>
      </p:sp>
    </p:spTree>
    <p:extLst>
      <p:ext uri="{BB962C8B-B14F-4D97-AF65-F5344CB8AC3E}">
        <p14:creationId xmlns:p14="http://schemas.microsoft.com/office/powerpoint/2010/main" val="1122502679"/>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a:themeElements>
    <a:clrScheme name="Office 테마">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alibri Light-Constantia">
      <a:majorFont>
        <a:latin typeface="Calibri Light"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onstantia" panose="02030602050306030303"/>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테마">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8565</TotalTime>
  <Words>10899</Words>
  <Application>Microsoft Office PowerPoint</Application>
  <PresentationFormat>Custom</PresentationFormat>
  <Paragraphs>663</Paragraphs>
  <Slides>50</Slides>
  <Notes>22</Notes>
  <HiddenSlides>1</HiddenSlides>
  <MMClips>0</MMClips>
  <ScaleCrop>false</ScaleCrop>
  <HeadingPairs>
    <vt:vector size="8" baseType="variant">
      <vt:variant>
        <vt:lpstr>Fonts Used</vt:lpstr>
      </vt:variant>
      <vt:variant>
        <vt:i4>11</vt:i4>
      </vt:variant>
      <vt:variant>
        <vt:lpstr>Theme</vt:lpstr>
      </vt:variant>
      <vt:variant>
        <vt:i4>8</vt:i4>
      </vt:variant>
      <vt:variant>
        <vt:lpstr>Embedded OLE Servers</vt:lpstr>
      </vt:variant>
      <vt:variant>
        <vt:i4>1</vt:i4>
      </vt:variant>
      <vt:variant>
        <vt:lpstr>Slide Titles</vt:lpstr>
      </vt:variant>
      <vt:variant>
        <vt:i4>50</vt:i4>
      </vt:variant>
    </vt:vector>
  </HeadingPairs>
  <TitlesOfParts>
    <vt:vector size="70" baseType="lpstr">
      <vt:lpstr>Arial</vt:lpstr>
      <vt:lpstr>Calibri</vt:lpstr>
      <vt:lpstr>Calibri Light</vt:lpstr>
      <vt:lpstr>Constantia</vt:lpstr>
      <vt:lpstr>Courier New</vt:lpstr>
      <vt:lpstr>OpenSansRegular</vt:lpstr>
      <vt:lpstr>Symbol</vt:lpstr>
      <vt:lpstr>Times New Roman</vt:lpstr>
      <vt:lpstr>Tw Cen MT</vt:lpstr>
      <vt:lpstr>Verdana</vt:lpstr>
      <vt:lpstr>Wingdings</vt:lpstr>
      <vt:lpstr>Office Theme</vt:lpstr>
      <vt:lpstr>Office</vt:lpstr>
      <vt:lpstr>Office Theme</vt:lpstr>
      <vt:lpstr>Office Theme</vt:lpstr>
      <vt:lpstr>Office Theme</vt:lpstr>
      <vt:lpstr>Office</vt:lpstr>
      <vt:lpstr>Office Theme</vt:lpstr>
      <vt:lpstr>Office</vt:lpstr>
      <vt:lpstr>ｸﾘｯﾌﾟ</vt:lpstr>
      <vt:lpstr>PowerPoint Presentation</vt:lpstr>
      <vt:lpstr>PowerPoint Presentation</vt:lpstr>
      <vt:lpstr>Today’s Outline</vt:lpstr>
      <vt:lpstr>Why PPE?  </vt:lpstr>
      <vt:lpstr>PowerPoint Presentation</vt:lpstr>
      <vt:lpstr>PowerPoint Presentation</vt:lpstr>
      <vt:lpstr>PowerPoint Presentation</vt:lpstr>
      <vt:lpstr>PowerPoint Presentation</vt:lpstr>
      <vt:lpstr>PowerPoint Presentation</vt:lpstr>
      <vt:lpstr>A Variety of Modalities for PPE</vt:lpstr>
      <vt:lpstr>Innovative Practices in Different Modalities Evidence is better than debate…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WMO Public-Private Engagement (PPE) Activities  </vt:lpstr>
      <vt:lpstr>PowerPoint Presentation</vt:lpstr>
      <vt:lpstr>PowerPoint Presentation</vt:lpstr>
      <vt:lpstr>OCP-centered activities WMO Plays a Central Role  in Facilitating the Dialogue btw Sectors</vt:lpstr>
      <vt:lpstr>PowerPoint Presentation</vt:lpstr>
      <vt:lpstr>PowerPoint Presentation</vt:lpstr>
      <vt:lpstr>Plataforma Consultiva Abierta (3/3) Tercera Sesión de Alto Nivel de la OCP (OCP-HL-3)</vt:lpstr>
      <vt:lpstr>PowerPoint Presentation</vt:lpstr>
      <vt:lpstr>PowerPoint Presentation</vt:lpstr>
      <vt:lpstr>HMEI (Association of Hydro-Meteorological Industry)</vt:lpstr>
      <vt:lpstr>PowerPoint Presentation</vt:lpstr>
      <vt:lpstr>PowerPoint Presentation</vt:lpstr>
      <vt:lpstr>Directrices y Material Complementario (3/3) Publicación de la OMM sobre la Colaboración Público-Privada</vt:lpstr>
      <vt:lpstr>PowerPoint Presentation</vt:lpstr>
      <vt:lpstr>Upcoming: Capacity Development activities PPE Training Package to Dispel Deep-seated Fears</vt:lpstr>
      <vt:lpstr>Desarrollo de capacidades - Programa de Formación en PPE</vt:lpstr>
      <vt:lpstr>Otras ayudas a las ARs y a los Miembros</vt:lpstr>
      <vt:lpstr>Just FYI, Pilot Project launched in RA II</vt:lpstr>
      <vt:lpstr>Estatus específico de la región Cuestionario 2021</vt:lpstr>
      <vt:lpstr>PowerPoint Presentation</vt:lpstr>
      <vt:lpstr>PowerPoint Presentation</vt:lpstr>
      <vt:lpstr>Regional Forums linked to OCP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Versión en espanol</dc:title>
  <dc:creator>Roberto Gustavo Rodríguez Núnez</dc:creator>
  <cp:lastModifiedBy>Roberto Gustavo Rodríguez Núnez</cp:lastModifiedBy>
  <cp:revision>78</cp:revision>
  <dcterms:created xsi:type="dcterms:W3CDTF">2022-07-07T15:58:07Z</dcterms:created>
  <dcterms:modified xsi:type="dcterms:W3CDTF">2022-07-21T16:34:00Z</dcterms:modified>
</cp:coreProperties>
</file>