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47" r:id="rId3"/>
    <p:sldMasterId id="2147483759" r:id="rId4"/>
    <p:sldMasterId id="2147483660" r:id="rId5"/>
  </p:sldMasterIdLst>
  <p:notesMasterIdLst>
    <p:notesMasterId r:id="rId19"/>
  </p:notesMasterIdLst>
  <p:sldIdLst>
    <p:sldId id="270" r:id="rId6"/>
    <p:sldId id="271" r:id="rId7"/>
    <p:sldId id="293" r:id="rId8"/>
    <p:sldId id="291" r:id="rId9"/>
    <p:sldId id="292" r:id="rId10"/>
    <p:sldId id="272" r:id="rId11"/>
    <p:sldId id="295" r:id="rId12"/>
    <p:sldId id="296" r:id="rId13"/>
    <p:sldId id="297" r:id="rId14"/>
    <p:sldId id="299" r:id="rId15"/>
    <p:sldId id="307" r:id="rId16"/>
    <p:sldId id="308" r:id="rId17"/>
    <p:sldId id="282" r:id="rId18"/>
  </p:sldIdLst>
  <p:sldSz cx="9672638" cy="72548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5" userDrawn="1">
          <p15:clr>
            <a:srgbClr val="A4A3A4"/>
          </p15:clr>
        </p15:guide>
        <p15:guide id="2" pos="30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suya Kimura" initials="TK" lastIdx="1" clrIdx="0">
    <p:extLst>
      <p:ext uri="{19B8F6BF-5375-455C-9EA6-DF929625EA0E}">
        <p15:presenceInfo xmlns:p15="http://schemas.microsoft.com/office/powerpoint/2012/main" userId="Tatsuya Kimura" providerId="None"/>
      </p:ext>
    </p:extLst>
  </p:cmAuthor>
  <p:cmAuthor id="2" name="Roberto Gustavo Rodríguez Núnez" initials="RGRN" lastIdx="7" clrIdx="1">
    <p:extLst>
      <p:ext uri="{19B8F6BF-5375-455C-9EA6-DF929625EA0E}">
        <p15:presenceInfo xmlns:p15="http://schemas.microsoft.com/office/powerpoint/2012/main" userId="S::rnunez@wmo.int::5f38e279-10f3-4cd0-897f-f309ae818f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3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72" y="48"/>
      </p:cViewPr>
      <p:guideLst>
        <p:guide orient="horz" pos="2285"/>
        <p:guide pos="30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suya Kimura" userId="133f0a36-5dd9-4641-b5cd-3b314bcaf817" providerId="ADAL" clId="{325B41C3-83AA-4925-B7F1-952A213390EF}"/>
    <pc:docChg chg="undo custSel addSld delSld modSld sldOrd addMainMaster delMainMaster">
      <pc:chgData name="Tatsuya Kimura" userId="133f0a36-5dd9-4641-b5cd-3b314bcaf817" providerId="ADAL" clId="{325B41C3-83AA-4925-B7F1-952A213390EF}" dt="2023-02-14T06:48:34.923" v="571" actId="1076"/>
      <pc:docMkLst>
        <pc:docMk/>
      </pc:docMkLst>
      <pc:sldChg chg="del">
        <pc:chgData name="Tatsuya Kimura" userId="133f0a36-5dd9-4641-b5cd-3b314bcaf817" providerId="ADAL" clId="{325B41C3-83AA-4925-B7F1-952A213390EF}" dt="2023-02-13T08:22:02.756" v="61" actId="47"/>
        <pc:sldMkLst>
          <pc:docMk/>
          <pc:sldMk cId="3160779176" sldId="267"/>
        </pc:sldMkLst>
      </pc:sldChg>
      <pc:sldChg chg="del">
        <pc:chgData name="Tatsuya Kimura" userId="133f0a36-5dd9-4641-b5cd-3b314bcaf817" providerId="ADAL" clId="{325B41C3-83AA-4925-B7F1-952A213390EF}" dt="2023-02-13T08:21:59.988" v="60" actId="47"/>
        <pc:sldMkLst>
          <pc:docMk/>
          <pc:sldMk cId="3140934361" sldId="268"/>
        </pc:sldMkLst>
      </pc:sldChg>
      <pc:sldChg chg="modSp del mod">
        <pc:chgData name="Tatsuya Kimura" userId="133f0a36-5dd9-4641-b5cd-3b314bcaf817" providerId="ADAL" clId="{325B41C3-83AA-4925-B7F1-952A213390EF}" dt="2023-02-13T08:33:34.496" v="306" actId="47"/>
        <pc:sldMkLst>
          <pc:docMk/>
          <pc:sldMk cId="3137957395" sldId="269"/>
        </pc:sldMkLst>
        <pc:spChg chg="mod">
          <ac:chgData name="Tatsuya Kimura" userId="133f0a36-5dd9-4641-b5cd-3b314bcaf817" providerId="ADAL" clId="{325B41C3-83AA-4925-B7F1-952A213390EF}" dt="2023-02-13T08:33:32.342" v="305" actId="6549"/>
          <ac:spMkLst>
            <pc:docMk/>
            <pc:sldMk cId="3137957395" sldId="269"/>
            <ac:spMk id="13" creationId="{BBF0B81C-0DD1-46A9-99E2-CC701DDED2EC}"/>
          </ac:spMkLst>
        </pc:spChg>
      </pc:sldChg>
      <pc:sldChg chg="modSp mod">
        <pc:chgData name="Tatsuya Kimura" userId="133f0a36-5dd9-4641-b5cd-3b314bcaf817" providerId="ADAL" clId="{325B41C3-83AA-4925-B7F1-952A213390EF}" dt="2023-02-13T08:30:33.830" v="298" actId="20577"/>
        <pc:sldMkLst>
          <pc:docMk/>
          <pc:sldMk cId="654581800" sldId="270"/>
        </pc:sldMkLst>
        <pc:spChg chg="mod">
          <ac:chgData name="Tatsuya Kimura" userId="133f0a36-5dd9-4641-b5cd-3b314bcaf817" providerId="ADAL" clId="{325B41C3-83AA-4925-B7F1-952A213390EF}" dt="2023-02-13T08:30:33.830" v="298" actId="20577"/>
          <ac:spMkLst>
            <pc:docMk/>
            <pc:sldMk cId="654581800" sldId="270"/>
            <ac:spMk id="9" creationId="{9BDC94BC-1184-45AF-921E-168E4438FFF6}"/>
          </ac:spMkLst>
        </pc:spChg>
      </pc:sldChg>
      <pc:sldChg chg="addSp modSp mod">
        <pc:chgData name="Tatsuya Kimura" userId="133f0a36-5dd9-4641-b5cd-3b314bcaf817" providerId="ADAL" clId="{325B41C3-83AA-4925-B7F1-952A213390EF}" dt="2023-02-13T08:29:37.461" v="283" actId="1076"/>
        <pc:sldMkLst>
          <pc:docMk/>
          <pc:sldMk cId="410676235" sldId="271"/>
        </pc:sldMkLst>
        <pc:spChg chg="mod">
          <ac:chgData name="Tatsuya Kimura" userId="133f0a36-5dd9-4641-b5cd-3b314bcaf817" providerId="ADAL" clId="{325B41C3-83AA-4925-B7F1-952A213390EF}" dt="2023-02-13T08:25:59.253" v="191" actId="20577"/>
          <ac:spMkLst>
            <pc:docMk/>
            <pc:sldMk cId="410676235" sldId="271"/>
            <ac:spMk id="9" creationId="{7DEAA1AD-ECC5-4D71-82E6-364E9F01B7C1}"/>
          </ac:spMkLst>
        </pc:spChg>
        <pc:picChg chg="add mod">
          <ac:chgData name="Tatsuya Kimura" userId="133f0a36-5dd9-4641-b5cd-3b314bcaf817" providerId="ADAL" clId="{325B41C3-83AA-4925-B7F1-952A213390EF}" dt="2023-02-13T08:29:37.461" v="283" actId="1076"/>
          <ac:picMkLst>
            <pc:docMk/>
            <pc:sldMk cId="410676235" sldId="271"/>
            <ac:picMk id="2" creationId="{4615801C-57B5-76F7-785E-6E3DB02026D6}"/>
          </ac:picMkLst>
        </pc:picChg>
      </pc:sldChg>
      <pc:sldChg chg="delSp modSp mod">
        <pc:chgData name="Tatsuya Kimura" userId="133f0a36-5dd9-4641-b5cd-3b314bcaf817" providerId="ADAL" clId="{325B41C3-83AA-4925-B7F1-952A213390EF}" dt="2023-02-13T08:25:21.309" v="142" actId="1036"/>
        <pc:sldMkLst>
          <pc:docMk/>
          <pc:sldMk cId="762074120" sldId="272"/>
        </pc:sldMkLst>
        <pc:spChg chg="mod">
          <ac:chgData name="Tatsuya Kimura" userId="133f0a36-5dd9-4641-b5cd-3b314bcaf817" providerId="ADAL" clId="{325B41C3-83AA-4925-B7F1-952A213390EF}" dt="2023-02-13T08:24:55.328" v="117" actId="14100"/>
          <ac:spMkLst>
            <pc:docMk/>
            <pc:sldMk cId="762074120" sldId="272"/>
            <ac:spMk id="11" creationId="{C65DD9C5-716E-4451-B5D4-1AA627F97E3E}"/>
          </ac:spMkLst>
        </pc:spChg>
        <pc:spChg chg="mod">
          <ac:chgData name="Tatsuya Kimura" userId="133f0a36-5dd9-4641-b5cd-3b314bcaf817" providerId="ADAL" clId="{325B41C3-83AA-4925-B7F1-952A213390EF}" dt="2023-02-13T08:25:21.309" v="142" actId="1036"/>
          <ac:spMkLst>
            <pc:docMk/>
            <pc:sldMk cId="762074120" sldId="272"/>
            <ac:spMk id="12" creationId="{7418CDDE-C384-4006-A096-1316FF70A9EF}"/>
          </ac:spMkLst>
        </pc:spChg>
        <pc:spChg chg="del">
          <ac:chgData name="Tatsuya Kimura" userId="133f0a36-5dd9-4641-b5cd-3b314bcaf817" providerId="ADAL" clId="{325B41C3-83AA-4925-B7F1-952A213390EF}" dt="2023-02-13T08:24:24.141" v="98" actId="478"/>
          <ac:spMkLst>
            <pc:docMk/>
            <pc:sldMk cId="762074120" sldId="272"/>
            <ac:spMk id="13" creationId="{33805D3C-F818-48A7-B87E-94D9A7617041}"/>
          </ac:spMkLst>
        </pc:spChg>
      </pc:sldChg>
      <pc:sldChg chg="del">
        <pc:chgData name="Tatsuya Kimura" userId="133f0a36-5dd9-4641-b5cd-3b314bcaf817" providerId="ADAL" clId="{325B41C3-83AA-4925-B7F1-952A213390EF}" dt="2023-02-13T08:28:08.530" v="230" actId="47"/>
        <pc:sldMkLst>
          <pc:docMk/>
          <pc:sldMk cId="4180360762" sldId="276"/>
        </pc:sldMkLst>
      </pc:sldChg>
      <pc:sldChg chg="del">
        <pc:chgData name="Tatsuya Kimura" userId="133f0a36-5dd9-4641-b5cd-3b314bcaf817" providerId="ADAL" clId="{325B41C3-83AA-4925-B7F1-952A213390EF}" dt="2023-02-13T08:28:03.756" v="228" actId="47"/>
        <pc:sldMkLst>
          <pc:docMk/>
          <pc:sldMk cId="2621567231" sldId="277"/>
        </pc:sldMkLst>
      </pc:sldChg>
      <pc:sldChg chg="del">
        <pc:chgData name="Tatsuya Kimura" userId="133f0a36-5dd9-4641-b5cd-3b314bcaf817" providerId="ADAL" clId="{325B41C3-83AA-4925-B7F1-952A213390EF}" dt="2023-02-13T08:28:06.935" v="229" actId="47"/>
        <pc:sldMkLst>
          <pc:docMk/>
          <pc:sldMk cId="3216919812" sldId="278"/>
        </pc:sldMkLst>
      </pc:sldChg>
      <pc:sldChg chg="del">
        <pc:chgData name="Tatsuya Kimura" userId="133f0a36-5dd9-4641-b5cd-3b314bcaf817" providerId="ADAL" clId="{325B41C3-83AA-4925-B7F1-952A213390EF}" dt="2023-02-13T08:27:48.170" v="224" actId="47"/>
        <pc:sldMkLst>
          <pc:docMk/>
          <pc:sldMk cId="2229715877" sldId="279"/>
        </pc:sldMkLst>
      </pc:sldChg>
      <pc:sldChg chg="del">
        <pc:chgData name="Tatsuya Kimura" userId="133f0a36-5dd9-4641-b5cd-3b314bcaf817" providerId="ADAL" clId="{325B41C3-83AA-4925-B7F1-952A213390EF}" dt="2023-02-13T08:27:51.697" v="225" actId="47"/>
        <pc:sldMkLst>
          <pc:docMk/>
          <pc:sldMk cId="2365818443" sldId="280"/>
        </pc:sldMkLst>
      </pc:sldChg>
      <pc:sldChg chg="del">
        <pc:chgData name="Tatsuya Kimura" userId="133f0a36-5dd9-4641-b5cd-3b314bcaf817" providerId="ADAL" clId="{325B41C3-83AA-4925-B7F1-952A213390EF}" dt="2023-02-13T08:27:55.792" v="226" actId="47"/>
        <pc:sldMkLst>
          <pc:docMk/>
          <pc:sldMk cId="1437835149" sldId="281"/>
        </pc:sldMkLst>
      </pc:sldChg>
      <pc:sldChg chg="delSp modSp mod">
        <pc:chgData name="Tatsuya Kimura" userId="133f0a36-5dd9-4641-b5cd-3b314bcaf817" providerId="ADAL" clId="{325B41C3-83AA-4925-B7F1-952A213390EF}" dt="2023-02-13T08:43:18.588" v="517" actId="1036"/>
        <pc:sldMkLst>
          <pc:docMk/>
          <pc:sldMk cId="2211303451" sldId="282"/>
        </pc:sldMkLst>
        <pc:spChg chg="del">
          <ac:chgData name="Tatsuya Kimura" userId="133f0a36-5dd9-4641-b5cd-3b314bcaf817" providerId="ADAL" clId="{325B41C3-83AA-4925-B7F1-952A213390EF}" dt="2023-02-13T08:21:43.426" v="1" actId="478"/>
          <ac:spMkLst>
            <pc:docMk/>
            <pc:sldMk cId="2211303451" sldId="282"/>
            <ac:spMk id="5" creationId="{12B55088-FBF2-4034-BB11-7F6CC14042C7}"/>
          </ac:spMkLst>
        </pc:spChg>
        <pc:spChg chg="del">
          <ac:chgData name="Tatsuya Kimura" userId="133f0a36-5dd9-4641-b5cd-3b314bcaf817" providerId="ADAL" clId="{325B41C3-83AA-4925-B7F1-952A213390EF}" dt="2023-02-13T08:21:43.426" v="1" actId="478"/>
          <ac:spMkLst>
            <pc:docMk/>
            <pc:sldMk cId="2211303451" sldId="282"/>
            <ac:spMk id="6" creationId="{1C9132DB-CCD3-48CD-A984-3BA23F3DC2AF}"/>
          </ac:spMkLst>
        </pc:spChg>
        <pc:spChg chg="mod">
          <ac:chgData name="Tatsuya Kimura" userId="133f0a36-5dd9-4641-b5cd-3b314bcaf817" providerId="ADAL" clId="{325B41C3-83AA-4925-B7F1-952A213390EF}" dt="2023-02-13T08:43:18.588" v="517" actId="1036"/>
          <ac:spMkLst>
            <pc:docMk/>
            <pc:sldMk cId="2211303451" sldId="282"/>
            <ac:spMk id="7" creationId="{B5FFBABA-5996-4700-9C88-36C424106366}"/>
          </ac:spMkLst>
        </pc:spChg>
        <pc:spChg chg="mod">
          <ac:chgData name="Tatsuya Kimura" userId="133f0a36-5dd9-4641-b5cd-3b314bcaf817" providerId="ADAL" clId="{325B41C3-83AA-4925-B7F1-952A213390EF}" dt="2023-02-13T08:43:12.238" v="495" actId="403"/>
          <ac:spMkLst>
            <pc:docMk/>
            <pc:sldMk cId="2211303451" sldId="282"/>
            <ac:spMk id="8" creationId="{9314A19D-E69B-4EBE-88BD-F2DAACABB523}"/>
          </ac:spMkLst>
        </pc:spChg>
      </pc:sldChg>
      <pc:sldChg chg="del">
        <pc:chgData name="Tatsuya Kimura" userId="133f0a36-5dd9-4641-b5cd-3b314bcaf817" providerId="ADAL" clId="{325B41C3-83AA-4925-B7F1-952A213390EF}" dt="2023-02-13T08:33:44.092" v="307" actId="47"/>
        <pc:sldMkLst>
          <pc:docMk/>
          <pc:sldMk cId="1461480612" sldId="283"/>
        </pc:sldMkLst>
      </pc:sldChg>
      <pc:sldChg chg="del">
        <pc:chgData name="Tatsuya Kimura" userId="133f0a36-5dd9-4641-b5cd-3b314bcaf817" providerId="ADAL" clId="{325B41C3-83AA-4925-B7F1-952A213390EF}" dt="2023-02-13T08:35:18.308" v="310" actId="47"/>
        <pc:sldMkLst>
          <pc:docMk/>
          <pc:sldMk cId="2080553886" sldId="284"/>
        </pc:sldMkLst>
      </pc:sldChg>
      <pc:sldChg chg="del">
        <pc:chgData name="Tatsuya Kimura" userId="133f0a36-5dd9-4641-b5cd-3b314bcaf817" providerId="ADAL" clId="{325B41C3-83AA-4925-B7F1-952A213390EF}" dt="2023-02-13T08:28:01.091" v="227" actId="47"/>
        <pc:sldMkLst>
          <pc:docMk/>
          <pc:sldMk cId="3126605567" sldId="285"/>
        </pc:sldMkLst>
      </pc:sldChg>
      <pc:sldChg chg="del">
        <pc:chgData name="Tatsuya Kimura" userId="133f0a36-5dd9-4641-b5cd-3b314bcaf817" providerId="ADAL" clId="{325B41C3-83AA-4925-B7F1-952A213390EF}" dt="2023-02-13T08:21:35.827" v="0" actId="47"/>
        <pc:sldMkLst>
          <pc:docMk/>
          <pc:sldMk cId="1331789884" sldId="286"/>
        </pc:sldMkLst>
      </pc:sldChg>
      <pc:sldChg chg="del">
        <pc:chgData name="Tatsuya Kimura" userId="133f0a36-5dd9-4641-b5cd-3b314bcaf817" providerId="ADAL" clId="{325B41C3-83AA-4925-B7F1-952A213390EF}" dt="2023-02-13T08:22:04.644" v="62" actId="47"/>
        <pc:sldMkLst>
          <pc:docMk/>
          <pc:sldMk cId="453612667" sldId="287"/>
        </pc:sldMkLst>
      </pc:sldChg>
      <pc:sldChg chg="del">
        <pc:chgData name="Tatsuya Kimura" userId="133f0a36-5dd9-4641-b5cd-3b314bcaf817" providerId="ADAL" clId="{325B41C3-83AA-4925-B7F1-952A213390EF}" dt="2023-02-13T08:22:30.372" v="63" actId="47"/>
        <pc:sldMkLst>
          <pc:docMk/>
          <pc:sldMk cId="1023711900" sldId="288"/>
        </pc:sldMkLst>
      </pc:sldChg>
      <pc:sldChg chg="del">
        <pc:chgData name="Tatsuya Kimura" userId="133f0a36-5dd9-4641-b5cd-3b314bcaf817" providerId="ADAL" clId="{325B41C3-83AA-4925-B7F1-952A213390EF}" dt="2023-02-13T08:26:55.545" v="202" actId="47"/>
        <pc:sldMkLst>
          <pc:docMk/>
          <pc:sldMk cId="371149799" sldId="289"/>
        </pc:sldMkLst>
      </pc:sldChg>
      <pc:sldChg chg="del">
        <pc:chgData name="Tatsuya Kimura" userId="133f0a36-5dd9-4641-b5cd-3b314bcaf817" providerId="ADAL" clId="{325B41C3-83AA-4925-B7F1-952A213390EF}" dt="2023-02-13T08:34:24.731" v="309" actId="47"/>
        <pc:sldMkLst>
          <pc:docMk/>
          <pc:sldMk cId="2001758077" sldId="290"/>
        </pc:sldMkLst>
      </pc:sldChg>
      <pc:sldChg chg="delSp modSp mod ord">
        <pc:chgData name="Tatsuya Kimura" userId="133f0a36-5dd9-4641-b5cd-3b314bcaf817" providerId="ADAL" clId="{325B41C3-83AA-4925-B7F1-952A213390EF}" dt="2023-02-14T06:28:06.271" v="560"/>
        <pc:sldMkLst>
          <pc:docMk/>
          <pc:sldMk cId="2533255843" sldId="293"/>
        </pc:sldMkLst>
        <pc:spChg chg="mod">
          <ac:chgData name="Tatsuya Kimura" userId="133f0a36-5dd9-4641-b5cd-3b314bcaf817" providerId="ADAL" clId="{325B41C3-83AA-4925-B7F1-952A213390EF}" dt="2023-02-14T06:24:16.005" v="556" actId="1035"/>
          <ac:spMkLst>
            <pc:docMk/>
            <pc:sldMk cId="2533255843" sldId="293"/>
            <ac:spMk id="5" creationId="{41342F55-072D-4AFF-B58C-A9D9986D62A3}"/>
          </ac:spMkLst>
        </pc:spChg>
        <pc:spChg chg="mod">
          <ac:chgData name="Tatsuya Kimura" userId="133f0a36-5dd9-4641-b5cd-3b314bcaf817" providerId="ADAL" clId="{325B41C3-83AA-4925-B7F1-952A213390EF}" dt="2023-02-13T08:23:53.600" v="96" actId="27636"/>
          <ac:spMkLst>
            <pc:docMk/>
            <pc:sldMk cId="2533255843" sldId="293"/>
            <ac:spMk id="7" creationId="{31366CC9-940D-47AB-9FF3-0AF5660238B9}"/>
          </ac:spMkLst>
        </pc:spChg>
        <pc:spChg chg="del">
          <ac:chgData name="Tatsuya Kimura" userId="133f0a36-5dd9-4641-b5cd-3b314bcaf817" providerId="ADAL" clId="{325B41C3-83AA-4925-B7F1-952A213390EF}" dt="2023-02-13T08:23:07.467" v="65" actId="478"/>
          <ac:spMkLst>
            <pc:docMk/>
            <pc:sldMk cId="2533255843" sldId="293"/>
            <ac:spMk id="11" creationId="{C8064FC3-F494-447C-9ABA-BFEB55A96801}"/>
          </ac:spMkLst>
        </pc:spChg>
      </pc:sldChg>
      <pc:sldChg chg="del">
        <pc:chgData name="Tatsuya Kimura" userId="133f0a36-5dd9-4641-b5cd-3b314bcaf817" providerId="ADAL" clId="{325B41C3-83AA-4925-B7F1-952A213390EF}" dt="2023-02-13T08:22:54.378" v="64" actId="47"/>
        <pc:sldMkLst>
          <pc:docMk/>
          <pc:sldMk cId="1122502679" sldId="294"/>
        </pc:sldMkLst>
      </pc:sldChg>
      <pc:sldChg chg="modSp mod">
        <pc:chgData name="Tatsuya Kimura" userId="133f0a36-5dd9-4641-b5cd-3b314bcaf817" providerId="ADAL" clId="{325B41C3-83AA-4925-B7F1-952A213390EF}" dt="2023-02-14T06:48:34.923" v="571" actId="1076"/>
        <pc:sldMkLst>
          <pc:docMk/>
          <pc:sldMk cId="2566370238" sldId="296"/>
        </pc:sldMkLst>
        <pc:spChg chg="mod">
          <ac:chgData name="Tatsuya Kimura" userId="133f0a36-5dd9-4641-b5cd-3b314bcaf817" providerId="ADAL" clId="{325B41C3-83AA-4925-B7F1-952A213390EF}" dt="2023-02-14T06:48:34.923" v="571" actId="1076"/>
          <ac:spMkLst>
            <pc:docMk/>
            <pc:sldMk cId="2566370238" sldId="296"/>
            <ac:spMk id="5" creationId="{41342F55-072D-4AFF-B58C-A9D9986D62A3}"/>
          </ac:spMkLst>
        </pc:spChg>
      </pc:sldChg>
      <pc:sldChg chg="del">
        <pc:chgData name="Tatsuya Kimura" userId="133f0a36-5dd9-4641-b5cd-3b314bcaf817" providerId="ADAL" clId="{325B41C3-83AA-4925-B7F1-952A213390EF}" dt="2023-02-14T06:33:56.269" v="563" actId="47"/>
        <pc:sldMkLst>
          <pc:docMk/>
          <pc:sldMk cId="37805928" sldId="298"/>
        </pc:sldMkLst>
      </pc:sldChg>
      <pc:sldChg chg="del">
        <pc:chgData name="Tatsuya Kimura" userId="133f0a36-5dd9-4641-b5cd-3b314bcaf817" providerId="ADAL" clId="{325B41C3-83AA-4925-B7F1-952A213390EF}" dt="2023-02-13T08:32:06.171" v="299" actId="47"/>
        <pc:sldMkLst>
          <pc:docMk/>
          <pc:sldMk cId="1919488974" sldId="300"/>
        </pc:sldMkLst>
      </pc:sldChg>
      <pc:sldChg chg="del">
        <pc:chgData name="Tatsuya Kimura" userId="133f0a36-5dd9-4641-b5cd-3b314bcaf817" providerId="ADAL" clId="{325B41C3-83AA-4925-B7F1-952A213390EF}" dt="2023-02-13T08:33:55.617" v="308" actId="47"/>
        <pc:sldMkLst>
          <pc:docMk/>
          <pc:sldMk cId="2124418598" sldId="301"/>
        </pc:sldMkLst>
      </pc:sldChg>
      <pc:sldChg chg="del">
        <pc:chgData name="Tatsuya Kimura" userId="133f0a36-5dd9-4641-b5cd-3b314bcaf817" providerId="ADAL" clId="{325B41C3-83AA-4925-B7F1-952A213390EF}" dt="2023-02-13T08:32:10.936" v="300" actId="47"/>
        <pc:sldMkLst>
          <pc:docMk/>
          <pc:sldMk cId="3188981107" sldId="302"/>
        </pc:sldMkLst>
      </pc:sldChg>
      <pc:sldChg chg="del">
        <pc:chgData name="Tatsuya Kimura" userId="133f0a36-5dd9-4641-b5cd-3b314bcaf817" providerId="ADAL" clId="{325B41C3-83AA-4925-B7F1-952A213390EF}" dt="2023-02-14T06:26:38.992" v="557" actId="47"/>
        <pc:sldMkLst>
          <pc:docMk/>
          <pc:sldMk cId="480256809" sldId="303"/>
        </pc:sldMkLst>
      </pc:sldChg>
      <pc:sldChg chg="del">
        <pc:chgData name="Tatsuya Kimura" userId="133f0a36-5dd9-4641-b5cd-3b314bcaf817" providerId="ADAL" clId="{325B41C3-83AA-4925-B7F1-952A213390EF}" dt="2023-02-13T08:32:13.618" v="301" actId="47"/>
        <pc:sldMkLst>
          <pc:docMk/>
          <pc:sldMk cId="1485172204" sldId="304"/>
        </pc:sldMkLst>
      </pc:sldChg>
      <pc:sldChg chg="del">
        <pc:chgData name="Tatsuya Kimura" userId="133f0a36-5dd9-4641-b5cd-3b314bcaf817" providerId="ADAL" clId="{325B41C3-83AA-4925-B7F1-952A213390EF}" dt="2023-02-13T08:29:16.634" v="281" actId="47"/>
        <pc:sldMkLst>
          <pc:docMk/>
          <pc:sldMk cId="2066709423" sldId="305"/>
        </pc:sldMkLst>
      </pc:sldChg>
      <pc:sldChg chg="del">
        <pc:chgData name="Tatsuya Kimura" userId="133f0a36-5dd9-4641-b5cd-3b314bcaf817" providerId="ADAL" clId="{325B41C3-83AA-4925-B7F1-952A213390EF}" dt="2023-02-13T08:32:21.150" v="303" actId="47"/>
        <pc:sldMkLst>
          <pc:docMk/>
          <pc:sldMk cId="3823642630" sldId="306"/>
        </pc:sldMkLst>
      </pc:sldChg>
      <pc:sldChg chg="modSp mod">
        <pc:chgData name="Tatsuya Kimura" userId="133f0a36-5dd9-4641-b5cd-3b314bcaf817" providerId="ADAL" clId="{325B41C3-83AA-4925-B7F1-952A213390EF}" dt="2023-02-14T06:27:31.475" v="558" actId="113"/>
        <pc:sldMkLst>
          <pc:docMk/>
          <pc:sldMk cId="2521890219" sldId="307"/>
        </pc:sldMkLst>
        <pc:spChg chg="mod">
          <ac:chgData name="Tatsuya Kimura" userId="133f0a36-5dd9-4641-b5cd-3b314bcaf817" providerId="ADAL" clId="{325B41C3-83AA-4925-B7F1-952A213390EF}" dt="2023-02-13T08:37:06.174" v="400" actId="113"/>
          <ac:spMkLst>
            <pc:docMk/>
            <pc:sldMk cId="2521890219" sldId="307"/>
            <ac:spMk id="2" creationId="{A095B629-5DB9-4D06-9962-DD2170C85BB0}"/>
          </ac:spMkLst>
        </pc:spChg>
        <pc:spChg chg="mod">
          <ac:chgData name="Tatsuya Kimura" userId="133f0a36-5dd9-4641-b5cd-3b314bcaf817" providerId="ADAL" clId="{325B41C3-83AA-4925-B7F1-952A213390EF}" dt="2023-02-14T06:27:31.475" v="558" actId="113"/>
          <ac:spMkLst>
            <pc:docMk/>
            <pc:sldMk cId="2521890219" sldId="307"/>
            <ac:spMk id="3" creationId="{EFB52F4A-DCED-4ED6-B7E6-E1928D338743}"/>
          </ac:spMkLst>
        </pc:spChg>
        <pc:spChg chg="mod">
          <ac:chgData name="Tatsuya Kimura" userId="133f0a36-5dd9-4641-b5cd-3b314bcaf817" providerId="ADAL" clId="{325B41C3-83AA-4925-B7F1-952A213390EF}" dt="2023-02-13T08:42:12.293" v="491" actId="1038"/>
          <ac:spMkLst>
            <pc:docMk/>
            <pc:sldMk cId="2521890219" sldId="307"/>
            <ac:spMk id="7" creationId="{9EA87D9D-5DF1-4FF0-A5F6-F73CC1A857B9}"/>
          </ac:spMkLst>
        </pc:spChg>
        <pc:spChg chg="mod">
          <ac:chgData name="Tatsuya Kimura" userId="133f0a36-5dd9-4641-b5cd-3b314bcaf817" providerId="ADAL" clId="{325B41C3-83AA-4925-B7F1-952A213390EF}" dt="2023-02-13T08:35:54.936" v="332" actId="14100"/>
          <ac:spMkLst>
            <pc:docMk/>
            <pc:sldMk cId="2521890219" sldId="307"/>
            <ac:spMk id="8" creationId="{84425CFC-C479-4903-9E8F-40BDD97D482C}"/>
          </ac:spMkLst>
        </pc:spChg>
        <pc:spChg chg="mod">
          <ac:chgData name="Tatsuya Kimura" userId="133f0a36-5dd9-4641-b5cd-3b314bcaf817" providerId="ADAL" clId="{325B41C3-83AA-4925-B7F1-952A213390EF}" dt="2023-02-13T08:38:18.707" v="484" actId="14100"/>
          <ac:spMkLst>
            <pc:docMk/>
            <pc:sldMk cId="2521890219" sldId="307"/>
            <ac:spMk id="11" creationId="{2B2A675A-339A-4A8D-8C43-714843433A5D}"/>
          </ac:spMkLst>
        </pc:spChg>
        <pc:spChg chg="mod">
          <ac:chgData name="Tatsuya Kimura" userId="133f0a36-5dd9-4641-b5cd-3b314bcaf817" providerId="ADAL" clId="{325B41C3-83AA-4925-B7F1-952A213390EF}" dt="2023-02-13T08:37:42.046" v="431" actId="1036"/>
          <ac:spMkLst>
            <pc:docMk/>
            <pc:sldMk cId="2521890219" sldId="307"/>
            <ac:spMk id="16" creationId="{AC7043E5-6429-4383-AF0E-7BCD96A1B257}"/>
          </ac:spMkLst>
        </pc:spChg>
        <pc:spChg chg="mod">
          <ac:chgData name="Tatsuya Kimura" userId="133f0a36-5dd9-4641-b5cd-3b314bcaf817" providerId="ADAL" clId="{325B41C3-83AA-4925-B7F1-952A213390EF}" dt="2023-02-13T08:37:42.046" v="431" actId="1036"/>
          <ac:spMkLst>
            <pc:docMk/>
            <pc:sldMk cId="2521890219" sldId="307"/>
            <ac:spMk id="17" creationId="{F64BEDBA-A61E-4039-82F5-78234640307A}"/>
          </ac:spMkLst>
        </pc:spChg>
        <pc:graphicFrameChg chg="mod ord">
          <ac:chgData name="Tatsuya Kimura" userId="133f0a36-5dd9-4641-b5cd-3b314bcaf817" providerId="ADAL" clId="{325B41C3-83AA-4925-B7F1-952A213390EF}" dt="2023-02-13T08:37:42.046" v="431" actId="1036"/>
          <ac:graphicFrameMkLst>
            <pc:docMk/>
            <pc:sldMk cId="2521890219" sldId="307"/>
            <ac:graphicFrameMk id="5" creationId="{2FC2284E-31E2-46FF-8600-5B2EF1E8BFDD}"/>
          </ac:graphicFrameMkLst>
        </pc:graphicFrameChg>
        <pc:graphicFrameChg chg="mod">
          <ac:chgData name="Tatsuya Kimura" userId="133f0a36-5dd9-4641-b5cd-3b314bcaf817" providerId="ADAL" clId="{325B41C3-83AA-4925-B7F1-952A213390EF}" dt="2023-02-13T08:36:02.995" v="335" actId="1076"/>
          <ac:graphicFrameMkLst>
            <pc:docMk/>
            <pc:sldMk cId="2521890219" sldId="307"/>
            <ac:graphicFrameMk id="6" creationId="{EAF630A3-D610-4E00-9FB8-295415D131B6}"/>
          </ac:graphicFrameMkLst>
        </pc:graphicFrameChg>
        <pc:picChg chg="mod">
          <ac:chgData name="Tatsuya Kimura" userId="133f0a36-5dd9-4641-b5cd-3b314bcaf817" providerId="ADAL" clId="{325B41C3-83AA-4925-B7F1-952A213390EF}" dt="2023-02-13T08:42:12.293" v="491" actId="1038"/>
          <ac:picMkLst>
            <pc:docMk/>
            <pc:sldMk cId="2521890219" sldId="307"/>
            <ac:picMk id="4" creationId="{5C0BA28D-73EA-400A-9519-93C77C7C9337}"/>
          </ac:picMkLst>
        </pc:picChg>
        <pc:picChg chg="mod">
          <ac:chgData name="Tatsuya Kimura" userId="133f0a36-5dd9-4641-b5cd-3b314bcaf817" providerId="ADAL" clId="{325B41C3-83AA-4925-B7F1-952A213390EF}" dt="2023-02-13T08:37:42.046" v="431" actId="1036"/>
          <ac:picMkLst>
            <pc:docMk/>
            <pc:sldMk cId="2521890219" sldId="307"/>
            <ac:picMk id="14" creationId="{937D6663-6C29-41DC-BAA5-1FB9CB2AA290}"/>
          </ac:picMkLst>
        </pc:picChg>
        <pc:picChg chg="mod">
          <ac:chgData name="Tatsuya Kimura" userId="133f0a36-5dd9-4641-b5cd-3b314bcaf817" providerId="ADAL" clId="{325B41C3-83AA-4925-B7F1-952A213390EF}" dt="2023-02-13T08:37:42.046" v="431" actId="1036"/>
          <ac:picMkLst>
            <pc:docMk/>
            <pc:sldMk cId="2521890219" sldId="307"/>
            <ac:picMk id="1059" creationId="{A74EA49E-D0C9-48DB-9D86-5A9F6AB9A12E}"/>
          </ac:picMkLst>
        </pc:picChg>
      </pc:sldChg>
      <pc:sldChg chg="delSp modSp del">
        <pc:chgData name="Tatsuya Kimura" userId="133f0a36-5dd9-4641-b5cd-3b314bcaf817" providerId="ADAL" clId="{325B41C3-83AA-4925-B7F1-952A213390EF}" dt="2023-02-13T08:35:25.701" v="311" actId="47"/>
        <pc:sldMkLst>
          <pc:docMk/>
          <pc:sldMk cId="1915415056" sldId="308"/>
        </pc:sldMkLst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2" creationId="{DE625E7C-92DE-444A-964B-381B24DC1B33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3" creationId="{7C8448E0-0690-4418-8EE1-872FABB5A528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7" creationId="{B2CACB42-3AD7-4503-9881-CB531E972D2A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11" creationId="{716B2DF3-1850-4D0A-B38B-187C0E32BA4A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12" creationId="{EC393855-B053-4933-A78C-E381420A6826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14" creationId="{5BD4205C-2AAD-46EA-AA47-4EB7ADF054B2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16" creationId="{FF4EBA80-E6D0-4D0C-9DF8-6C822F7BBC1F}"/>
          </ac:spMkLst>
        </pc:spChg>
        <pc:spChg chg="mod">
          <ac:chgData name="Tatsuya Kimura" userId="133f0a36-5dd9-4641-b5cd-3b314bcaf817" providerId="ADAL" clId="{325B41C3-83AA-4925-B7F1-952A213390EF}" dt="2023-02-13T08:28:48.607" v="280" actId="1037"/>
          <ac:spMkLst>
            <pc:docMk/>
            <pc:sldMk cId="1915415056" sldId="308"/>
            <ac:spMk id="17" creationId="{91A27965-B7DA-4780-9AF9-4D79E8E40CD2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19" creationId="{3F7D8336-3ECE-4684-BDCF-2087F386B9C9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20" creationId="{E015C2EA-42D5-4D3C-8ED6-9AFE599A3000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21" creationId="{2A3DD57D-5F1D-4DE2-96EB-2D2373D4A0E2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22" creationId="{7FDBFC86-6921-4423-87B8-9906CCA64163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23" creationId="{B786059A-D893-4F6E-95B7-F7CF4349CE57}"/>
          </ac:spMkLst>
        </pc:spChg>
        <pc:spChg chg="del">
          <ac:chgData name="Tatsuya Kimura" userId="133f0a36-5dd9-4641-b5cd-3b314bcaf817" providerId="ADAL" clId="{325B41C3-83AA-4925-B7F1-952A213390EF}" dt="2023-02-13T08:28:26.061" v="231" actId="478"/>
          <ac:spMkLst>
            <pc:docMk/>
            <pc:sldMk cId="1915415056" sldId="308"/>
            <ac:spMk id="24" creationId="{B9925E64-0840-43E2-9BBC-D87FDE140CD0}"/>
          </ac:spMkLst>
        </pc:spChg>
        <pc:picChg chg="del">
          <ac:chgData name="Tatsuya Kimura" userId="133f0a36-5dd9-4641-b5cd-3b314bcaf817" providerId="ADAL" clId="{325B41C3-83AA-4925-B7F1-952A213390EF}" dt="2023-02-13T08:28:26.061" v="231" actId="478"/>
          <ac:picMkLst>
            <pc:docMk/>
            <pc:sldMk cId="1915415056" sldId="308"/>
            <ac:picMk id="18" creationId="{793AA03D-4344-4BB1-AE99-D008CBDD6B35}"/>
          </ac:picMkLst>
        </pc:picChg>
        <pc:picChg chg="mod">
          <ac:chgData name="Tatsuya Kimura" userId="133f0a36-5dd9-4641-b5cd-3b314bcaf817" providerId="ADAL" clId="{325B41C3-83AA-4925-B7F1-952A213390EF}" dt="2023-02-13T08:28:48.607" v="280" actId="1037"/>
          <ac:picMkLst>
            <pc:docMk/>
            <pc:sldMk cId="1915415056" sldId="308"/>
            <ac:picMk id="5122" creationId="{0BED392E-2B2F-42FB-B315-8EFF7CA1EF5E}"/>
          </ac:picMkLst>
        </pc:picChg>
      </pc:sldChg>
      <pc:sldChg chg="add">
        <pc:chgData name="Tatsuya Kimura" userId="133f0a36-5dd9-4641-b5cd-3b314bcaf817" providerId="ADAL" clId="{325B41C3-83AA-4925-B7F1-952A213390EF}" dt="2023-02-14T06:33:15.318" v="562"/>
        <pc:sldMkLst>
          <pc:docMk/>
          <pc:sldMk cId="2278425089" sldId="308"/>
        </pc:sldMkLst>
      </pc:sldChg>
      <pc:sldChg chg="del">
        <pc:chgData name="Tatsuya Kimura" userId="133f0a36-5dd9-4641-b5cd-3b314bcaf817" providerId="ADAL" clId="{325B41C3-83AA-4925-B7F1-952A213390EF}" dt="2023-02-13T08:27:43.694" v="223" actId="47"/>
        <pc:sldMkLst>
          <pc:docMk/>
          <pc:sldMk cId="2336971794" sldId="309"/>
        </pc:sldMkLst>
      </pc:sldChg>
      <pc:sldChg chg="del">
        <pc:chgData name="Tatsuya Kimura" userId="133f0a36-5dd9-4641-b5cd-3b314bcaf817" providerId="ADAL" clId="{325B41C3-83AA-4925-B7F1-952A213390EF}" dt="2023-02-13T08:32:16.249" v="302" actId="47"/>
        <pc:sldMkLst>
          <pc:docMk/>
          <pc:sldMk cId="3110184557" sldId="310"/>
        </pc:sldMkLst>
      </pc:sldChg>
      <pc:sldMasterChg chg="add addSldLayout">
        <pc:chgData name="Tatsuya Kimura" userId="133f0a36-5dd9-4641-b5cd-3b314bcaf817" providerId="ADAL" clId="{325B41C3-83AA-4925-B7F1-952A213390EF}" dt="2023-02-14T06:33:15.307" v="561" actId="27028"/>
        <pc:sldMasterMkLst>
          <pc:docMk/>
          <pc:sldMasterMk cId="1966472219" sldId="2147483660"/>
        </pc:sldMasterMkLst>
        <pc:sldLayoutChg chg="add">
          <pc:chgData name="Tatsuya Kimura" userId="133f0a36-5dd9-4641-b5cd-3b314bcaf817" providerId="ADAL" clId="{325B41C3-83AA-4925-B7F1-952A213390EF}" dt="2023-02-14T06:33:15.307" v="561" actId="27028"/>
          <pc:sldLayoutMkLst>
            <pc:docMk/>
            <pc:sldMasterMk cId="1966472219" sldId="2147483660"/>
            <pc:sldLayoutMk cId="920573870" sldId="2147483709"/>
          </pc:sldLayoutMkLst>
        </pc:sldLayoutChg>
      </pc:sldMasterChg>
      <pc:sldMasterChg chg="del delSldLayout">
        <pc:chgData name="Tatsuya Kimura" userId="133f0a36-5dd9-4641-b5cd-3b314bcaf817" providerId="ADAL" clId="{325B41C3-83AA-4925-B7F1-952A213390EF}" dt="2023-02-13T08:32:21.150" v="303" actId="47"/>
        <pc:sldMasterMkLst>
          <pc:docMk/>
          <pc:sldMasterMk cId="872339339" sldId="2147483772"/>
        </pc:sldMasterMkLst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3055290170" sldId="2147483773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1974577547" sldId="2147483774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1444776953" sldId="2147483775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1892787544" sldId="2147483776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277747328" sldId="2147483777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3653230830" sldId="2147483778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3990322014" sldId="2147483779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1794029101" sldId="2147483780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4115833225" sldId="2147483781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3641102908" sldId="2147483782"/>
          </pc:sldLayoutMkLst>
        </pc:sldLayoutChg>
        <pc:sldLayoutChg chg="del">
          <pc:chgData name="Tatsuya Kimura" userId="133f0a36-5dd9-4641-b5cd-3b314bcaf817" providerId="ADAL" clId="{325B41C3-83AA-4925-B7F1-952A213390EF}" dt="2023-02-13T08:32:21.150" v="303" actId="47"/>
          <pc:sldLayoutMkLst>
            <pc:docMk/>
            <pc:sldMasterMk cId="872339339" sldId="2147483772"/>
            <pc:sldLayoutMk cId="782550027" sldId="2147483783"/>
          </pc:sldLayoutMkLst>
        </pc:sldLayoutChg>
      </pc:sldMasterChg>
      <pc:sldMasterChg chg="del delSldLayout">
        <pc:chgData name="Tatsuya Kimura" userId="133f0a36-5dd9-4641-b5cd-3b314bcaf817" providerId="ADAL" clId="{325B41C3-83AA-4925-B7F1-952A213390EF}" dt="2023-02-13T08:35:18.308" v="310" actId="47"/>
        <pc:sldMasterMkLst>
          <pc:docMk/>
          <pc:sldMasterMk cId="2250947740" sldId="2147483784"/>
        </pc:sldMasterMkLst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1736232548" sldId="2147483785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2177870282" sldId="2147483786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3269755569" sldId="2147483787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3566914718" sldId="2147483788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1589237090" sldId="2147483789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3518900222" sldId="2147483790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1364750560" sldId="2147483791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3157339081" sldId="2147483792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4131816351" sldId="2147483793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4064416013" sldId="2147483794"/>
          </pc:sldLayoutMkLst>
        </pc:sldLayoutChg>
        <pc:sldLayoutChg chg="del">
          <pc:chgData name="Tatsuya Kimura" userId="133f0a36-5dd9-4641-b5cd-3b314bcaf817" providerId="ADAL" clId="{325B41C3-83AA-4925-B7F1-952A213390EF}" dt="2023-02-13T08:35:18.308" v="310" actId="47"/>
          <pc:sldLayoutMkLst>
            <pc:docMk/>
            <pc:sldMasterMk cId="2250947740" sldId="2147483784"/>
            <pc:sldLayoutMk cId="725155373" sldId="2147483795"/>
          </pc:sldLayoutMkLst>
        </pc:sldLayoutChg>
      </pc:sldMasterChg>
      <pc:sldMasterChg chg="del delSldLayout">
        <pc:chgData name="Tatsuya Kimura" userId="133f0a36-5dd9-4641-b5cd-3b314bcaf817" providerId="ADAL" clId="{325B41C3-83AA-4925-B7F1-952A213390EF}" dt="2023-02-13T08:22:30.372" v="63" actId="47"/>
        <pc:sldMasterMkLst>
          <pc:docMk/>
          <pc:sldMasterMk cId="222991530" sldId="2147483796"/>
        </pc:sldMasterMkLst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3547883875" sldId="2147483797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3528851501" sldId="2147483798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3197603540" sldId="2147483799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4156640288" sldId="2147483800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2565247889" sldId="2147483801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1939453886" sldId="2147483802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699012381" sldId="2147483803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248139404" sldId="2147483804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762259241" sldId="2147483805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3486727552" sldId="2147483806"/>
          </pc:sldLayoutMkLst>
        </pc:sldLayoutChg>
        <pc:sldLayoutChg chg="del">
          <pc:chgData name="Tatsuya Kimura" userId="133f0a36-5dd9-4641-b5cd-3b314bcaf817" providerId="ADAL" clId="{325B41C3-83AA-4925-B7F1-952A213390EF}" dt="2023-02-13T08:22:30.372" v="63" actId="47"/>
          <pc:sldLayoutMkLst>
            <pc:docMk/>
            <pc:sldMasterMk cId="222991530" sldId="2147483796"/>
            <pc:sldLayoutMk cId="530104319" sldId="2147483807"/>
          </pc:sldLayoutMkLst>
        </pc:sldLayoutChg>
      </pc:sldMasterChg>
      <pc:sldMasterChg chg="del delSldLayout">
        <pc:chgData name="Tatsuya Kimura" userId="133f0a36-5dd9-4641-b5cd-3b314bcaf817" providerId="ADAL" clId="{325B41C3-83AA-4925-B7F1-952A213390EF}" dt="2023-02-13T08:22:04.644" v="62" actId="47"/>
        <pc:sldMasterMkLst>
          <pc:docMk/>
          <pc:sldMasterMk cId="3234781606" sldId="2147483808"/>
        </pc:sldMasterMkLst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3113430861" sldId="2147483809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3413240272" sldId="2147483810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4077993617" sldId="2147483811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3819744153" sldId="2147483812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502508224" sldId="2147483813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2618667601" sldId="2147483814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2388894968" sldId="2147483815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2633712905" sldId="2147483816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3443435617" sldId="2147483817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1884852485" sldId="2147483818"/>
          </pc:sldLayoutMkLst>
        </pc:sldLayoutChg>
        <pc:sldLayoutChg chg="del">
          <pc:chgData name="Tatsuya Kimura" userId="133f0a36-5dd9-4641-b5cd-3b314bcaf817" providerId="ADAL" clId="{325B41C3-83AA-4925-B7F1-952A213390EF}" dt="2023-02-13T08:22:04.644" v="62" actId="47"/>
          <pc:sldLayoutMkLst>
            <pc:docMk/>
            <pc:sldMasterMk cId="3234781606" sldId="2147483808"/>
            <pc:sldLayoutMk cId="1774113841" sldId="21474838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63365-4EC4-46A7-921A-D4D0D7C8E56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3DAD-6AB2-4E03-93CA-4151B1F8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4B75-C15E-4764-9442-D76C76162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4B75-C15E-4764-9442-D76C76162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886F-248D-41D3-AF91-68739AACD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886F-248D-41D3-AF91-68739AACD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A658-8058-4B27-881E-70561E0FD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A658-8058-4B27-881E-70561E0FDF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78A33-BE1A-406B-8680-2DC3B4E0B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DFBF3-AC61-4223-9DF8-D3408891988B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544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48" y="1187315"/>
            <a:ext cx="8221742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080" y="3810489"/>
            <a:ext cx="725447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26" indent="0" algn="ctr">
              <a:buNone/>
              <a:defRPr sz="2116"/>
            </a:lvl2pPr>
            <a:lvl3pPr marL="967252" indent="0" algn="ctr">
              <a:buNone/>
              <a:defRPr sz="1904"/>
            </a:lvl3pPr>
            <a:lvl4pPr marL="1450878" indent="0" algn="ctr">
              <a:buNone/>
              <a:defRPr sz="1692"/>
            </a:lvl4pPr>
            <a:lvl5pPr marL="1934505" indent="0" algn="ctr">
              <a:buNone/>
              <a:defRPr sz="1692"/>
            </a:lvl5pPr>
            <a:lvl6pPr marL="2418131" indent="0" algn="ctr">
              <a:buNone/>
              <a:defRPr sz="1692"/>
            </a:lvl6pPr>
            <a:lvl7pPr marL="2901757" indent="0" algn="ctr">
              <a:buNone/>
              <a:defRPr sz="1692"/>
            </a:lvl7pPr>
            <a:lvl8pPr marL="3385383" indent="0" algn="ctr">
              <a:buNone/>
              <a:defRPr sz="1692"/>
            </a:lvl8pPr>
            <a:lvl9pPr marL="3869009" indent="0" algn="ctr">
              <a:buNone/>
              <a:defRPr sz="16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1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982" y="386255"/>
            <a:ext cx="2085663" cy="6148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994" y="386255"/>
            <a:ext cx="6136080" cy="6148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62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48" y="1187315"/>
            <a:ext cx="8221742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080" y="3810489"/>
            <a:ext cx="725447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26" indent="0" algn="ctr">
              <a:buNone/>
              <a:defRPr sz="2116"/>
            </a:lvl2pPr>
            <a:lvl3pPr marL="967252" indent="0" algn="ctr">
              <a:buNone/>
              <a:defRPr sz="1904"/>
            </a:lvl3pPr>
            <a:lvl4pPr marL="1450878" indent="0" algn="ctr">
              <a:buNone/>
              <a:defRPr sz="1692"/>
            </a:lvl4pPr>
            <a:lvl5pPr marL="1934505" indent="0" algn="ctr">
              <a:buNone/>
              <a:defRPr sz="1692"/>
            </a:lvl5pPr>
            <a:lvl6pPr marL="2418131" indent="0" algn="ctr">
              <a:buNone/>
              <a:defRPr sz="1692"/>
            </a:lvl6pPr>
            <a:lvl7pPr marL="2901757" indent="0" algn="ctr">
              <a:buNone/>
              <a:defRPr sz="1692"/>
            </a:lvl7pPr>
            <a:lvl8pPr marL="3385383" indent="0" algn="ctr">
              <a:buNone/>
              <a:defRPr sz="1692"/>
            </a:lvl8pPr>
            <a:lvl9pPr marL="3869009" indent="0" algn="ctr">
              <a:buNone/>
              <a:defRPr sz="16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7" y="1808683"/>
            <a:ext cx="8342650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57" y="4855059"/>
            <a:ext cx="8342650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2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994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773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8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4" y="386256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255" y="1778453"/>
            <a:ext cx="4091979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55" y="2650045"/>
            <a:ext cx="4091979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6774" y="1778453"/>
            <a:ext cx="4112131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774" y="2650045"/>
            <a:ext cx="4112131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131" y="1044569"/>
            <a:ext cx="4896773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5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2131" y="1044569"/>
            <a:ext cx="4896773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982" y="386255"/>
            <a:ext cx="2085663" cy="6148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994" y="386255"/>
            <a:ext cx="6136080" cy="6148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00EE-135D-4767-86F9-F5AF0CC4B6A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8340-937E-4049-9F8C-1FD4932D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48" y="1187315"/>
            <a:ext cx="8221742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080" y="3810489"/>
            <a:ext cx="725447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26" indent="0" algn="ctr">
              <a:buNone/>
              <a:defRPr sz="2116"/>
            </a:lvl2pPr>
            <a:lvl3pPr marL="967252" indent="0" algn="ctr">
              <a:buNone/>
              <a:defRPr sz="1904"/>
            </a:lvl3pPr>
            <a:lvl4pPr marL="1450878" indent="0" algn="ctr">
              <a:buNone/>
              <a:defRPr sz="1692"/>
            </a:lvl4pPr>
            <a:lvl5pPr marL="1934505" indent="0" algn="ctr">
              <a:buNone/>
              <a:defRPr sz="1692"/>
            </a:lvl5pPr>
            <a:lvl6pPr marL="2418131" indent="0" algn="ctr">
              <a:buNone/>
              <a:defRPr sz="1692"/>
            </a:lvl6pPr>
            <a:lvl7pPr marL="2901757" indent="0" algn="ctr">
              <a:buNone/>
              <a:defRPr sz="1692"/>
            </a:lvl7pPr>
            <a:lvl8pPr marL="3385383" indent="0" algn="ctr">
              <a:buNone/>
              <a:defRPr sz="1692"/>
            </a:lvl8pPr>
            <a:lvl9pPr marL="3869009" indent="0" algn="ctr">
              <a:buNone/>
              <a:defRPr sz="16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68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671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7" y="1808683"/>
            <a:ext cx="8342650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57" y="4855059"/>
            <a:ext cx="8342650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2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77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994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773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08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4" y="386256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255" y="1778453"/>
            <a:ext cx="4091979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55" y="2650045"/>
            <a:ext cx="4091979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6774" y="1778453"/>
            <a:ext cx="4112131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774" y="2650045"/>
            <a:ext cx="4112131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16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71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4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7" y="1808683"/>
            <a:ext cx="8342650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57" y="4855059"/>
            <a:ext cx="8342650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2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249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131" y="1044569"/>
            <a:ext cx="4896773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78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2131" y="1044569"/>
            <a:ext cx="4896773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80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49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982" y="386255"/>
            <a:ext cx="2085663" cy="6148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994" y="386255"/>
            <a:ext cx="6136080" cy="6148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457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48" y="1187315"/>
            <a:ext cx="8221742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080" y="3810489"/>
            <a:ext cx="725447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26" indent="0" algn="ctr">
              <a:buNone/>
              <a:defRPr sz="2116"/>
            </a:lvl2pPr>
            <a:lvl3pPr marL="967252" indent="0" algn="ctr">
              <a:buNone/>
              <a:defRPr sz="1904"/>
            </a:lvl3pPr>
            <a:lvl4pPr marL="1450878" indent="0" algn="ctr">
              <a:buNone/>
              <a:defRPr sz="1692"/>
            </a:lvl4pPr>
            <a:lvl5pPr marL="1934505" indent="0" algn="ctr">
              <a:buNone/>
              <a:defRPr sz="1692"/>
            </a:lvl5pPr>
            <a:lvl6pPr marL="2418131" indent="0" algn="ctr">
              <a:buNone/>
              <a:defRPr sz="1692"/>
            </a:lvl6pPr>
            <a:lvl7pPr marL="2901757" indent="0" algn="ctr">
              <a:buNone/>
              <a:defRPr sz="1692"/>
            </a:lvl7pPr>
            <a:lvl8pPr marL="3385383" indent="0" algn="ctr">
              <a:buNone/>
              <a:defRPr sz="1692"/>
            </a:lvl8pPr>
            <a:lvl9pPr marL="3869009" indent="0" algn="ctr">
              <a:buNone/>
              <a:defRPr sz="16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DC6-71F6-4DBA-B1AB-51B99020F974}" type="datetimeFigureOut">
              <a:rPr lang="en-CH" smtClean="0"/>
              <a:t>14/02/2023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98A-3F07-40BF-87FE-9BA0D6BBBF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7113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7" y="1808683"/>
            <a:ext cx="8342650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57" y="4855059"/>
            <a:ext cx="8342650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2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8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994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773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4" y="386256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255" y="1778453"/>
            <a:ext cx="4091979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55" y="2650045"/>
            <a:ext cx="4091979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6774" y="1778453"/>
            <a:ext cx="4112131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774" y="2650045"/>
            <a:ext cx="4112131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994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773" y="1931274"/>
            <a:ext cx="4110871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671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8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131" y="1044569"/>
            <a:ext cx="4896773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2131" y="1044569"/>
            <a:ext cx="4896773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6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0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982" y="386255"/>
            <a:ext cx="2085663" cy="6148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994" y="386255"/>
            <a:ext cx="6136080" cy="6148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CA15476-673B-4903-8A48-B247B981C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157"/>
            <a:ext cx="1577849" cy="181371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80CDD-645F-4AFD-BEB6-EA405F4E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5197B-488E-4FB8-A3DF-608136B9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9986-B43D-4579-9D8E-6A827996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85D8F-3A3A-4DC3-BCAE-BD74F149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94" y="386255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DBE09A-1857-4903-BACB-121D0D35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94" y="1931274"/>
            <a:ext cx="8342650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038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80CDD-645F-4AFD-BEB6-EA405F4E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A16-AFA7-4E52-9DE7-8B1B32AA707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5197B-488E-4FB8-A3DF-608136B9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9986-B43D-4579-9D8E-6A827996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AC2-C79A-48E9-9B8E-E78EAA98EDB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063FB-4224-4A07-9425-2E95A44BB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157"/>
            <a:ext cx="130581" cy="1813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AA7E4-6BFA-4E29-9215-1561B0B3B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7" y="6546848"/>
            <a:ext cx="1199559" cy="5328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64C3B8-AD2F-4698-9687-CA715AB3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94" y="386255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53F58-6F17-4604-BADF-65C06C0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94" y="1931274"/>
            <a:ext cx="8342650" cy="460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477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DC6-71F6-4DBA-B1AB-51B99020F974}" type="datetimeFigureOut">
              <a:rPr lang="en-CH" smtClean="0"/>
              <a:t>14/02/2023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98A-3F07-40BF-87FE-9BA0D6BBBF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2057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4" y="386256"/>
            <a:ext cx="8342650" cy="140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255" y="1778453"/>
            <a:ext cx="4091979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55" y="2650045"/>
            <a:ext cx="4091979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6774" y="1778453"/>
            <a:ext cx="4112131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774" y="2650045"/>
            <a:ext cx="4112131" cy="389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35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0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131" y="1044569"/>
            <a:ext cx="4896773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1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3" y="483658"/>
            <a:ext cx="311967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2131" y="1044569"/>
            <a:ext cx="4896773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53" y="2176463"/>
            <a:ext cx="3119678" cy="4032166"/>
          </a:xfrm>
        </p:spPr>
        <p:txBody>
          <a:bodyPr/>
          <a:lstStyle>
            <a:lvl1pPr marL="0" indent="0">
              <a:buNone/>
              <a:defRPr sz="1692"/>
            </a:lvl1pPr>
            <a:lvl2pPr marL="483626" indent="0">
              <a:buNone/>
              <a:defRPr sz="1481"/>
            </a:lvl2pPr>
            <a:lvl3pPr marL="967252" indent="0">
              <a:buNone/>
              <a:defRPr sz="1269"/>
            </a:lvl3pPr>
            <a:lvl4pPr marL="1450878" indent="0">
              <a:buNone/>
              <a:defRPr sz="1058"/>
            </a:lvl4pPr>
            <a:lvl5pPr marL="1934505" indent="0">
              <a:buNone/>
              <a:defRPr sz="1058"/>
            </a:lvl5pPr>
            <a:lvl6pPr marL="2418131" indent="0">
              <a:buNone/>
              <a:defRPr sz="1058"/>
            </a:lvl6pPr>
            <a:lvl7pPr marL="2901757" indent="0">
              <a:buNone/>
              <a:defRPr sz="1058"/>
            </a:lvl7pPr>
            <a:lvl8pPr marL="3385383" indent="0">
              <a:buNone/>
              <a:defRPr sz="1058"/>
            </a:lvl8pPr>
            <a:lvl9pPr marL="3869009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77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994" y="386256"/>
            <a:ext cx="834265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994" y="1931274"/>
            <a:ext cx="834265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94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D0B1-8261-4270-9F79-FB0DE6B2837A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62" y="6724196"/>
            <a:ext cx="326451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1300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4E35-3B5E-4041-89C3-0820A63A17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67252" rtl="0" eaLnBrk="1" latinLnBrk="0" hangingPunct="1">
        <a:lnSpc>
          <a:spcPct val="90000"/>
        </a:lnSpc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13" indent="-241813" algn="l" defTabSz="967252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439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994" y="386256"/>
            <a:ext cx="834265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994" y="1931274"/>
            <a:ext cx="834265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94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C1F3-4081-445C-B99F-8908C5D1760E}" type="datetime1">
              <a:rPr lang="en-US" smtClean="0"/>
              <a:t>2/14/2023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62" y="6724196"/>
            <a:ext cx="326451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1300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67252" rtl="0" eaLnBrk="1" latinLnBrk="0" hangingPunct="1">
        <a:lnSpc>
          <a:spcPct val="90000"/>
        </a:lnSpc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13" indent="-241813" algn="l" defTabSz="967252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439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994" y="386256"/>
            <a:ext cx="834265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994" y="1931274"/>
            <a:ext cx="834265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94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C1F3-4081-445C-B99F-8908C5D1760E}" type="datetime1">
              <a:rPr lang="en-US" smtClean="0"/>
              <a:t>2/14/2023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62" y="6724196"/>
            <a:ext cx="326451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1300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 descr="wmo2016_powerpoint_standard_v2-2.jpg">
            <a:extLst>
              <a:ext uri="{FF2B5EF4-FFF2-40B4-BE49-F238E27FC236}">
                <a16:creationId xmlns:a16="http://schemas.microsoft.com/office/drawing/2014/main" id="{2A0D440B-9E23-6F70-134B-8EEF983A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9"/>
          <a:stretch/>
        </p:blipFill>
        <p:spPr>
          <a:xfrm>
            <a:off x="1" y="5449825"/>
            <a:ext cx="174645" cy="1813719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38887469-BE19-7226-028B-99569A61C0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" y="6395608"/>
            <a:ext cx="1970747" cy="6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67252" rtl="0" eaLnBrk="1" latinLnBrk="0" hangingPunct="1">
        <a:lnSpc>
          <a:spcPct val="90000"/>
        </a:lnSpc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13" indent="-241813" algn="l" defTabSz="967252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439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994" y="386256"/>
            <a:ext cx="834265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994" y="1931274"/>
            <a:ext cx="834265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94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C1F3-4081-445C-B99F-8908C5D1760E}" type="datetime1">
              <a:rPr lang="en-US" smtClean="0"/>
              <a:t>2/14/2023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62" y="6724196"/>
            <a:ext cx="326451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1300" y="6724196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685" r:id="rId13"/>
  </p:sldLayoutIdLst>
  <p:hf hdr="0" ftr="0" dt="0"/>
  <p:txStyles>
    <p:titleStyle>
      <a:lvl1pPr algn="l" defTabSz="967252" rtl="0" eaLnBrk="1" latinLnBrk="0" hangingPunct="1">
        <a:lnSpc>
          <a:spcPct val="90000"/>
        </a:lnSpc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13" indent="-241813" algn="l" defTabSz="967252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439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994" y="386259"/>
            <a:ext cx="834265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994" y="1931274"/>
            <a:ext cx="834265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94" y="6724198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2D68-2829-4314-8451-A55CA81E14B5}" type="datetime1">
              <a:rPr lang="en-US" smtClean="0"/>
              <a:t>2/14/2023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62" y="6724198"/>
            <a:ext cx="326451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1300" y="6724198"/>
            <a:ext cx="217634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 descr="wmo2016_powerpoint_standard_v2-2.jpg">
            <a:extLst>
              <a:ext uri="{FF2B5EF4-FFF2-40B4-BE49-F238E27FC236}">
                <a16:creationId xmlns:a16="http://schemas.microsoft.com/office/drawing/2014/main" id="{FB91C03D-91BE-624B-974D-0EBBDBF30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49824"/>
            <a:ext cx="174645" cy="1813719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E1D9656-4715-D148-9A59-0AEF9180AB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1" y="6395607"/>
            <a:ext cx="1970747" cy="6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.vimeo.com/external/583359233.hd.mp4?s=fb68e55cfaf68df1edc5e0031516b7cb11ef6233&amp;profile_id=174" TargetMode="External"/><Relationship Id="rId3" Type="http://schemas.openxmlformats.org/officeDocument/2006/relationships/hyperlink" Target="https://www.metoffice.gov.uk/about-us/press-office/news/corporate/2021/met-office-and-microsoft-announce-supercomputer-project" TargetMode="External"/><Relationship Id="rId7" Type="http://schemas.openxmlformats.org/officeDocument/2006/relationships/hyperlink" Target="https://ane4bf-datap1.s3.eu-west-1.amazonaws.com/wmod8_ppe/s3fs-public/day1_ocp_hl_2_2_florence_rabier.pdf?qNPToekHLH07360uV_5naN2uJFrahRBA=" TargetMode="External"/><Relationship Id="rId12" Type="http://schemas.openxmlformats.org/officeDocument/2006/relationships/hyperlink" Target="https://meetings.wmo.int/WMO-Data-Conference/SitePages/Preparatory%20Workshop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ibrary.wmo.int/doc_num.php?explnum_id=10852#page=30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library.wmo.int/doc_num.php?explnum_id=10852#page=11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s://www.ecmwf.int/en/about/media-centre/news/2020/ecmwf-and-atos-launch-center-excellence-weather-climate-modelling" TargetMode="External"/><Relationship Id="rId9" Type="http://schemas.openxmlformats.org/officeDocument/2006/relationships/hyperlink" Target="https://public.wmo.int/en/our-mandate/how-we-do-it/public-private-engagement-ppe/ocp-innovation-webinar-UKMO-AND-MSU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wmo.int/pp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brary.wmo.int/index.php?lvl=notice_display&amp;id=21763#.YFIsstqSnb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wmo.int/index.php?lvl=notice_display&amp;id=21858#.YQzH7T_iu7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ublic.wmo.int/en/our-mandate/how-we-do-it/public-private-engagement-pp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ublic.wmo.int/en/our-mandate/how-we-do-it/ppe/resources" TargetMode="External"/><Relationship Id="rId5" Type="http://schemas.openxmlformats.org/officeDocument/2006/relationships/hyperlink" Target="http://ane4bf-datap1.s3-eu-west-1.amazonaws.com/wmocms/s3fs-public/ckeditor/files/PPE_MET-Netatmo-WMO-2020-03-16.pdf?6qln7Lazf4rWd9BkhteZgeZu9Ip9vRkY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DC94BC-1184-45AF-921E-168E4438FFF6}"/>
              </a:ext>
            </a:extLst>
          </p:cNvPr>
          <p:cNvSpPr txBox="1">
            <a:spLocks/>
          </p:cNvSpPr>
          <p:nvPr/>
        </p:nvSpPr>
        <p:spPr>
          <a:xfrm>
            <a:off x="0" y="1564067"/>
            <a:ext cx="9672638" cy="449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rgbClr val="00B0F0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70C0"/>
                </a:solidFill>
                <a:latin typeface="Tw Cen MT" panose="020B0602020104020603" pitchFamily="34" charset="0"/>
                <a:ea typeface="+mn-ea"/>
                <a:cs typeface="+mn-cs"/>
              </a:rPr>
              <a:t>Public-Private Engagement (PPE)</a:t>
            </a:r>
            <a:endParaRPr lang="en-GB" sz="4800" b="1" dirty="0">
              <a:solidFill>
                <a:srgbClr val="0070C0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GB" sz="2000" b="1" dirty="0">
              <a:solidFill>
                <a:srgbClr val="0070C0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GB" sz="2000" b="1" dirty="0">
              <a:solidFill>
                <a:srgbClr val="0070C0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endParaRPr lang="en-GB" sz="2000" b="1" dirty="0">
              <a:solidFill>
                <a:srgbClr val="0070C0"/>
              </a:solidFill>
              <a:latin typeface="Tw Cen MT" panose="020B0602020104020603" pitchFamily="34" charset="0"/>
              <a:ea typeface="+mn-ea"/>
              <a:cs typeface="+mn-cs"/>
            </a:endParaRPr>
          </a:p>
          <a:p>
            <a:pPr marL="2686050"/>
            <a:r>
              <a:rPr lang="en-US" altLang="ko-KR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              PPE Office, WMO Secretariat</a:t>
            </a:r>
          </a:p>
          <a:p>
            <a:pPr marL="4229100"/>
            <a:endParaRPr lang="en-US" altLang="ko-KR" sz="20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8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9FC459-026D-7643-A3CF-92F9ED462F78}"/>
              </a:ext>
            </a:extLst>
          </p:cNvPr>
          <p:cNvSpPr txBox="1">
            <a:spLocks/>
          </p:cNvSpPr>
          <p:nvPr/>
        </p:nvSpPr>
        <p:spPr>
          <a:xfrm>
            <a:off x="1022248" y="60649"/>
            <a:ext cx="8705850" cy="1218950"/>
          </a:xfrm>
          <a:prstGeom prst="rect">
            <a:avLst/>
          </a:prstGeom>
        </p:spPr>
        <p:txBody>
          <a:bodyPr vert="horz" lIns="96732" tIns="48366" rIns="96732" bIns="48366" rtlCol="0" anchor="ctr">
            <a:normAutofit lnSpcReduction="10000"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808" dirty="0">
                <a:solidFill>
                  <a:srgbClr val="0070C0"/>
                </a:solidFill>
                <a:latin typeface="Tw Cen MT" panose="020B0602020104020603" pitchFamily="34" charset="0"/>
              </a:rPr>
              <a:t>Examples of precedents and practices</a:t>
            </a:r>
          </a:p>
          <a:p>
            <a:r>
              <a:rPr lang="en-US" altLang="ko-KR" sz="3808" dirty="0">
                <a:solidFill>
                  <a:srgbClr val="0070C0"/>
                </a:solidFill>
                <a:latin typeface="Tw Cen MT" panose="020B0602020104020603" pitchFamily="34" charset="0"/>
              </a:rPr>
              <a:t>Technology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D1993-AC56-4C69-951A-BD4963CBA4E4}"/>
              </a:ext>
            </a:extLst>
          </p:cNvPr>
          <p:cNvSpPr txBox="1"/>
          <p:nvPr/>
        </p:nvSpPr>
        <p:spPr>
          <a:xfrm>
            <a:off x="5478001" y="6566465"/>
            <a:ext cx="4198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w Cen MT" panose="020B0602020104020603" pitchFamily="34" charset="0"/>
                <a:hlinkClick r:id="rId3"/>
              </a:rPr>
              <a:t>Supercomputing leap in weather and climate forecasting - Met Office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8EA13-F72F-4FE1-87C0-4C33E480A79C}"/>
              </a:ext>
            </a:extLst>
          </p:cNvPr>
          <p:cNvSpPr txBox="1"/>
          <p:nvPr/>
        </p:nvSpPr>
        <p:spPr>
          <a:xfrm>
            <a:off x="-90223" y="1616146"/>
            <a:ext cx="5185893" cy="42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1231" indent="-483672">
              <a:lnSpc>
                <a:spcPct val="90000"/>
              </a:lnSpc>
              <a:buFont typeface="+mj-lt"/>
              <a:buAutoNum type="arabicPeriod"/>
            </a:pP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ECMWF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and </a:t>
            </a: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ATOS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launched a Center of Excellence in Weather &amp; Climate Modelling to support ECMWF’s medium to long-range weather prediction and global climate modelling by improving access to AI and quantum computing technologies (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4"/>
              </a:rPr>
              <a:t>link 1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5"/>
              </a:rPr>
              <a:t>2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6"/>
              </a:rPr>
              <a:t>3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7"/>
              </a:rPr>
              <a:t>4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&amp; 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8"/>
              </a:rPr>
              <a:t>5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)</a:t>
            </a:r>
            <a:endParaRPr lang="en-US" altLang="ko-KR" sz="2116" b="1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601231" indent="-483672">
              <a:lnSpc>
                <a:spcPct val="90000"/>
              </a:lnSpc>
              <a:buFont typeface="+mj-lt"/>
              <a:buAutoNum type="arabicPeriod"/>
            </a:pPr>
            <a:endParaRPr lang="en-US" altLang="ko-KR" sz="2116" b="1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601231" indent="-483672">
              <a:lnSpc>
                <a:spcPct val="90000"/>
              </a:lnSpc>
              <a:buFont typeface="+mj-lt"/>
              <a:buAutoNum type="arabicPeriod"/>
            </a:pP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UK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Met Office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’s partnership with </a:t>
            </a: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Microsoft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to harness next generation of supercomputing capability and data technologies to deliver innovation for weather and climate forecasting (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3"/>
              </a:rPr>
              <a:t>link 1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&amp; 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9"/>
              </a:rPr>
              <a:t>2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BACA8FF8-7123-4890-82E3-7223A775E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8" y="4114640"/>
            <a:ext cx="4355350" cy="2445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A9BB4-DBC4-46EE-9C9E-2EC50801C6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118" t="27031" r="17261" b="3653"/>
          <a:stretch/>
        </p:blipFill>
        <p:spPr>
          <a:xfrm>
            <a:off x="5234338" y="1399691"/>
            <a:ext cx="4355350" cy="2454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BA43D8-CCC7-41BC-8C6C-EF9B009C6FE4}"/>
              </a:ext>
            </a:extLst>
          </p:cNvPr>
          <p:cNvSpPr txBox="1"/>
          <p:nvPr/>
        </p:nvSpPr>
        <p:spPr>
          <a:xfrm>
            <a:off x="370967" y="5929920"/>
            <a:ext cx="4839605" cy="100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54" indent="-362754">
              <a:buAutoNum type="arabicPeriod"/>
            </a:pP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</a:rPr>
              <a:t>From </a:t>
            </a: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  <a:hlinkClick r:id="rId12"/>
              </a:rPr>
              <a:t>the WMO Data Conference Preparatory Workshop on Theme 2: "Business models and data policy issues“ </a:t>
            </a: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</a:rPr>
              <a:t> (Oct 2020)</a:t>
            </a:r>
          </a:p>
          <a:p>
            <a:pPr marL="362754" indent="-362754">
              <a:buAutoNum type="arabicPeriod"/>
            </a:pP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</a:rPr>
              <a:t>From a </a:t>
            </a: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  <a:hlinkClick r:id="rId9"/>
              </a:rPr>
              <a:t>WMO OCP Innovation Webinar</a:t>
            </a:r>
            <a:r>
              <a:rPr lang="en-US" sz="1481" dirty="0">
                <a:solidFill>
                  <a:srgbClr val="444444"/>
                </a:solidFill>
                <a:latin typeface="Tw Cen MT" panose="020B0602020104020603" pitchFamily="34" charset="0"/>
              </a:rPr>
              <a:t> (Oct 2021)</a:t>
            </a:r>
            <a:endParaRPr lang="en-US" sz="148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0BA28D-73EA-400A-9519-93C77C7C9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" y="3261974"/>
            <a:ext cx="1037995" cy="1592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2F4A-DCED-4ED6-B7E6-E1928D33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2" y="1071562"/>
            <a:ext cx="10090235" cy="543678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w Cen MT" panose="020B0602020104020603" pitchFamily="34" charset="0"/>
              </a:rPr>
              <a:t>The private sector’s evolution in capability and ongoing </a:t>
            </a:r>
            <a:r>
              <a:rPr lang="en-US" b="1" dirty="0">
                <a:latin typeface="Tw Cen MT" panose="020B0602020104020603" pitchFamily="34" charset="0"/>
              </a:rPr>
              <a:t>Digital Transformation (DX) provide opportunities to Members</a:t>
            </a:r>
            <a:r>
              <a:rPr lang="en-US" dirty="0">
                <a:latin typeface="Tw Cen MT" panose="020B0602020104020603" pitchFamily="34" charset="0"/>
              </a:rPr>
              <a:t>, while in some/many Members there seems to remain </a:t>
            </a:r>
            <a:r>
              <a:rPr lang="en-US" b="1" dirty="0">
                <a:latin typeface="Tw Cen MT" panose="020B0602020104020603" pitchFamily="34" charset="0"/>
              </a:rPr>
              <a:t>deep-rooted fear</a:t>
            </a:r>
            <a:r>
              <a:rPr lang="en-US" dirty="0">
                <a:latin typeface="Tw Cen MT" panose="020B0602020104020603" pitchFamily="34" charset="0"/>
              </a:rPr>
              <a:t> to the private sector. </a:t>
            </a:r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How can we dispel deep-seated fears?</a:t>
            </a:r>
            <a:r>
              <a:rPr lang="en-US" dirty="0"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latin typeface="Tw Cen MT" panose="020B0602020104020603" pitchFamily="34" charset="0"/>
                <a:sym typeface="Wingdings" panose="05000000000000000000" pitchFamily="2" charset="2"/>
              </a:rPr>
              <a:t>To go forward in PPE, it is necessary to break through existing barriers such as: 	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425CFC-C479-4903-9E8F-40BDD97D482C}"/>
              </a:ext>
            </a:extLst>
          </p:cNvPr>
          <p:cNvSpPr txBox="1">
            <a:spLocks/>
          </p:cNvSpPr>
          <p:nvPr/>
        </p:nvSpPr>
        <p:spPr>
          <a:xfrm>
            <a:off x="-731672" y="2655"/>
            <a:ext cx="10488407" cy="922546"/>
          </a:xfrm>
          <a:prstGeom prst="rect">
            <a:avLst/>
          </a:prstGeom>
        </p:spPr>
        <p:txBody>
          <a:bodyPr vert="horz" lIns="96732" tIns="48366" rIns="96732" bIns="48366" rtlCol="0" anchor="ctr">
            <a:no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70C0"/>
                </a:solidFill>
                <a:latin typeface="Tw Cen MT" panose="020B0602020104020603" pitchFamily="34" charset="0"/>
              </a:rPr>
              <a:t>Challenges…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A675A-339A-4A8D-8C43-714843433A5D}"/>
              </a:ext>
            </a:extLst>
          </p:cNvPr>
          <p:cNvSpPr txBox="1"/>
          <p:nvPr/>
        </p:nvSpPr>
        <p:spPr>
          <a:xfrm>
            <a:off x="5054105" y="3498850"/>
            <a:ext cx="4586239" cy="3632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54" indent="-362754">
              <a:lnSpc>
                <a:spcPts val="2539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Dialogues</a:t>
            </a:r>
            <a:r>
              <a:rPr lang="en-US" sz="2800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through the Open  Consultative Platform &amp; Regional Fora</a:t>
            </a:r>
          </a:p>
          <a:p>
            <a:pPr marL="362754" indent="-362754">
              <a:lnSpc>
                <a:spcPts val="2539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Capacity Development </a:t>
            </a:r>
            <a:r>
              <a:rPr lang="en-US" sz="2800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through sharing good practices and training</a:t>
            </a:r>
          </a:p>
          <a:p>
            <a:pPr marL="362754" indent="-362754">
              <a:lnSpc>
                <a:spcPts val="2539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Relevant </a:t>
            </a:r>
            <a:r>
              <a:rPr lang="en-US" sz="2800" b="1" u="sng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assistance</a:t>
            </a: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to Members</a:t>
            </a:r>
            <a:r>
              <a:rPr lang="en-US" sz="2800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to ensure regulator/promoter’s roles</a:t>
            </a:r>
          </a:p>
          <a:p>
            <a:pPr marL="362754" indent="-362754">
              <a:lnSpc>
                <a:spcPts val="2539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Learning from </a:t>
            </a:r>
            <a:r>
              <a:rPr lang="en-US" sz="2800" b="1" u="sng" dirty="0">
                <a:solidFill>
                  <a:srgbClr val="00B05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business models; advocates needed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AF630A3-D610-4E00-9FB8-295415D13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99742"/>
              </p:ext>
            </p:extLst>
          </p:nvPr>
        </p:nvGraphicFramePr>
        <p:xfrm>
          <a:off x="8200119" y="93644"/>
          <a:ext cx="1282232" cy="97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ﾘｯﾌﾟ" r:id="rId4" imgW="3429000" imgH="2600280" progId="MS_ClipArt_Gallery.2">
                  <p:embed/>
                </p:oleObj>
              </mc:Choice>
              <mc:Fallback>
                <p:oleObj name="ｸﾘｯﾌﾟ" r:id="rId4" imgW="3429000" imgH="2600280" progId="MS_ClipArt_Gallery.2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EAF630A3-D610-4E00-9FB8-295415D13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119" y="93644"/>
                        <a:ext cx="1282232" cy="97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9" name="Picture 35">
            <a:extLst>
              <a:ext uri="{FF2B5EF4-FFF2-40B4-BE49-F238E27FC236}">
                <a16:creationId xmlns:a16="http://schemas.microsoft.com/office/drawing/2014/main" id="{A74EA49E-D0C9-48DB-9D86-5A9F6AB9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851">
            <a:off x="60566" y="5330296"/>
            <a:ext cx="910772" cy="9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9EA87D9D-5DF1-4FF0-A5F6-F73CC1A857B9}"/>
              </a:ext>
            </a:extLst>
          </p:cNvPr>
          <p:cNvSpPr/>
          <p:nvPr/>
        </p:nvSpPr>
        <p:spPr>
          <a:xfrm>
            <a:off x="48943" y="3574449"/>
            <a:ext cx="967317" cy="967317"/>
          </a:xfrm>
          <a:prstGeom prst="mathMultiply">
            <a:avLst>
              <a:gd name="adj1" fmla="val 61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84"/>
          </a:p>
        </p:txBody>
      </p:sp>
      <p:pic>
        <p:nvPicPr>
          <p:cNvPr id="14" name="Picture 13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937D6663-6C29-41DC-BAA5-1FB9CB2AA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" y="6029232"/>
            <a:ext cx="1065035" cy="1065035"/>
          </a:xfrm>
          <a:prstGeom prst="rect">
            <a:avLst/>
          </a:prstGeom>
        </p:spPr>
      </p:pic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AC7043E5-6429-4383-AF0E-7BCD96A1B257}"/>
              </a:ext>
            </a:extLst>
          </p:cNvPr>
          <p:cNvSpPr/>
          <p:nvPr/>
        </p:nvSpPr>
        <p:spPr>
          <a:xfrm>
            <a:off x="56724" y="6076188"/>
            <a:ext cx="967317" cy="967317"/>
          </a:xfrm>
          <a:prstGeom prst="mathMultiply">
            <a:avLst>
              <a:gd name="adj1" fmla="val 61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84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64BEDBA-A61E-4039-82F5-78234640307A}"/>
              </a:ext>
            </a:extLst>
          </p:cNvPr>
          <p:cNvSpPr/>
          <p:nvPr/>
        </p:nvSpPr>
        <p:spPr>
          <a:xfrm>
            <a:off x="32293" y="5220894"/>
            <a:ext cx="967317" cy="967317"/>
          </a:xfrm>
          <a:prstGeom prst="mathMultiply">
            <a:avLst>
              <a:gd name="adj1" fmla="val 61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84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5B629-5DB9-4D06-9962-DD2170C85BB0}"/>
              </a:ext>
            </a:extLst>
          </p:cNvPr>
          <p:cNvSpPr txBox="1"/>
          <p:nvPr/>
        </p:nvSpPr>
        <p:spPr>
          <a:xfrm>
            <a:off x="391708" y="3521118"/>
            <a:ext cx="4662396" cy="349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Lack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of</a:t>
            </a:r>
            <a:r>
              <a:rPr lang="en-US" sz="2800" b="1" dirty="0">
                <a:latin typeface="Tw Cen MT" panose="020B0602020104020603" pitchFamily="34" charset="0"/>
                <a:sym typeface="Wingdings" panose="05000000000000000000" pitchFamily="2" charset="2"/>
              </a:rPr>
              <a:t> mutual trust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sz="2800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Lack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of </a:t>
            </a:r>
            <a:r>
              <a:rPr lang="en-US" sz="2800" b="1" dirty="0">
                <a:latin typeface="Tw Cen MT" panose="020B0602020104020603" pitchFamily="34" charset="0"/>
                <a:sym typeface="Wingdings" panose="05000000000000000000" pitchFamily="2" charset="2"/>
              </a:rPr>
              <a:t>understanding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in opportunities and risks 	of PPE                                                                                   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Lack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of legislative/ 	institutional </a:t>
            </a:r>
            <a:r>
              <a:rPr lang="en-US" sz="2800" b="1" dirty="0">
                <a:latin typeface="Tw Cen MT" panose="020B0602020104020603" pitchFamily="34" charset="0"/>
                <a:sym typeface="Wingdings" panose="05000000000000000000" pitchFamily="2" charset="2"/>
              </a:rPr>
              <a:t>framework</a:t>
            </a: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</a:t>
            </a:r>
            <a:r>
              <a:rPr lang="en-US" sz="2800" dirty="0">
                <a:solidFill>
                  <a:srgbClr val="FF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Insufficient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Gov 	</a:t>
            </a:r>
            <a:r>
              <a:rPr lang="en-US" sz="2800" b="1" dirty="0">
                <a:latin typeface="Tw Cen MT" panose="020B0602020104020603" pitchFamily="34" charset="0"/>
                <a:sym typeface="Wingdings" panose="05000000000000000000" pitchFamily="2" charset="2"/>
              </a:rPr>
              <a:t>funding</a:t>
            </a:r>
            <a:r>
              <a:rPr lang="en-US" sz="2800" dirty="0">
                <a:latin typeface="Tw Cen MT" panose="020B0602020104020603" pitchFamily="34" charset="0"/>
                <a:sym typeface="Wingdings" panose="05000000000000000000" pitchFamily="2" charset="2"/>
              </a:rPr>
              <a:t> 	(affects data sharing)	</a:t>
            </a:r>
            <a:endParaRPr lang="en-US" sz="28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FC2284E-31E2-46FF-8600-5B2EF1E8B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51936"/>
              </p:ext>
            </p:extLst>
          </p:nvPr>
        </p:nvGraphicFramePr>
        <p:xfrm>
          <a:off x="130194" y="4469947"/>
          <a:ext cx="737923" cy="89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ﾘｯﾌﾟ" r:id="rId8" imgW="1390680" imgH="2990880" progId="MS_ClipArt_Gallery.2">
                  <p:embed/>
                </p:oleObj>
              </mc:Choice>
              <mc:Fallback>
                <p:oleObj name="ｸﾘｯﾌﾟ" r:id="rId8" imgW="1390680" imgH="2990880" progId="MS_ClipArt_Gallery.2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FC2284E-31E2-46FF-8600-5B2EF1E8B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4" y="4469947"/>
                        <a:ext cx="737923" cy="893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89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7ACC-F9E7-4CA7-B665-26008B0F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80" y="136780"/>
            <a:ext cx="7254478" cy="1133885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626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252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878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4505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131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57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5383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009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8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WMO’s Open Consultative Platform (OCP)</a:t>
            </a:r>
            <a:br>
              <a:rPr lang="en-US" sz="338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3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“PARTNERSHIP AND INNOVATION FOR THE NEXT GENERATION OF WEATHER AND CLIMATE INTELLIGENCE”</a:t>
            </a:r>
            <a:endParaRPr lang="en-CH" sz="5712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collage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578683E-10A7-4E64-BBFD-25108A49A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r="75013" b="50444"/>
          <a:stretch/>
        </p:blipFill>
        <p:spPr>
          <a:xfrm>
            <a:off x="194321" y="1314341"/>
            <a:ext cx="3949244" cy="222911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C9E8DA8-2054-493A-936A-DB0106FA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944" y="1489943"/>
            <a:ext cx="3748148" cy="5640497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626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252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878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4505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131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57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5383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009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Open Consultative Platform (OCP)</a:t>
            </a:r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, established on the occasions of the 18th World Meteorological Congress in 2019, </a:t>
            </a:r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serves as an open, constructive and participatory framework </a:t>
            </a:r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for addressing the grand challenges of the global weather enterprise. </a:t>
            </a:r>
          </a:p>
          <a:p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In the spirit of collaboration, mutual respect, and trust, </a:t>
            </a:r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the Platform enables all stakeholders to stay abreast of issues and opportunities</a:t>
            </a:r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, both institutional and technological, </a:t>
            </a:r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to motivate collaborative, win-win approaches and to nurture innovation</a:t>
            </a:r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WMO plays a central global role </a:t>
            </a:r>
            <a:r>
              <a:rPr lang="en-US" sz="1904" dirty="0">
                <a:latin typeface="Calibri" panose="020F0502020204030204" pitchFamily="34" charset="0"/>
                <a:cs typeface="Calibri" panose="020F0502020204030204" pitchFamily="34" charset="0"/>
              </a:rPr>
              <a:t>in facilitating the cooperation of Member States and Territories and their weather enterprise stakeholders.</a:t>
            </a:r>
          </a:p>
          <a:p>
            <a:endParaRPr lang="en-US" sz="19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collage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97D091F-C9FE-4CB8-A6A3-A12A6E4B8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5013" b="13805"/>
          <a:stretch/>
        </p:blipFill>
        <p:spPr>
          <a:xfrm>
            <a:off x="1481756" y="2785951"/>
            <a:ext cx="4017316" cy="1938956"/>
          </a:xfrm>
          <a:prstGeom prst="rect">
            <a:avLst/>
          </a:prstGeom>
        </p:spPr>
      </p:pic>
      <p:pic>
        <p:nvPicPr>
          <p:cNvPr id="4" name="Picture 3" descr="A group of people at a conference&#10;&#10;Description automatically generated with medium confidence">
            <a:extLst>
              <a:ext uri="{FF2B5EF4-FFF2-40B4-BE49-F238E27FC236}">
                <a16:creationId xmlns:a16="http://schemas.microsoft.com/office/drawing/2014/main" id="{0AD19CE0-52C4-03F3-AA13-2709382C13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8" b="3112"/>
          <a:stretch/>
        </p:blipFill>
        <p:spPr>
          <a:xfrm>
            <a:off x="216263" y="4519732"/>
            <a:ext cx="4487405" cy="1938956"/>
          </a:xfrm>
          <a:prstGeom prst="rect">
            <a:avLst/>
          </a:prstGeom>
        </p:spPr>
      </p:pic>
      <p:pic>
        <p:nvPicPr>
          <p:cNvPr id="12" name="Picture 11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EAB27D53-93D8-EF21-1AE7-A97CD96FB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0" r="9202"/>
          <a:stretch/>
        </p:blipFill>
        <p:spPr>
          <a:xfrm>
            <a:off x="4109400" y="4707251"/>
            <a:ext cx="1543544" cy="221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8E836-C299-D408-017A-19EFEF29F5A8}"/>
              </a:ext>
            </a:extLst>
          </p:cNvPr>
          <p:cNvSpPr txBox="1"/>
          <p:nvPr/>
        </p:nvSpPr>
        <p:spPr>
          <a:xfrm>
            <a:off x="194322" y="1304727"/>
            <a:ext cx="3915078" cy="55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626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252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878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4505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131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57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5383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009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8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OCP-HL-1 (High-Level Round Table), June 2019 </a:t>
            </a:r>
          </a:p>
          <a:p>
            <a:endParaRPr lang="en-US" sz="1481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16BC1-467E-726B-A445-EA1C89F09E52}"/>
              </a:ext>
            </a:extLst>
          </p:cNvPr>
          <p:cNvSpPr txBox="1"/>
          <p:nvPr/>
        </p:nvSpPr>
        <p:spPr>
          <a:xfrm>
            <a:off x="216262" y="5479986"/>
            <a:ext cx="3729894" cy="53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626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252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878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4505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131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57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5383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009" algn="l" defTabSz="483626" rtl="0" eaLnBrk="1" latinLnBrk="0" hangingPunct="1"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2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OCP-HL-3 on Evolving Roles and Responsibilities – Future of NMSs, June 2022 </a:t>
            </a:r>
          </a:p>
        </p:txBody>
      </p:sp>
    </p:spTree>
    <p:extLst>
      <p:ext uri="{BB962C8B-B14F-4D97-AF65-F5344CB8AC3E}">
        <p14:creationId xmlns:p14="http://schemas.microsoft.com/office/powerpoint/2010/main" val="227842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FFBABA-5996-4700-9C88-36C424106366}"/>
              </a:ext>
            </a:extLst>
          </p:cNvPr>
          <p:cNvSpPr txBox="1"/>
          <p:nvPr/>
        </p:nvSpPr>
        <p:spPr>
          <a:xfrm>
            <a:off x="-24100" y="4724351"/>
            <a:ext cx="969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D7373"/>
                </a:solidFill>
                <a:latin typeface="Tw Cen MT" panose="020B0602020104020603" pitchFamily="34" charset="0"/>
                <a:hlinkClick r:id="rId2"/>
              </a:rPr>
              <a:t>https://public.wmo.int/ppe</a:t>
            </a:r>
            <a:endParaRPr lang="en-BB" sz="32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4A19D-E69B-4EBE-88BD-F2DAACABB523}"/>
              </a:ext>
            </a:extLst>
          </p:cNvPr>
          <p:cNvSpPr txBox="1"/>
          <p:nvPr/>
        </p:nvSpPr>
        <p:spPr>
          <a:xfrm>
            <a:off x="1837526" y="3157945"/>
            <a:ext cx="60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130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EAA1AD-ECC5-4D71-82E6-364E9F01B7C1}"/>
              </a:ext>
            </a:extLst>
          </p:cNvPr>
          <p:cNvSpPr txBox="1"/>
          <p:nvPr/>
        </p:nvSpPr>
        <p:spPr>
          <a:xfrm>
            <a:off x="422988" y="584191"/>
            <a:ext cx="878912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</a:rPr>
              <a:t>“</a:t>
            </a:r>
            <a:r>
              <a:rPr lang="en-US" sz="3600" b="1" i="1" dirty="0">
                <a:solidFill>
                  <a:srgbClr val="00B050"/>
                </a:solidFill>
              </a:rPr>
              <a:t>We WELCOME</a:t>
            </a:r>
          </a:p>
          <a:p>
            <a:pPr marL="287338" indent="-174625"/>
            <a:r>
              <a:rPr lang="en-US" sz="3600" i="1" dirty="0">
                <a:solidFill>
                  <a:srgbClr val="00B050"/>
                </a:solidFill>
              </a:rPr>
              <a:t>- The </a:t>
            </a:r>
            <a:r>
              <a:rPr lang="en-US" sz="3600" b="1" i="1" dirty="0">
                <a:solidFill>
                  <a:srgbClr val="00B050"/>
                </a:solidFill>
              </a:rPr>
              <a:t>opportunities for all stakeholders and the broader user community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r>
              <a:rPr lang="en-US" sz="3600" b="1" i="1" dirty="0">
                <a:solidFill>
                  <a:srgbClr val="00B050"/>
                </a:solidFill>
              </a:rPr>
              <a:t>that will result from a closer collaboration </a:t>
            </a:r>
            <a:r>
              <a:rPr lang="en-US" sz="3600" i="1" dirty="0">
                <a:solidFill>
                  <a:srgbClr val="00B050"/>
                </a:solidFill>
              </a:rPr>
              <a:t>among public, private and academic sectors;</a:t>
            </a:r>
          </a:p>
          <a:p>
            <a:pPr marL="287338" indent="-174625"/>
            <a:r>
              <a:rPr lang="en-US" sz="3600" i="1" dirty="0">
                <a:solidFill>
                  <a:srgbClr val="00B050"/>
                </a:solidFill>
              </a:rPr>
              <a:t>- </a:t>
            </a:r>
            <a:r>
              <a:rPr lang="en-US" sz="3600" b="1" i="1" dirty="0">
                <a:solidFill>
                  <a:srgbClr val="00B050"/>
                </a:solidFill>
              </a:rPr>
              <a:t>The engagement of all sectors in addressing the societal needs through</a:t>
            </a:r>
            <a:r>
              <a:rPr lang="en-US" sz="3600" i="1" dirty="0">
                <a:solidFill>
                  <a:srgbClr val="00B050"/>
                </a:solidFill>
              </a:rPr>
              <a:t> weather, climate, water and other environmental </a:t>
            </a:r>
            <a:r>
              <a:rPr lang="en-US" sz="3600" b="1" i="1" dirty="0">
                <a:solidFill>
                  <a:srgbClr val="00B050"/>
                </a:solidFill>
              </a:rPr>
              <a:t>information and services</a:t>
            </a:r>
            <a:r>
              <a:rPr lang="en-US" sz="3600" i="1" dirty="0">
                <a:solidFill>
                  <a:srgbClr val="00B050"/>
                </a:solidFill>
              </a:rPr>
              <a:t>;”</a:t>
            </a:r>
          </a:p>
          <a:p>
            <a:pPr algn="r"/>
            <a:r>
              <a:rPr lang="en-US" sz="3600" i="1" dirty="0">
                <a:solidFill>
                  <a:srgbClr val="00B050"/>
                </a:solidFill>
              </a:rPr>
              <a:t>                                 </a:t>
            </a:r>
          </a:p>
          <a:p>
            <a:pPr algn="r"/>
            <a:r>
              <a:rPr lang="en-US" sz="3600" i="1" dirty="0">
                <a:solidFill>
                  <a:srgbClr val="00B050"/>
                </a:solidFill>
              </a:rPr>
              <a:t>Geneva Declaration – 2019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615801C-57B5-76F7-785E-6E3DB020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19" y="2841691"/>
            <a:ext cx="1477244" cy="201810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067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342F55-072D-4AFF-B58C-A9D9986D62A3}"/>
              </a:ext>
            </a:extLst>
          </p:cNvPr>
          <p:cNvSpPr txBox="1"/>
          <p:nvPr/>
        </p:nvSpPr>
        <p:spPr>
          <a:xfrm>
            <a:off x="116534" y="1295212"/>
            <a:ext cx="94315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Tw Cen MT" panose="020B0602020104020603" pitchFamily="34" charset="0"/>
              </a:rPr>
              <a:t>Public–Private Engagement (PPE):</a:t>
            </a:r>
          </a:p>
          <a:p>
            <a:endParaRPr lang="en-US" sz="1600" dirty="0">
              <a:latin typeface="Tw Cen MT" panose="020B0602020104020603" pitchFamily="34" charset="0"/>
            </a:endParaRPr>
          </a:p>
          <a:p>
            <a:r>
              <a:rPr lang="en-US" sz="3600" b="1" dirty="0">
                <a:latin typeface="Tw Cen MT" panose="020B0602020104020603" pitchFamily="34" charset="0"/>
              </a:rPr>
              <a:t>Collaboration between NMHSs (and/or other public agents) and private sector entities to produce and deliver weather, climate, hydrological, marine and related environmental information and services</a:t>
            </a:r>
            <a:r>
              <a:rPr lang="en-US" sz="3600" dirty="0">
                <a:latin typeface="Tw Cen MT" panose="020B0602020104020603" pitchFamily="34" charset="0"/>
              </a:rPr>
              <a:t> while </a:t>
            </a:r>
            <a:r>
              <a:rPr lang="en-US" sz="3600" b="1" dirty="0">
                <a:latin typeface="Tw Cen MT" panose="020B0602020104020603" pitchFamily="34" charset="0"/>
              </a:rPr>
              <a:t>respecting the public interest and the mandates of NMHSs </a:t>
            </a:r>
            <a:r>
              <a:rPr lang="en-US" sz="3600" dirty="0">
                <a:latin typeface="Tw Cen MT" panose="020B0602020104020603" pitchFamily="34" charset="0"/>
              </a:rPr>
              <a:t>and keeping in mind budgetary constraints.                    (</a:t>
            </a:r>
            <a:r>
              <a:rPr lang="en-US" sz="3600" dirty="0">
                <a:latin typeface="Tw Cen MT" panose="020B0602020104020603" pitchFamily="34" charset="0"/>
                <a:hlinkClick r:id="rId2"/>
              </a:rPr>
              <a:t>WMO Guidelines for Public-private Engagement (2021 edition)</a:t>
            </a:r>
            <a:r>
              <a:rPr lang="en-US" sz="3600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366CC9-940D-47AB-9FF3-0AF5660238B9}"/>
              </a:ext>
            </a:extLst>
          </p:cNvPr>
          <p:cNvSpPr txBox="1">
            <a:spLocks/>
          </p:cNvSpPr>
          <p:nvPr/>
        </p:nvSpPr>
        <p:spPr>
          <a:xfrm>
            <a:off x="128928" y="116437"/>
            <a:ext cx="9383874" cy="1209146"/>
          </a:xfrm>
          <a:prstGeom prst="rect">
            <a:avLst/>
          </a:prstGeom>
        </p:spPr>
        <p:txBody>
          <a:bodyPr vert="horz" lIns="96732" tIns="48366" rIns="96732" bIns="48366" rtlCol="0" anchor="ctr">
            <a:normAutofit fontScale="92500"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Terminology – Public-Private Engagement</a:t>
            </a:r>
          </a:p>
        </p:txBody>
      </p:sp>
    </p:spTree>
    <p:extLst>
      <p:ext uri="{BB962C8B-B14F-4D97-AF65-F5344CB8AC3E}">
        <p14:creationId xmlns:p14="http://schemas.microsoft.com/office/powerpoint/2010/main" val="253325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628" y="1109126"/>
            <a:ext cx="8822965" cy="57954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Agenda 2030 / Sustainable Development </a:t>
            </a:r>
            <a:br>
              <a:rPr lang="en-US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</a:br>
            <a:r>
              <a:rPr lang="en-US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Goals (SDG)</a:t>
            </a:r>
          </a:p>
          <a:p>
            <a:pPr marL="53741" lvl="1"/>
            <a:r>
              <a:rPr lang="en-US" sz="2116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Calling for engagement of non-state actors</a:t>
            </a:r>
          </a:p>
          <a:p>
            <a:endParaRPr lang="en-US" sz="2116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r>
              <a:rPr lang="en-US" altLang="ko-KR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Sendai Framework for Disaster Risk </a:t>
            </a:r>
            <a:br>
              <a:rPr lang="en-US" altLang="ko-KR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</a:br>
            <a:r>
              <a:rPr lang="en-US" altLang="ko-KR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Reduction 2015-2030</a:t>
            </a:r>
          </a:p>
          <a:p>
            <a:pPr marL="473595" lvl="1"/>
            <a:r>
              <a:rPr lang="en-US" sz="2116" i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“…There is a need for the public and private sectors and civil society</a:t>
            </a:r>
          </a:p>
          <a:p>
            <a:pPr marL="3432727" lvl="1"/>
            <a:r>
              <a:rPr lang="en-US" sz="2116" i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organizations, as well as academia and scientific and research institutions, </a:t>
            </a:r>
            <a:r>
              <a:rPr lang="en-US" sz="2116" i="1" u="sng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to work more closely together and to create opportunities for collaboration </a:t>
            </a:r>
            <a:r>
              <a:rPr lang="en-US" sz="2116" i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…”</a:t>
            </a:r>
          </a:p>
          <a:p>
            <a:pPr marL="3432727" lvl="1"/>
            <a:endParaRPr lang="en-US" sz="2116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marL="3432727" lvl="1"/>
            <a:r>
              <a:rPr lang="en-US" sz="2327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Paris Agreement</a:t>
            </a:r>
            <a:endParaRPr lang="en-US" sz="2327" b="1" i="1" dirty="0">
              <a:solidFill>
                <a:schemeClr val="tx2"/>
              </a:solidFill>
              <a:latin typeface="Tw Cen MT" panose="020B0602020104020603" pitchFamily="34" charset="0"/>
            </a:endParaRPr>
          </a:p>
          <a:p>
            <a:pPr marL="3434407" lvl="2"/>
            <a:r>
              <a:rPr lang="en-US" sz="2116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Public-Private sector participation is recognized as a key for integrated, holistic and balanced non-market approaches to assist in the implementation.</a:t>
            </a:r>
          </a:p>
        </p:txBody>
      </p:sp>
      <p:pic>
        <p:nvPicPr>
          <p:cNvPr id="4" name="Picture 3" descr="http://4.bp.blogspot.com/-YRz-EfvzzxA/VgQzVqcDcOI/AAAAAAAAA4M/5ZnP4BGQvpI/s1600/SDGs1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92" b="3094"/>
          <a:stretch/>
        </p:blipFill>
        <p:spPr bwMode="auto">
          <a:xfrm>
            <a:off x="5593635" y="1238832"/>
            <a:ext cx="3655878" cy="17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45CFA99-28DF-1149-8B51-E52A383665E3}"/>
              </a:ext>
            </a:extLst>
          </p:cNvPr>
          <p:cNvSpPr/>
          <p:nvPr/>
        </p:nvSpPr>
        <p:spPr>
          <a:xfrm>
            <a:off x="249913" y="6190154"/>
            <a:ext cx="2055548" cy="106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90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9C4C6-FBCD-4FD9-ADA3-CBCC9851F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5" y="3814771"/>
            <a:ext cx="3087643" cy="2996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C5E47E-9769-4EF0-A71A-98D3A79AEF24}"/>
              </a:ext>
            </a:extLst>
          </p:cNvPr>
          <p:cNvSpPr txBox="1">
            <a:spLocks/>
          </p:cNvSpPr>
          <p:nvPr/>
        </p:nvSpPr>
        <p:spPr>
          <a:xfrm>
            <a:off x="8085" y="8398"/>
            <a:ext cx="9673167" cy="1148689"/>
          </a:xfrm>
          <a:prstGeom prst="rect">
            <a:avLst/>
          </a:prstGeom>
        </p:spPr>
        <p:txBody>
          <a:bodyPr vert="horz" lIns="96732" tIns="48366" rIns="96732" bIns="48366" rtlCol="0" anchor="ctr">
            <a:normAutofit fontScale="85000" lnSpcReduction="10000"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8" dirty="0">
                <a:solidFill>
                  <a:srgbClr val="0070C0"/>
                </a:solidFill>
                <a:latin typeface="Tw Cen MT" panose="020B0602020104020603" pitchFamily="34" charset="0"/>
              </a:rPr>
              <a:t>Drivers for Public-Private-Academic Engagement (1/2)</a:t>
            </a:r>
          </a:p>
          <a:p>
            <a:pPr algn="ctr"/>
            <a:r>
              <a:rPr lang="en-US" sz="3808" dirty="0">
                <a:solidFill>
                  <a:srgbClr val="0070C0"/>
                </a:solidFill>
                <a:latin typeface="Tw Cen MT" panose="020B0602020104020603" pitchFamily="34" charset="0"/>
              </a:rPr>
              <a:t>Growing needs</a:t>
            </a:r>
          </a:p>
        </p:txBody>
      </p:sp>
    </p:spTree>
    <p:extLst>
      <p:ext uri="{BB962C8B-B14F-4D97-AF65-F5344CB8AC3E}">
        <p14:creationId xmlns:p14="http://schemas.microsoft.com/office/powerpoint/2010/main" val="86499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02363FB-6724-5749-A206-403C517F1E93}"/>
              </a:ext>
            </a:extLst>
          </p:cNvPr>
          <p:cNvGrpSpPr/>
          <p:nvPr/>
        </p:nvGrpSpPr>
        <p:grpSpPr>
          <a:xfrm>
            <a:off x="399374" y="935420"/>
            <a:ext cx="8877260" cy="6368113"/>
            <a:chOff x="457200" y="701260"/>
            <a:chExt cx="8391633" cy="601974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D80DF85-6E69-1048-A848-8F80ED581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3" b="16840"/>
            <a:stretch/>
          </p:blipFill>
          <p:spPr>
            <a:xfrm>
              <a:off x="457200" y="701260"/>
              <a:ext cx="8101173" cy="601974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20505026">
              <a:off x="6978903" y="1951812"/>
              <a:ext cx="186993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Rapidly changing technologies</a:t>
              </a:r>
              <a:endParaRPr lang="en-US" sz="2116" dirty="0">
                <a:solidFill>
                  <a:srgbClr val="C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32BD960D-86E0-B546-804A-46AFB3398E5B}"/>
                </a:ext>
              </a:extLst>
            </p:cNvPr>
            <p:cNvSpPr/>
            <p:nvPr/>
          </p:nvSpPr>
          <p:spPr>
            <a:xfrm rot="20310398">
              <a:off x="532257" y="978932"/>
              <a:ext cx="38042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Changing environment, increasing risks</a:t>
              </a:r>
              <a:endParaRPr lang="en-US" sz="2116" dirty="0">
                <a:solidFill>
                  <a:srgbClr val="C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0B063D26-5190-8E49-9027-0A32976F082F}"/>
                </a:ext>
              </a:extLst>
            </p:cNvPr>
            <p:cNvSpPr/>
            <p:nvPr/>
          </p:nvSpPr>
          <p:spPr>
            <a:xfrm>
              <a:off x="2659592" y="2168565"/>
              <a:ext cx="174802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ysClr val="windowText" lastClr="000000"/>
                  </a:solidFill>
                  <a:latin typeface="Tw Cen MT" panose="020B0602020104020603" pitchFamily="34" charset="0"/>
                </a:rPr>
                <a:t>New business models &amp; opportunities</a:t>
              </a:r>
              <a:endParaRPr lang="en-US" sz="2116" dirty="0">
                <a:solidFill>
                  <a:sysClr val="windowText" lastClr="0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ABC8DB81-D2C8-0043-9998-57D5540C70B9}"/>
                </a:ext>
              </a:extLst>
            </p:cNvPr>
            <p:cNvSpPr/>
            <p:nvPr/>
          </p:nvSpPr>
          <p:spPr>
            <a:xfrm rot="1756475">
              <a:off x="5240085" y="4499989"/>
              <a:ext cx="15310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ysClr val="windowText" lastClr="000000"/>
                  </a:solidFill>
                  <a:latin typeface="Tw Cen MT" panose="020B0602020104020603" pitchFamily="34" charset="0"/>
                </a:rPr>
                <a:t>Public </a:t>
              </a:r>
              <a:br>
                <a:rPr lang="en-US" sz="2327" b="1" dirty="0">
                  <a:solidFill>
                    <a:sysClr val="windowText" lastClr="000000"/>
                  </a:solidFill>
                  <a:latin typeface="Tw Cen MT" panose="020B0602020104020603" pitchFamily="34" charset="0"/>
                </a:rPr>
              </a:br>
              <a:r>
                <a:rPr lang="en-US" sz="2327" b="1" dirty="0">
                  <a:solidFill>
                    <a:sysClr val="windowText" lastClr="000000"/>
                  </a:solidFill>
                  <a:latin typeface="Tw Cen MT" panose="020B0602020104020603" pitchFamily="34" charset="0"/>
                </a:rPr>
                <a:t>budget constraints</a:t>
              </a:r>
              <a:endParaRPr lang="en-US" sz="2116" dirty="0">
                <a:solidFill>
                  <a:sysClr val="windowText" lastClr="0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7AE6DD42-336A-DA49-9E8B-0E512BB9CB19}"/>
                </a:ext>
              </a:extLst>
            </p:cNvPr>
            <p:cNvSpPr/>
            <p:nvPr/>
          </p:nvSpPr>
          <p:spPr>
            <a:xfrm>
              <a:off x="2369608" y="4671049"/>
              <a:ext cx="198587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Growing demands for information and services</a:t>
              </a:r>
              <a:endParaRPr lang="en-US" sz="2116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F5FF462B-194A-2248-B29C-6180E52A4444}"/>
                </a:ext>
              </a:extLst>
            </p:cNvPr>
            <p:cNvSpPr/>
            <p:nvPr/>
          </p:nvSpPr>
          <p:spPr>
            <a:xfrm>
              <a:off x="5254288" y="2800920"/>
              <a:ext cx="150259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247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8495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7425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69900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6237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5485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47326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39801" algn="l" defTabSz="692475" rtl="0" eaLnBrk="1" latinLnBrk="0" hangingPunct="1">
                <a:defRPr sz="272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327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Progress </a:t>
              </a:r>
              <a:br>
                <a:rPr lang="en-US" sz="2327" b="1" dirty="0">
                  <a:solidFill>
                    <a:schemeClr val="bg1"/>
                  </a:solidFill>
                  <a:latin typeface="Tw Cen MT" panose="020B0602020104020603" pitchFamily="34" charset="0"/>
                </a:rPr>
              </a:br>
              <a:r>
                <a:rPr lang="en-US" sz="2327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in Science</a:t>
              </a:r>
              <a:endParaRPr lang="en-US" sz="2116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4C5E47E-9769-4EF0-A71A-98D3A79AEF24}"/>
              </a:ext>
            </a:extLst>
          </p:cNvPr>
          <p:cNvSpPr txBox="1">
            <a:spLocks/>
          </p:cNvSpPr>
          <p:nvPr/>
        </p:nvSpPr>
        <p:spPr>
          <a:xfrm>
            <a:off x="1421" y="8398"/>
            <a:ext cx="9673167" cy="1148689"/>
          </a:xfrm>
          <a:prstGeom prst="rect">
            <a:avLst/>
          </a:prstGeom>
        </p:spPr>
        <p:txBody>
          <a:bodyPr vert="horz" lIns="96732" tIns="48366" rIns="96732" bIns="48366" rtlCol="0" anchor="ctr">
            <a:normAutofit fontScale="85000" lnSpcReduction="10000"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8" dirty="0">
                <a:solidFill>
                  <a:srgbClr val="0070C0"/>
                </a:solidFill>
                <a:latin typeface="Tw Cen MT" panose="020B0602020104020603" pitchFamily="34" charset="0"/>
              </a:rPr>
              <a:t>Drivers for Public-Private-Academic Engagement (2/2)</a:t>
            </a:r>
          </a:p>
          <a:p>
            <a:pPr algn="ctr"/>
            <a:r>
              <a:rPr lang="en-US" sz="3808" dirty="0">
                <a:solidFill>
                  <a:srgbClr val="0070C0"/>
                </a:solidFill>
                <a:latin typeface="Tw Cen MT" panose="020B0602020104020603" pitchFamily="34" charset="0"/>
              </a:rPr>
              <a:t>Changing environments 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149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18CDDE-C384-4006-A096-1316FF70A9EF}"/>
              </a:ext>
            </a:extLst>
          </p:cNvPr>
          <p:cNvSpPr txBox="1">
            <a:spLocks/>
          </p:cNvSpPr>
          <p:nvPr/>
        </p:nvSpPr>
        <p:spPr>
          <a:xfrm>
            <a:off x="-186648" y="1847291"/>
            <a:ext cx="10003457" cy="505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1836" indent="-241836" algn="l" defTabSz="967344" rtl="0" eaLnBrk="1" latinLnBrk="0" hangingPunct="1">
              <a:lnSpc>
                <a:spcPct val="90000"/>
              </a:lnSpc>
              <a:spcBef>
                <a:spcPts val="1058"/>
              </a:spcBef>
              <a:buFont typeface="Arial" panose="020B0604020202020204" pitchFamily="34" charset="0"/>
              <a:buChar char="•"/>
              <a:defRPr sz="29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508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9180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852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523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0195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867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539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1211" indent="-241836" algn="l" defTabSz="967344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0">
              <a:buNone/>
            </a:pPr>
            <a:r>
              <a:rPr lang="en-US" sz="4800" b="1" dirty="0">
                <a:latin typeface="Tw Cen MT" panose="020B0602020104020603" pitchFamily="34" charset="0"/>
              </a:rPr>
              <a:t>In short, </a:t>
            </a:r>
            <a:r>
              <a:rPr lang="en-US" sz="4800" b="1" dirty="0" err="1">
                <a:latin typeface="Tw Cen MT" panose="020B0602020104020603" pitchFamily="34" charset="0"/>
              </a:rPr>
              <a:t>th</a:t>
            </a:r>
            <a:r>
              <a:rPr lang="en-BB" sz="4800" b="1" dirty="0">
                <a:latin typeface="Tw Cen MT" panose="020B0602020104020603" pitchFamily="34" charset="0"/>
              </a:rPr>
              <a:t>i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i</a:t>
            </a:r>
            <a:r>
              <a:rPr lang="en-BB" sz="4800" b="1" dirty="0">
                <a:latin typeface="Tw Cen MT" panose="020B0602020104020603" pitchFamily="34" charset="0"/>
              </a:rPr>
              <a:t>s </a:t>
            </a:r>
            <a:r>
              <a:rPr lang="en-US" sz="4800" b="1" u="sng" dirty="0">
                <a:latin typeface="Tw Cen MT" panose="020B0602020104020603" pitchFamily="34" charset="0"/>
              </a:rPr>
              <a:t>b</a:t>
            </a:r>
            <a:r>
              <a:rPr lang="en-BB" sz="4800" b="1" u="sng" dirty="0">
                <a:latin typeface="Tw Cen MT" panose="020B0602020104020603" pitchFamily="34" charset="0"/>
              </a:rPr>
              <a:t>e</a:t>
            </a:r>
            <a:r>
              <a:rPr lang="en-US" sz="4800" b="1" u="sng" dirty="0">
                <a:latin typeface="Tw Cen MT" panose="020B0602020104020603" pitchFamily="34" charset="0"/>
              </a:rPr>
              <a:t>c</a:t>
            </a:r>
            <a:r>
              <a:rPr lang="en-BB" sz="4800" b="1" u="sng" dirty="0">
                <a:latin typeface="Tw Cen MT" panose="020B0602020104020603" pitchFamily="34" charset="0"/>
              </a:rPr>
              <a:t>a</a:t>
            </a:r>
            <a:r>
              <a:rPr lang="en-US" sz="4800" b="1" u="sng" dirty="0">
                <a:latin typeface="Tw Cen MT" panose="020B0602020104020603" pitchFamily="34" charset="0"/>
              </a:rPr>
              <a:t>u</a:t>
            </a:r>
            <a:r>
              <a:rPr lang="en-BB" sz="4800" b="1" u="sng" dirty="0">
                <a:latin typeface="Tw Cen MT" panose="020B0602020104020603" pitchFamily="34" charset="0"/>
              </a:rPr>
              <a:t>s</a:t>
            </a:r>
            <a:r>
              <a:rPr lang="en-US" sz="4800" b="1" u="sng" dirty="0">
                <a:latin typeface="Tw Cen MT" panose="020B0602020104020603" pitchFamily="34" charset="0"/>
              </a:rPr>
              <a:t>e</a:t>
            </a:r>
            <a:r>
              <a:rPr lang="en-BB" sz="4800" b="1" u="sng" dirty="0">
                <a:latin typeface="Tw Cen MT" panose="020B0602020104020603" pitchFamily="34" charset="0"/>
              </a:rPr>
              <a:t> </a:t>
            </a:r>
            <a:r>
              <a:rPr lang="en-US" sz="4800" b="1" u="sng" dirty="0">
                <a:latin typeface="Tw Cen MT" panose="020B0602020104020603" pitchFamily="34" charset="0"/>
              </a:rPr>
              <a:t>P</a:t>
            </a:r>
            <a:r>
              <a:rPr lang="en-BB" sz="4800" b="1" u="sng" dirty="0">
                <a:latin typeface="Tw Cen MT" panose="020B0602020104020603" pitchFamily="34" charset="0"/>
              </a:rPr>
              <a:t>P</a:t>
            </a:r>
            <a:r>
              <a:rPr lang="en-US" sz="4800" b="1" u="sng" dirty="0">
                <a:latin typeface="Tw Cen MT" panose="020B0602020104020603" pitchFamily="34" charset="0"/>
              </a:rPr>
              <a:t>E</a:t>
            </a:r>
            <a:r>
              <a:rPr lang="en-BB" sz="4800" b="1" u="sng" dirty="0">
                <a:latin typeface="Tw Cen MT" panose="020B0602020104020603" pitchFamily="34" charset="0"/>
              </a:rPr>
              <a:t> </a:t>
            </a:r>
            <a:r>
              <a:rPr lang="en-US" sz="4800" b="1" u="sng" dirty="0">
                <a:latin typeface="Tw Cen MT" panose="020B0602020104020603" pitchFamily="34" charset="0"/>
              </a:rPr>
              <a:t>w</a:t>
            </a:r>
            <a:r>
              <a:rPr lang="en-BB" sz="4800" b="1" u="sng" dirty="0">
                <a:latin typeface="Tw Cen MT" panose="020B0602020104020603" pitchFamily="34" charset="0"/>
              </a:rPr>
              <a:t>i</a:t>
            </a:r>
            <a:r>
              <a:rPr lang="en-US" sz="4800" b="1" u="sng" dirty="0">
                <a:latin typeface="Tw Cen MT" panose="020B0602020104020603" pitchFamily="34" charset="0"/>
              </a:rPr>
              <a:t>l</a:t>
            </a:r>
            <a:r>
              <a:rPr lang="en-BB" sz="4800" b="1" u="sng" dirty="0">
                <a:latin typeface="Tw Cen MT" panose="020B0602020104020603" pitchFamily="34" charset="0"/>
              </a:rPr>
              <a:t>l/</a:t>
            </a:r>
            <a:r>
              <a:rPr lang="en-US" sz="4800" b="1" u="sng" dirty="0">
                <a:latin typeface="Tw Cen MT" panose="020B0602020104020603" pitchFamily="34" charset="0"/>
              </a:rPr>
              <a:t>c</a:t>
            </a:r>
            <a:r>
              <a:rPr lang="en-BB" sz="4800" b="1" u="sng" dirty="0">
                <a:latin typeface="Tw Cen MT" panose="020B0602020104020603" pitchFamily="34" charset="0"/>
              </a:rPr>
              <a:t>a</a:t>
            </a:r>
            <a:r>
              <a:rPr lang="en-US" sz="4800" b="1" u="sng" dirty="0">
                <a:latin typeface="Tw Cen MT" panose="020B0602020104020603" pitchFamily="34" charset="0"/>
              </a:rPr>
              <a:t>n</a:t>
            </a:r>
            <a:r>
              <a:rPr lang="en-BB" sz="4800" b="1" u="sng" dirty="0">
                <a:latin typeface="Tw Cen MT" panose="020B0602020104020603" pitchFamily="34" charset="0"/>
              </a:rPr>
              <a:t> </a:t>
            </a:r>
            <a:r>
              <a:rPr lang="en-US" sz="4800" b="1" u="sng" dirty="0">
                <a:latin typeface="Tw Cen MT" panose="020B0602020104020603" pitchFamily="34" charset="0"/>
              </a:rPr>
              <a:t>b</a:t>
            </a:r>
            <a:r>
              <a:rPr lang="en-BB" sz="4800" b="1" u="sng" dirty="0">
                <a:latin typeface="Tw Cen MT" panose="020B0602020104020603" pitchFamily="34" charset="0"/>
              </a:rPr>
              <a:t>e </a:t>
            </a:r>
            <a:r>
              <a:rPr lang="en-US" sz="4800" b="1" u="sng" dirty="0">
                <a:latin typeface="Tw Cen MT" panose="020B0602020104020603" pitchFamily="34" charset="0"/>
              </a:rPr>
              <a:t>b</a:t>
            </a:r>
            <a:r>
              <a:rPr lang="en-BB" sz="4800" b="1" u="sng" dirty="0">
                <a:latin typeface="Tw Cen MT" panose="020B0602020104020603" pitchFamily="34" charset="0"/>
              </a:rPr>
              <a:t>e</a:t>
            </a:r>
            <a:r>
              <a:rPr lang="en-US" sz="4800" b="1" u="sng" dirty="0">
                <a:latin typeface="Tw Cen MT" panose="020B0602020104020603" pitchFamily="34" charset="0"/>
              </a:rPr>
              <a:t>n</a:t>
            </a:r>
            <a:r>
              <a:rPr lang="en-BB" sz="4800" b="1" u="sng" dirty="0">
                <a:latin typeface="Tw Cen MT" panose="020B0602020104020603" pitchFamily="34" charset="0"/>
              </a:rPr>
              <a:t>e</a:t>
            </a:r>
            <a:r>
              <a:rPr lang="en-US" sz="4800" b="1" u="sng" dirty="0">
                <a:latin typeface="Tw Cen MT" panose="020B0602020104020603" pitchFamily="34" charset="0"/>
              </a:rPr>
              <a:t>f</a:t>
            </a:r>
            <a:r>
              <a:rPr lang="en-BB" sz="4800" b="1" u="sng" dirty="0">
                <a:latin typeface="Tw Cen MT" panose="020B0602020104020603" pitchFamily="34" charset="0"/>
              </a:rPr>
              <a:t>i</a:t>
            </a:r>
            <a:r>
              <a:rPr lang="en-US" sz="4800" b="1" u="sng" dirty="0">
                <a:latin typeface="Tw Cen MT" panose="020B0602020104020603" pitchFamily="34" charset="0"/>
              </a:rPr>
              <a:t>c</a:t>
            </a:r>
            <a:r>
              <a:rPr lang="en-BB" sz="4800" b="1" u="sng" dirty="0">
                <a:latin typeface="Tw Cen MT" panose="020B0602020104020603" pitchFamily="34" charset="0"/>
              </a:rPr>
              <a:t>i</a:t>
            </a:r>
            <a:r>
              <a:rPr lang="en-US" sz="4800" b="1" u="sng" dirty="0">
                <a:latin typeface="Tw Cen MT" panose="020B0602020104020603" pitchFamily="34" charset="0"/>
              </a:rPr>
              <a:t>a</a:t>
            </a:r>
            <a:r>
              <a:rPr lang="en-BB" sz="4800" b="1" u="sng" dirty="0">
                <a:latin typeface="Tw Cen MT" panose="020B0602020104020603" pitchFamily="34" charset="0"/>
              </a:rPr>
              <a:t>l </a:t>
            </a:r>
            <a:r>
              <a:rPr lang="en-US" sz="4800" b="1" u="sng" dirty="0">
                <a:latin typeface="Tw Cen MT" panose="020B0602020104020603" pitchFamily="34" charset="0"/>
              </a:rPr>
              <a:t>t</a:t>
            </a:r>
            <a:r>
              <a:rPr lang="en-BB" sz="4800" b="1" u="sng" dirty="0">
                <a:latin typeface="Tw Cen MT" panose="020B0602020104020603" pitchFamily="34" charset="0"/>
              </a:rPr>
              <a:t>o </a:t>
            </a:r>
            <a:r>
              <a:rPr lang="en-US" sz="4800" b="1" u="sng" dirty="0">
                <a:latin typeface="Tw Cen MT" panose="020B0602020104020603" pitchFamily="34" charset="0"/>
              </a:rPr>
              <a:t>e</a:t>
            </a:r>
            <a:r>
              <a:rPr lang="en-BB" sz="4800" b="1" u="sng" dirty="0">
                <a:latin typeface="Tw Cen MT" panose="020B0602020104020603" pitchFamily="34" charset="0"/>
              </a:rPr>
              <a:t>v</a:t>
            </a:r>
            <a:r>
              <a:rPr lang="en-US" sz="4800" b="1" u="sng" dirty="0">
                <a:latin typeface="Tw Cen MT" panose="020B0602020104020603" pitchFamily="34" charset="0"/>
              </a:rPr>
              <a:t>e</a:t>
            </a:r>
            <a:r>
              <a:rPr lang="en-BB" sz="4800" b="1" u="sng" dirty="0">
                <a:latin typeface="Tw Cen MT" panose="020B0602020104020603" pitchFamily="34" charset="0"/>
              </a:rPr>
              <a:t>r</a:t>
            </a:r>
            <a:r>
              <a:rPr lang="en-US" sz="4800" b="1" u="sng" dirty="0">
                <a:latin typeface="Tw Cen MT" panose="020B0602020104020603" pitchFamily="34" charset="0"/>
              </a:rPr>
              <a:t>y</a:t>
            </a:r>
            <a:r>
              <a:rPr lang="en-BB" sz="4800" b="1" u="sng" dirty="0">
                <a:latin typeface="Tw Cen MT" panose="020B0602020104020603" pitchFamily="34" charset="0"/>
              </a:rPr>
              <a:t> </a:t>
            </a:r>
            <a:r>
              <a:rPr lang="en-US" sz="4800" b="1" u="sng" dirty="0">
                <a:latin typeface="Tw Cen MT" panose="020B0602020104020603" pitchFamily="34" charset="0"/>
              </a:rPr>
              <a:t>s</a:t>
            </a:r>
            <a:r>
              <a:rPr lang="en-BB" sz="4800" b="1" u="sng" dirty="0">
                <a:latin typeface="Tw Cen MT" panose="020B0602020104020603" pitchFamily="34" charset="0"/>
              </a:rPr>
              <a:t>t</a:t>
            </a:r>
            <a:r>
              <a:rPr lang="en-US" sz="4800" b="1" u="sng" dirty="0">
                <a:latin typeface="Tw Cen MT" panose="020B0602020104020603" pitchFamily="34" charset="0"/>
              </a:rPr>
              <a:t>a</a:t>
            </a:r>
            <a:r>
              <a:rPr lang="en-BB" sz="4800" b="1" u="sng" dirty="0">
                <a:latin typeface="Tw Cen MT" panose="020B0602020104020603" pitchFamily="34" charset="0"/>
              </a:rPr>
              <a:t>k</a:t>
            </a:r>
            <a:r>
              <a:rPr lang="en-US" sz="4800" b="1" u="sng" dirty="0">
                <a:latin typeface="Tw Cen MT" panose="020B0602020104020603" pitchFamily="34" charset="0"/>
              </a:rPr>
              <a:t>e</a:t>
            </a:r>
            <a:r>
              <a:rPr lang="en-BB" sz="4800" b="1" u="sng" dirty="0">
                <a:latin typeface="Tw Cen MT" panose="020B0602020104020603" pitchFamily="34" charset="0"/>
              </a:rPr>
              <a:t>h</a:t>
            </a:r>
            <a:r>
              <a:rPr lang="en-US" sz="4800" b="1" u="sng" dirty="0">
                <a:latin typeface="Tw Cen MT" panose="020B0602020104020603" pitchFamily="34" charset="0"/>
              </a:rPr>
              <a:t>o</a:t>
            </a:r>
            <a:r>
              <a:rPr lang="en-BB" sz="4800" b="1" u="sng" dirty="0">
                <a:latin typeface="Tw Cen MT" panose="020B0602020104020603" pitchFamily="34" charset="0"/>
              </a:rPr>
              <a:t>l</a:t>
            </a:r>
            <a:r>
              <a:rPr lang="en-US" sz="4800" b="1" u="sng" dirty="0">
                <a:latin typeface="Tw Cen MT" panose="020B0602020104020603" pitchFamily="34" charset="0"/>
              </a:rPr>
              <a:t>d</a:t>
            </a:r>
            <a:r>
              <a:rPr lang="en-BB" sz="4800" b="1" u="sng" dirty="0">
                <a:latin typeface="Tw Cen MT" panose="020B0602020104020603" pitchFamily="34" charset="0"/>
              </a:rPr>
              <a:t>e</a:t>
            </a:r>
            <a:r>
              <a:rPr lang="en-US" sz="4800" b="1" u="sng" dirty="0">
                <a:latin typeface="Tw Cen MT" panose="020B0602020104020603" pitchFamily="34" charset="0"/>
              </a:rPr>
              <a:t>r</a:t>
            </a:r>
            <a:r>
              <a:rPr lang="en-BB" sz="4800" b="1" dirty="0">
                <a:latin typeface="Tw Cen MT" panose="020B0602020104020603" pitchFamily="34" charset="0"/>
              </a:rPr>
              <a:t>,                                                </a:t>
            </a:r>
            <a:r>
              <a:rPr lang="en-US" sz="4800" b="1" dirty="0">
                <a:latin typeface="Tw Cen MT" panose="020B0602020104020603" pitchFamily="34" charset="0"/>
              </a:rPr>
              <a:t>c</a:t>
            </a:r>
            <a:r>
              <a:rPr lang="en-BB" sz="4800" b="1" dirty="0">
                <a:latin typeface="Tw Cen MT" panose="020B0602020104020603" pitchFamily="34" charset="0"/>
              </a:rPr>
              <a:t>o</a:t>
            </a:r>
            <a:r>
              <a:rPr lang="en-US" sz="4800" b="1" dirty="0">
                <a:latin typeface="Tw Cen MT" panose="020B0602020104020603" pitchFamily="34" charset="0"/>
              </a:rPr>
              <a:t>l</a:t>
            </a:r>
            <a:r>
              <a:rPr lang="en-BB" sz="4800" b="1" dirty="0">
                <a:latin typeface="Tw Cen MT" panose="020B0602020104020603" pitchFamily="34" charset="0"/>
              </a:rPr>
              <a:t>l</a:t>
            </a:r>
            <a:r>
              <a:rPr lang="en-US" sz="4800" b="1" dirty="0">
                <a:latin typeface="Tw Cen MT" panose="020B0602020104020603" pitchFamily="34" charset="0"/>
              </a:rPr>
              <a:t>a</a:t>
            </a:r>
            <a:r>
              <a:rPr lang="en-BB" sz="4800" b="1" dirty="0">
                <a:latin typeface="Tw Cen MT" panose="020B0602020104020603" pitchFamily="34" charset="0"/>
              </a:rPr>
              <a:t>b</a:t>
            </a:r>
            <a:r>
              <a:rPr lang="en-US" sz="4800" b="1" dirty="0">
                <a:latin typeface="Tw Cen MT" panose="020B0602020104020603" pitchFamily="34" charset="0"/>
              </a:rPr>
              <a:t>o</a:t>
            </a:r>
            <a:r>
              <a:rPr lang="en-BB" sz="4800" b="1" dirty="0">
                <a:latin typeface="Tw Cen MT" panose="020B0602020104020603" pitchFamily="34" charset="0"/>
              </a:rPr>
              <a:t>r</a:t>
            </a:r>
            <a:r>
              <a:rPr lang="en-US" sz="4800" b="1" dirty="0">
                <a:latin typeface="Tw Cen MT" panose="020B0602020104020603" pitchFamily="34" charset="0"/>
              </a:rPr>
              <a:t>a</a:t>
            </a:r>
            <a:r>
              <a:rPr lang="en-BB" sz="4800" b="1" dirty="0">
                <a:latin typeface="Tw Cen MT" panose="020B0602020104020603" pitchFamily="34" charset="0"/>
              </a:rPr>
              <a:t>t</a:t>
            </a:r>
            <a:r>
              <a:rPr lang="en-US" sz="4800" b="1" dirty="0">
                <a:latin typeface="Tw Cen MT" panose="020B0602020104020603" pitchFamily="34" charset="0"/>
              </a:rPr>
              <a:t>i</a:t>
            </a:r>
            <a:r>
              <a:rPr lang="en-BB" sz="4800" b="1" dirty="0">
                <a:latin typeface="Tw Cen MT" panose="020B0602020104020603" pitchFamily="34" charset="0"/>
              </a:rPr>
              <a:t>v</a:t>
            </a:r>
            <a:r>
              <a:rPr lang="en-US" sz="4800" b="1" dirty="0">
                <a:latin typeface="Tw Cen MT" panose="020B0602020104020603" pitchFamily="34" charset="0"/>
              </a:rPr>
              <a:t>e</a:t>
            </a:r>
            <a:r>
              <a:rPr lang="en-BB" sz="4800" b="1" dirty="0">
                <a:latin typeface="Tw Cen MT" panose="020B0602020104020603" pitchFamily="34" charset="0"/>
              </a:rPr>
              <a:t>l</a:t>
            </a:r>
            <a:r>
              <a:rPr lang="en-US" sz="4800" b="1" dirty="0">
                <a:latin typeface="Tw Cen MT" panose="020B0602020104020603" pitchFamily="34" charset="0"/>
              </a:rPr>
              <a:t>y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p</a:t>
            </a:r>
            <a:r>
              <a:rPr lang="en-BB" sz="4800" b="1" dirty="0">
                <a:latin typeface="Tw Cen MT" panose="020B0602020104020603" pitchFamily="34" charset="0"/>
              </a:rPr>
              <a:t>r</a:t>
            </a:r>
            <a:r>
              <a:rPr lang="en-US" sz="4800" b="1" dirty="0">
                <a:latin typeface="Tw Cen MT" panose="020B0602020104020603" pitchFamily="34" charset="0"/>
              </a:rPr>
              <a:t>o</a:t>
            </a:r>
            <a:r>
              <a:rPr lang="en-BB" sz="4800" b="1" dirty="0">
                <a:latin typeface="Tw Cen MT" panose="020B0602020104020603" pitchFamily="34" charset="0"/>
              </a:rPr>
              <a:t>v</a:t>
            </a:r>
            <a:r>
              <a:rPr lang="en-US" sz="4800" b="1" dirty="0">
                <a:latin typeface="Tw Cen MT" panose="020B0602020104020603" pitchFamily="34" charset="0"/>
              </a:rPr>
              <a:t>i</a:t>
            </a:r>
            <a:r>
              <a:rPr lang="en-BB" sz="4800" b="1" dirty="0">
                <a:latin typeface="Tw Cen MT" panose="020B0602020104020603" pitchFamily="34" charset="0"/>
              </a:rPr>
              <a:t>d</a:t>
            </a:r>
            <a:r>
              <a:rPr lang="en-US" sz="4800" b="1" dirty="0">
                <a:latin typeface="Tw Cen MT" panose="020B0602020104020603" pitchFamily="34" charset="0"/>
              </a:rPr>
              <a:t>i</a:t>
            </a:r>
            <a:r>
              <a:rPr lang="en-BB" sz="4800" b="1" dirty="0">
                <a:latin typeface="Tw Cen MT" panose="020B0602020104020603" pitchFamily="34" charset="0"/>
              </a:rPr>
              <a:t>n</a:t>
            </a:r>
            <a:r>
              <a:rPr lang="en-US" sz="4800" b="1" dirty="0">
                <a:latin typeface="Tw Cen MT" panose="020B0602020104020603" pitchFamily="34" charset="0"/>
              </a:rPr>
              <a:t>g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o</a:t>
            </a:r>
            <a:r>
              <a:rPr lang="en-US" sz="4800" b="1" dirty="0">
                <a:latin typeface="Tw Cen MT" panose="020B0602020104020603" pitchFamily="34" charset="0"/>
              </a:rPr>
              <a:t>l</a:t>
            </a:r>
            <a:r>
              <a:rPr lang="en-BB" sz="4800" b="1" dirty="0">
                <a:latin typeface="Tw Cen MT" panose="020B0602020104020603" pitchFamily="34" charset="0"/>
              </a:rPr>
              <a:t>u</a:t>
            </a:r>
            <a:r>
              <a:rPr lang="en-US" sz="4800" b="1" dirty="0">
                <a:latin typeface="Tw Cen MT" panose="020B0602020104020603" pitchFamily="34" charset="0"/>
              </a:rPr>
              <a:t>t</a:t>
            </a:r>
            <a:r>
              <a:rPr lang="en-BB" sz="4800" b="1" dirty="0">
                <a:latin typeface="Tw Cen MT" panose="020B0602020104020603" pitchFamily="34" charset="0"/>
              </a:rPr>
              <a:t>i</a:t>
            </a:r>
            <a:r>
              <a:rPr lang="en-US" sz="4800" b="1" dirty="0">
                <a:latin typeface="Tw Cen MT" panose="020B0602020104020603" pitchFamily="34" charset="0"/>
              </a:rPr>
              <a:t>o</a:t>
            </a:r>
            <a:r>
              <a:rPr lang="en-BB" sz="4800" b="1" dirty="0">
                <a:latin typeface="Tw Cen MT" panose="020B0602020104020603" pitchFamily="34" charset="0"/>
              </a:rPr>
              <a:t>n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t</a:t>
            </a:r>
            <a:r>
              <a:rPr lang="en-BB" sz="4800" b="1" dirty="0">
                <a:latin typeface="Tw Cen MT" panose="020B0602020104020603" pitchFamily="34" charset="0"/>
              </a:rPr>
              <a:t>o materialize </a:t>
            </a:r>
            <a:r>
              <a:rPr lang="en-US" sz="4800" b="1" dirty="0">
                <a:latin typeface="Tw Cen MT" panose="020B0602020104020603" pitchFamily="34" charset="0"/>
              </a:rPr>
              <a:t>f</a:t>
            </a:r>
            <a:r>
              <a:rPr lang="en-BB" sz="4800" b="1" dirty="0">
                <a:latin typeface="Tw Cen MT" panose="020B0602020104020603" pitchFamily="34" charset="0"/>
              </a:rPr>
              <a:t>u</a:t>
            </a:r>
            <a:r>
              <a:rPr lang="en-US" sz="4800" b="1" dirty="0">
                <a:latin typeface="Tw Cen MT" panose="020B0602020104020603" pitchFamily="34" charset="0"/>
              </a:rPr>
              <a:t>r</a:t>
            </a:r>
            <a:r>
              <a:rPr lang="en-BB" sz="4800" b="1" dirty="0">
                <a:latin typeface="Tw Cen MT" panose="020B0602020104020603" pitchFamily="34" charset="0"/>
              </a:rPr>
              <a:t>t</a:t>
            </a:r>
            <a:r>
              <a:rPr lang="en-US" sz="4800" b="1" dirty="0">
                <a:latin typeface="Tw Cen MT" panose="020B0602020104020603" pitchFamily="34" charset="0"/>
              </a:rPr>
              <a:t>h</a:t>
            </a:r>
            <a:r>
              <a:rPr lang="en-BB" sz="4800" b="1" dirty="0">
                <a:latin typeface="Tw Cen MT" panose="020B0602020104020603" pitchFamily="34" charset="0"/>
              </a:rPr>
              <a:t>e</a:t>
            </a:r>
            <a:r>
              <a:rPr lang="en-US" sz="4800" b="1" dirty="0">
                <a:latin typeface="Tw Cen MT" panose="020B0602020104020603" pitchFamily="34" charset="0"/>
              </a:rPr>
              <a:t>r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b</a:t>
            </a:r>
            <a:r>
              <a:rPr lang="en-BB" sz="4800" b="1" dirty="0">
                <a:latin typeface="Tw Cen MT" panose="020B0602020104020603" pitchFamily="34" charset="0"/>
              </a:rPr>
              <a:t>e</a:t>
            </a:r>
            <a:r>
              <a:rPr lang="en-US" sz="4800" b="1" dirty="0">
                <a:latin typeface="Tw Cen MT" panose="020B0602020104020603" pitchFamily="34" charset="0"/>
              </a:rPr>
              <a:t>t</a:t>
            </a:r>
            <a:r>
              <a:rPr lang="en-BB" sz="4800" b="1" dirty="0">
                <a:latin typeface="Tw Cen MT" panose="020B0602020104020603" pitchFamily="34" charset="0"/>
              </a:rPr>
              <a:t>t</a:t>
            </a:r>
            <a:r>
              <a:rPr lang="en-US" sz="4800" b="1" dirty="0">
                <a:latin typeface="Tw Cen MT" panose="020B0602020104020603" pitchFamily="34" charset="0"/>
              </a:rPr>
              <a:t>e</a:t>
            </a:r>
            <a:r>
              <a:rPr lang="en-BB" sz="4800" b="1" dirty="0">
                <a:latin typeface="Tw Cen MT" panose="020B0602020104020603" pitchFamily="34" charset="0"/>
              </a:rPr>
              <a:t>r 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e</a:t>
            </a:r>
            <a:r>
              <a:rPr lang="en-US" sz="4800" b="1" dirty="0">
                <a:latin typeface="Tw Cen MT" panose="020B0602020104020603" pitchFamily="34" charset="0"/>
              </a:rPr>
              <a:t>r</a:t>
            </a:r>
            <a:r>
              <a:rPr lang="en-BB" sz="4800" b="1" dirty="0">
                <a:latin typeface="Tw Cen MT" panose="020B0602020104020603" pitchFamily="34" charset="0"/>
              </a:rPr>
              <a:t>v</a:t>
            </a:r>
            <a:r>
              <a:rPr lang="en-US" sz="4800" b="1" dirty="0">
                <a:latin typeface="Tw Cen MT" panose="020B0602020104020603" pitchFamily="34" charset="0"/>
              </a:rPr>
              <a:t>i</a:t>
            </a:r>
            <a:r>
              <a:rPr lang="en-BB" sz="4800" b="1" dirty="0">
                <a:latin typeface="Tw Cen MT" panose="020B0602020104020603" pitchFamily="34" charset="0"/>
              </a:rPr>
              <a:t>c</a:t>
            </a:r>
            <a:r>
              <a:rPr lang="en-US" sz="4800" b="1" dirty="0">
                <a:latin typeface="Tw Cen MT" panose="020B0602020104020603" pitchFamily="34" charset="0"/>
              </a:rPr>
              <a:t>e</a:t>
            </a:r>
            <a:r>
              <a:rPr lang="en-BB" sz="4800" b="1" dirty="0">
                <a:latin typeface="Tw Cen MT" panose="020B0602020104020603" pitchFamily="34" charset="0"/>
              </a:rPr>
              <a:t>s </a:t>
            </a:r>
            <a:r>
              <a:rPr lang="en-US" sz="4800" b="1" dirty="0">
                <a:latin typeface="Tw Cen MT" panose="020B0602020104020603" pitchFamily="34" charset="0"/>
              </a:rPr>
              <a:t>t</a:t>
            </a:r>
            <a:r>
              <a:rPr lang="en-BB" sz="4800" b="1" dirty="0">
                <a:latin typeface="Tw Cen MT" panose="020B0602020104020603" pitchFamily="34" charset="0"/>
              </a:rPr>
              <a:t>o </a:t>
            </a:r>
            <a:r>
              <a:rPr lang="en-US" sz="4800" b="1" dirty="0">
                <a:latin typeface="Tw Cen MT" panose="020B0602020104020603" pitchFamily="34" charset="0"/>
              </a:rPr>
              <a:t>a</a:t>
            </a:r>
            <a:r>
              <a:rPr lang="en-BB" sz="4800" b="1" dirty="0">
                <a:latin typeface="Tw Cen MT" panose="020B0602020104020603" pitchFamily="34" charset="0"/>
              </a:rPr>
              <a:t>l</a:t>
            </a:r>
            <a:r>
              <a:rPr lang="en-US" sz="4800" b="1" dirty="0">
                <a:latin typeface="Tw Cen MT" panose="020B0602020104020603" pitchFamily="34" charset="0"/>
              </a:rPr>
              <a:t>l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u</a:t>
            </a:r>
            <a:r>
              <a:rPr lang="en-BB" sz="4800" b="1" dirty="0">
                <a:latin typeface="Tw Cen MT" panose="020B0602020104020603" pitchFamily="34" charset="0"/>
              </a:rPr>
              <a:t>s</a:t>
            </a:r>
            <a:r>
              <a:rPr lang="en-US" sz="4800" b="1" dirty="0">
                <a:latin typeface="Tw Cen MT" panose="020B0602020104020603" pitchFamily="34" charset="0"/>
              </a:rPr>
              <a:t>e</a:t>
            </a:r>
            <a:r>
              <a:rPr lang="en-BB" sz="4800" b="1" dirty="0">
                <a:latin typeface="Tw Cen MT" panose="020B0602020104020603" pitchFamily="34" charset="0"/>
              </a:rPr>
              <a:t>r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, meeting </a:t>
            </a:r>
            <a:r>
              <a:rPr lang="en-US" sz="4800" b="1" dirty="0">
                <a:latin typeface="Tw Cen MT" panose="020B0602020104020603" pitchFamily="34" charset="0"/>
              </a:rPr>
              <a:t>various</a:t>
            </a:r>
            <a:r>
              <a:rPr lang="en-BB" sz="4800" b="1" dirty="0">
                <a:latin typeface="Tw Cen MT" panose="020B0602020104020603" pitchFamily="34" charset="0"/>
              </a:rPr>
              <a:t> needs </a:t>
            </a:r>
            <a:r>
              <a:rPr lang="en-US" sz="4800" b="1" dirty="0">
                <a:latin typeface="Tw Cen MT" panose="020B0602020104020603" pitchFamily="34" charset="0"/>
              </a:rPr>
              <a:t>m</a:t>
            </a:r>
            <a:r>
              <a:rPr lang="en-BB" sz="4800" b="1" dirty="0">
                <a:latin typeface="Tw Cen MT" panose="020B0602020104020603" pitchFamily="34" charset="0"/>
              </a:rPr>
              <a:t>o</a:t>
            </a:r>
            <a:r>
              <a:rPr lang="en-US" sz="4800" b="1" dirty="0">
                <a:latin typeface="Tw Cen MT" panose="020B0602020104020603" pitchFamily="34" charset="0"/>
              </a:rPr>
              <a:t>r</a:t>
            </a:r>
            <a:r>
              <a:rPr lang="en-BB" sz="4800" b="1" dirty="0">
                <a:latin typeface="Tw Cen MT" panose="020B0602020104020603" pitchFamily="34" charset="0"/>
              </a:rPr>
              <a:t>e effectively/effi</a:t>
            </a:r>
            <a:r>
              <a:rPr lang="en-US" sz="4800" b="1" dirty="0">
                <a:latin typeface="Tw Cen MT" panose="020B0602020104020603" pitchFamily="34" charset="0"/>
              </a:rPr>
              <a:t>c</a:t>
            </a:r>
            <a:r>
              <a:rPr lang="en-BB" sz="4800" b="1" dirty="0">
                <a:latin typeface="Tw Cen MT" panose="020B0602020104020603" pitchFamily="34" charset="0"/>
              </a:rPr>
              <a:t>i</a:t>
            </a:r>
            <a:r>
              <a:rPr lang="en-US" sz="4800" b="1" dirty="0">
                <a:latin typeface="Tw Cen MT" panose="020B0602020104020603" pitchFamily="34" charset="0"/>
              </a:rPr>
              <a:t>e</a:t>
            </a:r>
            <a:r>
              <a:rPr lang="en-BB" sz="4800" b="1" dirty="0">
                <a:latin typeface="Tw Cen MT" panose="020B0602020104020603" pitchFamily="34" charset="0"/>
              </a:rPr>
              <a:t>n</a:t>
            </a:r>
            <a:r>
              <a:rPr lang="en-US" sz="4800" b="1" dirty="0">
                <a:latin typeface="Tw Cen MT" panose="020B0602020104020603" pitchFamily="34" charset="0"/>
              </a:rPr>
              <a:t>t</a:t>
            </a:r>
            <a:r>
              <a:rPr lang="en-BB" sz="4800" b="1" dirty="0">
                <a:latin typeface="Tw Cen MT" panose="020B0602020104020603" pitchFamily="34" charset="0"/>
              </a:rPr>
              <a:t>l</a:t>
            </a:r>
            <a:r>
              <a:rPr lang="en-US" sz="4800" b="1" dirty="0">
                <a:latin typeface="Tw Cen MT" panose="020B0602020104020603" pitchFamily="34" charset="0"/>
              </a:rPr>
              <a:t>y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a</a:t>
            </a:r>
            <a:r>
              <a:rPr lang="en-BB" sz="4800" b="1" dirty="0">
                <a:latin typeface="Tw Cen MT" panose="020B0602020104020603" pitchFamily="34" charset="0"/>
              </a:rPr>
              <a:t>n</a:t>
            </a:r>
            <a:r>
              <a:rPr lang="en-US" sz="4800" b="1" dirty="0">
                <a:latin typeface="Tw Cen MT" panose="020B0602020104020603" pitchFamily="34" charset="0"/>
              </a:rPr>
              <a:t>d</a:t>
            </a:r>
            <a:r>
              <a:rPr lang="en-BB" sz="4800" b="1" dirty="0">
                <a:latin typeface="Tw Cen MT" panose="020B0602020104020603" pitchFamily="34" charset="0"/>
              </a:rPr>
              <a:t> 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u</a:t>
            </a:r>
            <a:r>
              <a:rPr lang="en-US" sz="4800" b="1" dirty="0">
                <a:latin typeface="Tw Cen MT" panose="020B0602020104020603" pitchFamily="34" charset="0"/>
              </a:rPr>
              <a:t>s</a:t>
            </a:r>
            <a:r>
              <a:rPr lang="en-BB" sz="4800" b="1" dirty="0">
                <a:latin typeface="Tw Cen MT" panose="020B0602020104020603" pitchFamily="34" charset="0"/>
              </a:rPr>
              <a:t>t</a:t>
            </a:r>
            <a:r>
              <a:rPr lang="en-US" sz="4800" b="1" dirty="0">
                <a:latin typeface="Tw Cen MT" panose="020B0602020104020603" pitchFamily="34" charset="0"/>
              </a:rPr>
              <a:t>a</a:t>
            </a:r>
            <a:r>
              <a:rPr lang="en-BB" sz="4800" b="1" dirty="0">
                <a:latin typeface="Tw Cen MT" panose="020B0602020104020603" pitchFamily="34" charset="0"/>
              </a:rPr>
              <a:t>i</a:t>
            </a:r>
            <a:r>
              <a:rPr lang="en-US" sz="4800" b="1" dirty="0">
                <a:latin typeface="Tw Cen MT" panose="020B0602020104020603" pitchFamily="34" charset="0"/>
              </a:rPr>
              <a:t>n</a:t>
            </a:r>
            <a:r>
              <a:rPr lang="en-BB" sz="4800" b="1" dirty="0">
                <a:latin typeface="Tw Cen MT" panose="020B0602020104020603" pitchFamily="34" charset="0"/>
              </a:rPr>
              <a:t>a</a:t>
            </a:r>
            <a:r>
              <a:rPr lang="en-US" sz="4800" b="1" dirty="0">
                <a:latin typeface="Tw Cen MT" panose="020B0602020104020603" pitchFamily="34" charset="0"/>
              </a:rPr>
              <a:t>b</a:t>
            </a:r>
            <a:r>
              <a:rPr lang="en-BB" sz="4800" b="1" dirty="0">
                <a:latin typeface="Tw Cen MT" panose="020B0602020104020603" pitchFamily="34" charset="0"/>
              </a:rPr>
              <a:t>l</a:t>
            </a:r>
            <a:r>
              <a:rPr lang="en-US" sz="4800" b="1" dirty="0">
                <a:latin typeface="Tw Cen MT" panose="020B0602020104020603" pitchFamily="34" charset="0"/>
              </a:rPr>
              <a:t>y</a:t>
            </a:r>
            <a:r>
              <a:rPr lang="en-BB" sz="4800" b="1" dirty="0">
                <a:latin typeface="Tw Cen MT" panose="020B0602020104020603" pitchFamily="34" charset="0"/>
              </a:rPr>
              <a:t>.</a:t>
            </a:r>
          </a:p>
          <a:p>
            <a:endParaRPr lang="en-BB" sz="4400" dirty="0">
              <a:latin typeface="Tw Cen MT" panose="020B0602020104020603" pitchFamily="34" charset="0"/>
            </a:endParaRPr>
          </a:p>
          <a:p>
            <a:endParaRPr lang="en-US" sz="4400" dirty="0">
              <a:latin typeface="Tw Cen MT" panose="020B0602020104020603" pitchFamily="34" charset="0"/>
            </a:endParaRPr>
          </a:p>
          <a:p>
            <a:pPr lvl="1"/>
            <a:endParaRPr lang="en-US" sz="4000" dirty="0">
              <a:latin typeface="Tw Cen MT" panose="020B06020201040206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5DD9C5-716E-4451-B5D4-1AA627F97E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6726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W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h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y 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u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b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l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c-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r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v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a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t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n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g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a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g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m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n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t (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US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4400" b="1" dirty="0">
                <a:solidFill>
                  <a:srgbClr val="0070C0"/>
                </a:solidFill>
                <a:latin typeface="Tw Cen MT" panose="020B0602020104020603" pitchFamily="34" charset="0"/>
              </a:rPr>
              <a:t>)?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-1"/>
            <a:ext cx="8705850" cy="1209146"/>
          </a:xfrm>
        </p:spPr>
        <p:txBody>
          <a:bodyPr vert="horz" lIns="96732" tIns="48366" rIns="96732" bIns="48366" rtlCol="0" anchor="ctr">
            <a:norm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3672"/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A Variety of Modalities 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f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o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r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P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8" y="1370366"/>
            <a:ext cx="5030951" cy="4341625"/>
          </a:xfrm>
          <a:noFill/>
        </p:spPr>
        <p:txBody>
          <a:bodyPr>
            <a:norm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539" dirty="0">
                <a:solidFill>
                  <a:schemeClr val="bg1"/>
                </a:solidFill>
                <a:latin typeface="+mj-lt"/>
              </a:rPr>
              <a:t>worth individuals.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D92D6-79F0-405B-B632-22DA7BA46A10}"/>
              </a:ext>
            </a:extLst>
          </p:cNvPr>
          <p:cNvSpPr/>
          <p:nvPr/>
        </p:nvSpPr>
        <p:spPr>
          <a:xfrm>
            <a:off x="2167170" y="1882765"/>
            <a:ext cx="2260790" cy="4251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16" b="1" dirty="0">
                <a:latin typeface="Arial" panose="020B0604020202020204" pitchFamily="34" charset="0"/>
                <a:cs typeface="Arial" panose="020B0604020202020204" pitchFamily="34" charset="0"/>
              </a:rPr>
              <a:t>A Value Chain</a:t>
            </a:r>
            <a:endParaRPr lang="LID4096" sz="21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8A184BC-429B-450B-98D0-8CDB25AA2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5" y="2705398"/>
            <a:ext cx="7926429" cy="3632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FBECB-0F2F-4666-8CE4-D369B6EB535B}"/>
              </a:ext>
            </a:extLst>
          </p:cNvPr>
          <p:cNvSpPr txBox="1"/>
          <p:nvPr/>
        </p:nvSpPr>
        <p:spPr>
          <a:xfrm>
            <a:off x="137553" y="5001373"/>
            <a:ext cx="4059234" cy="1394934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  <a:t>Modalities for PPE:</a:t>
            </a:r>
            <a:b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93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IaaS</a:t>
            </a:r>
            <a:r>
              <a:rPr lang="en-US" sz="1693" dirty="0">
                <a:latin typeface="Verdana" panose="020B0604030504040204" pitchFamily="34" charset="0"/>
                <a:ea typeface="Verdana" panose="020B0604030504040204" pitchFamily="34" charset="0"/>
              </a:rPr>
              <a:t>  Infrastructure as a Service</a:t>
            </a:r>
          </a:p>
          <a:p>
            <a:r>
              <a:rPr lang="en-US" sz="1693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DaaS</a:t>
            </a:r>
            <a:r>
              <a:rPr lang="en-US" sz="1693" dirty="0">
                <a:latin typeface="Verdana" panose="020B0604030504040204" pitchFamily="34" charset="0"/>
                <a:ea typeface="Verdana" panose="020B0604030504040204" pitchFamily="34" charset="0"/>
              </a:rPr>
              <a:t>  Data as a Service</a:t>
            </a:r>
          </a:p>
          <a:p>
            <a:r>
              <a:rPr lang="en-US" sz="1693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OaaS</a:t>
            </a:r>
            <a:r>
              <a:rPr lang="en-US" sz="1693" dirty="0">
                <a:latin typeface="Verdana" panose="020B0604030504040204" pitchFamily="34" charset="0"/>
                <a:ea typeface="Verdana" panose="020B0604030504040204" pitchFamily="34" charset="0"/>
              </a:rPr>
              <a:t>  Operation as a Service</a:t>
            </a:r>
          </a:p>
          <a:p>
            <a:r>
              <a:rPr lang="en-US" sz="1693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Crowdsourcing</a:t>
            </a:r>
            <a:endParaRPr lang="LID4096" sz="1693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9635D2-4C2E-4500-A10F-8C7F53E57234}"/>
              </a:ext>
            </a:extLst>
          </p:cNvPr>
          <p:cNvSpPr/>
          <p:nvPr/>
        </p:nvSpPr>
        <p:spPr>
          <a:xfrm>
            <a:off x="1249156" y="3786948"/>
            <a:ext cx="2721013" cy="91895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 sz="1904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BA26CE-3444-494E-B2F3-48D7EC3FA575}"/>
              </a:ext>
            </a:extLst>
          </p:cNvPr>
          <p:cNvSpPr/>
          <p:nvPr/>
        </p:nvSpPr>
        <p:spPr>
          <a:xfrm>
            <a:off x="6662319" y="3786948"/>
            <a:ext cx="2721013" cy="91895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 sz="190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2249A-5F60-4615-8386-007273321A73}"/>
              </a:ext>
            </a:extLst>
          </p:cNvPr>
          <p:cNvSpPr txBox="1"/>
          <p:nvPr/>
        </p:nvSpPr>
        <p:spPr>
          <a:xfrm>
            <a:off x="6978201" y="1413223"/>
            <a:ext cx="2405131" cy="87908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  <a:t>Modalities for PPE:</a:t>
            </a:r>
            <a:b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93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Tailored Services</a:t>
            </a:r>
          </a:p>
          <a:p>
            <a:r>
              <a:rPr lang="en-US" sz="1693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 Service</a:t>
            </a:r>
            <a:endParaRPr lang="LID4096" sz="1693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232C41-E116-4180-97B3-81E98F35B00D}"/>
              </a:ext>
            </a:extLst>
          </p:cNvPr>
          <p:cNvSpPr/>
          <p:nvPr/>
        </p:nvSpPr>
        <p:spPr>
          <a:xfrm>
            <a:off x="1333497" y="3849113"/>
            <a:ext cx="7970689" cy="793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 sz="190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6BB6D-BAB5-4D96-A530-94FDE032414D}"/>
              </a:ext>
            </a:extLst>
          </p:cNvPr>
          <p:cNvSpPr txBox="1"/>
          <p:nvPr/>
        </p:nvSpPr>
        <p:spPr>
          <a:xfrm>
            <a:off x="4875952" y="2336003"/>
            <a:ext cx="3152367" cy="8790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  <a:t>Modalities for PPE:</a:t>
            </a:r>
            <a:br>
              <a:rPr lang="en-US" sz="1693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93" dirty="0">
                <a:latin typeface="Verdana" panose="020B0604030504040204" pitchFamily="34" charset="0"/>
                <a:ea typeface="Verdana" panose="020B0604030504040204" pitchFamily="34" charset="0"/>
              </a:rPr>
              <a:t>End-to-End </a:t>
            </a:r>
          </a:p>
          <a:p>
            <a:r>
              <a:rPr lang="en-US" sz="1693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DBO</a:t>
            </a:r>
            <a:r>
              <a:rPr lang="en-US" sz="1693" dirty="0">
                <a:latin typeface="Verdana" panose="020B0604030504040204" pitchFamily="34" charset="0"/>
                <a:ea typeface="Verdana" panose="020B0604030504040204" pitchFamily="34" charset="0"/>
              </a:rPr>
              <a:t> Design-Build-Operate</a:t>
            </a:r>
            <a:endParaRPr lang="LID4096" sz="169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78374-A5B3-41E7-915B-85FF8D890A0B}"/>
              </a:ext>
            </a:extLst>
          </p:cNvPr>
          <p:cNvSpPr txBox="1"/>
          <p:nvPr/>
        </p:nvSpPr>
        <p:spPr>
          <a:xfrm>
            <a:off x="1477034" y="6316856"/>
            <a:ext cx="7701773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</a:t>
            </a:r>
            <a:r>
              <a:rPr lang="en-US" sz="288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BB" sz="288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n-US" sz="288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clear interdependence between stakeholders</a:t>
            </a:r>
            <a:endParaRPr lang="LID4096" sz="1904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3A3F74-2E3B-4F28-B174-D588D3566533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5318842" y="3215090"/>
            <a:ext cx="1133294" cy="63402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5AD2C1-FD9C-4371-90F9-E4BB4C146061}"/>
              </a:ext>
            </a:extLst>
          </p:cNvPr>
          <p:cNvCxnSpPr>
            <a:cxnSpLocks/>
            <a:stCxn id="5" idx="1"/>
            <a:endCxn id="7" idx="3"/>
          </p:cNvCxnSpPr>
          <p:nvPr/>
        </p:nvCxnSpPr>
        <p:spPr>
          <a:xfrm>
            <a:off x="1249156" y="4246424"/>
            <a:ext cx="2947631" cy="145241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56DBE6-E363-4EE2-B3A6-08D9F6E54AA6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H="1" flipV="1">
            <a:off x="8180767" y="2292310"/>
            <a:ext cx="1202565" cy="1954114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6EF8E9F-FD32-4401-BADF-244D8BA9B42F}"/>
              </a:ext>
            </a:extLst>
          </p:cNvPr>
          <p:cNvSpPr/>
          <p:nvPr/>
        </p:nvSpPr>
        <p:spPr>
          <a:xfrm>
            <a:off x="68884" y="1024218"/>
            <a:ext cx="9534873" cy="7488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54" indent="-362754" defTabSz="483672">
              <a:spcBef>
                <a:spcPct val="20000"/>
              </a:spcBef>
              <a:buFont typeface="Arial"/>
              <a:buChar char="•"/>
            </a:pP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There are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u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r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f ongoing practi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n 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y 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u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r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n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v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r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y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f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h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t 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f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US" sz="2116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s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n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e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a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h 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H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S’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/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u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r</a:t>
            </a:r>
            <a:r>
              <a:rPr lang="en-US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y</a:t>
            </a:r>
            <a:r>
              <a:rPr lang="en-BB" sz="2116" u="sng" dirty="0">
                <a:solidFill>
                  <a:prstClr val="black"/>
                </a:solidFill>
                <a:latin typeface="Tw Cen MT" panose="020B0602020104020603" pitchFamily="34" charset="0"/>
              </a:rPr>
              <a:t>’s context</a:t>
            </a:r>
            <a:r>
              <a:rPr lang="en-BB" sz="2116" dirty="0">
                <a:solidFill>
                  <a:prstClr val="black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3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32" y="535577"/>
            <a:ext cx="8705850" cy="1209146"/>
          </a:xfrm>
        </p:spPr>
        <p:txBody>
          <a:bodyPr vert="horz" lIns="96732" tIns="48366" rIns="96732" bIns="48366" rtlCol="0" anchor="ctr">
            <a:norm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3672"/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In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no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v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a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t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v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 Pr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a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c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t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c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s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n 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D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i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f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f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r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e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nt </a:t>
            </a:r>
            <a: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  <a:t>M</a:t>
            </a:r>
            <a:r>
              <a:rPr lang="en-BB" sz="3385" dirty="0">
                <a:solidFill>
                  <a:srgbClr val="0070C0"/>
                </a:solidFill>
                <a:latin typeface="Tw Cen MT" panose="020B0602020104020603" pitchFamily="34" charset="0"/>
              </a:rPr>
              <a:t>odalities</a:t>
            </a:r>
            <a:br>
              <a:rPr lang="en-US" sz="3385" dirty="0">
                <a:solidFill>
                  <a:srgbClr val="0070C0"/>
                </a:solidFill>
                <a:latin typeface="Tw Cen MT" panose="020B0602020104020603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</a:rPr>
              <a:t>Evidence is better than debate…</a:t>
            </a:r>
            <a:endParaRPr lang="en-US" sz="338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36" y="1905944"/>
            <a:ext cx="5030951" cy="4341625"/>
          </a:xfrm>
          <a:noFill/>
        </p:spPr>
        <p:txBody>
          <a:bodyPr>
            <a:norm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539" dirty="0">
                <a:solidFill>
                  <a:schemeClr val="bg1"/>
                </a:solidFill>
                <a:latin typeface="+mj-lt"/>
              </a:rPr>
              <a:t>worth individuals.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2F55-072D-4AFF-B58C-A9D9986D62A3}"/>
              </a:ext>
            </a:extLst>
          </p:cNvPr>
          <p:cNvSpPr txBox="1"/>
          <p:nvPr/>
        </p:nvSpPr>
        <p:spPr>
          <a:xfrm>
            <a:off x="128290" y="1744723"/>
            <a:ext cx="9826607" cy="590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35"/>
              </a:spcBef>
              <a:spcAft>
                <a:spcPts val="317"/>
              </a:spcAft>
            </a:pP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Examples related to 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</a:t>
            </a:r>
            <a:r>
              <a:rPr lang="en-BB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 </a:t>
            </a:r>
            <a:r>
              <a:rPr lang="en-US" sz="2539" b="1" dirty="0">
                <a:solidFill>
                  <a:srgbClr val="0070C0"/>
                </a:solidFill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Opportunities</a:t>
            </a:r>
            <a:endParaRPr lang="en-BB" sz="2539" b="1" dirty="0">
              <a:solidFill>
                <a:srgbClr val="0070C0"/>
              </a:solidFill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35"/>
              </a:spcBef>
              <a:spcAft>
                <a:spcPts val="317"/>
              </a:spcAft>
            </a:pPr>
            <a:endParaRPr lang="en-US" sz="2116" b="1" dirty="0">
              <a:solidFill>
                <a:srgbClr val="0070C0"/>
              </a:solidFill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Crowdsourcing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(use of non-standard data)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Data sharing 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(exchange of standardized data)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Collaboration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(in supercomputing incl. NWP model development)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Procurement of services 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from the private sector</a:t>
            </a:r>
            <a:r>
              <a:rPr lang="en-BB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(IaaS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en-US" sz="2539" dirty="0" err="1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OaaS</a:t>
            </a:r>
            <a:r>
              <a:rPr lang="en-BB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en-US" sz="2539" b="1" dirty="0"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Open data 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(business model change)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Revenue-sharing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with the private sector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r>
              <a:rPr lang="en-US" sz="2539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Licensing</a:t>
            </a:r>
            <a:r>
              <a:rPr lang="en-US" sz="2539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private sector</a:t>
            </a:r>
          </a:p>
          <a:p>
            <a:pPr marL="846426" lvl="1" indent="-362754">
              <a:spcBef>
                <a:spcPts val="635"/>
              </a:spcBef>
              <a:spcAft>
                <a:spcPts val="317"/>
              </a:spcAft>
              <a:buFont typeface="Courier New" panose="02070309020205020404" pitchFamily="49" charset="0"/>
              <a:buChar char="o"/>
            </a:pPr>
            <a:endParaRPr lang="en-US" sz="2116" dirty="0"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35"/>
              </a:spcBef>
              <a:spcAft>
                <a:spcPts val="317"/>
              </a:spcAft>
            </a:pPr>
            <a:r>
              <a:rPr lang="en-BB" sz="2884" b="1" dirty="0">
                <a:latin typeface="Tw Cen MT" panose="020B06020201040206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</a:t>
            </a:r>
            <a:endParaRPr lang="en-US" sz="2116" b="1" dirty="0"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635"/>
              </a:spcBef>
              <a:spcAft>
                <a:spcPts val="317"/>
              </a:spcAft>
            </a:pPr>
            <a:endParaRPr lang="en-US" sz="2116" b="1" dirty="0">
              <a:latin typeface="Tw Cen MT" panose="020B06020201040206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B420D9-E39D-4A47-BA84-C65BEF516B76}"/>
              </a:ext>
            </a:extLst>
          </p:cNvPr>
          <p:cNvSpPr txBox="1">
            <a:spLocks/>
          </p:cNvSpPr>
          <p:nvPr/>
        </p:nvSpPr>
        <p:spPr>
          <a:xfrm>
            <a:off x="-4654678" y="1914651"/>
            <a:ext cx="5030951" cy="4341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-228600" algn="l" defTabSz="69247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indent="-228600" algn="l" defTabSz="6924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539">
                <a:solidFill>
                  <a:schemeClr val="bg1"/>
                </a:solidFill>
                <a:latin typeface="+mj-lt"/>
              </a:rPr>
              <a:t>worth individuals.</a:t>
            </a:r>
            <a:endParaRPr lang="en-US" sz="2539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37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9FC459-026D-7643-A3CF-92F9ED462F78}"/>
              </a:ext>
            </a:extLst>
          </p:cNvPr>
          <p:cNvSpPr txBox="1">
            <a:spLocks/>
          </p:cNvSpPr>
          <p:nvPr/>
        </p:nvSpPr>
        <p:spPr>
          <a:xfrm>
            <a:off x="777688" y="8397"/>
            <a:ext cx="8705850" cy="1218950"/>
          </a:xfrm>
          <a:prstGeom prst="rect">
            <a:avLst/>
          </a:prstGeom>
        </p:spPr>
        <p:txBody>
          <a:bodyPr vert="horz" lIns="96732" tIns="48366" rIns="96732" bIns="48366" rtlCol="0" anchor="ctr">
            <a:normAutofit lnSpcReduction="10000"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808" dirty="0">
                <a:solidFill>
                  <a:srgbClr val="0070C0"/>
                </a:solidFill>
                <a:latin typeface="Tw Cen MT" panose="020B0602020104020603" pitchFamily="34" charset="0"/>
              </a:rPr>
              <a:t>Examples of precedents and practices</a:t>
            </a:r>
          </a:p>
          <a:p>
            <a:r>
              <a:rPr lang="en-US" altLang="ko-KR" sz="3808" dirty="0">
                <a:solidFill>
                  <a:srgbClr val="0070C0"/>
                </a:solidFill>
                <a:latin typeface="Tw Cen MT" panose="020B0602020104020603" pitchFamily="34" charset="0"/>
              </a:rPr>
              <a:t>Crowdsourcing (use of non-standard data)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A61C2E35-6CF2-43C2-B075-B481F2BD5D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35" y="2499003"/>
            <a:ext cx="5391500" cy="3383867"/>
          </a:xfrm>
          <a:prstGeom prst="rect">
            <a:avLst/>
          </a:prstGeom>
          <a:ln/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0F243EE2-5225-445E-95BD-D969831D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14077" y="2358064"/>
            <a:ext cx="3650071" cy="3665745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73261-A409-4BF4-B375-2101CEDACBB3}"/>
              </a:ext>
            </a:extLst>
          </p:cNvPr>
          <p:cNvSpPr txBox="1"/>
          <p:nvPr/>
        </p:nvSpPr>
        <p:spPr>
          <a:xfrm>
            <a:off x="5081911" y="6212138"/>
            <a:ext cx="5179693" cy="98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84" dirty="0">
                <a:latin typeface="Tw Cen MT" panose="020B0602020104020603" pitchFamily="34" charset="0"/>
                <a:hlinkClick r:id="rId5"/>
              </a:rPr>
              <a:t>Details</a:t>
            </a:r>
            <a:r>
              <a:rPr lang="en-US" sz="2884" dirty="0">
                <a:latin typeface="Tw Cen MT" panose="020B0602020104020603" pitchFamily="34" charset="0"/>
              </a:rPr>
              <a:t> in </a:t>
            </a:r>
            <a:r>
              <a:rPr lang="en-US" sz="2884" dirty="0">
                <a:latin typeface="Tw Cen MT" panose="020B0602020104020603" pitchFamily="34" charset="0"/>
                <a:hlinkClick r:id="rId6"/>
              </a:rPr>
              <a:t>PPE Resources</a:t>
            </a:r>
            <a:r>
              <a:rPr lang="en-US" sz="2884" dirty="0">
                <a:latin typeface="Tw Cen MT" panose="020B0602020104020603" pitchFamily="34" charset="0"/>
              </a:rPr>
              <a:t> in the </a:t>
            </a:r>
            <a:r>
              <a:rPr lang="en-US" sz="2884" dirty="0">
                <a:latin typeface="Tw Cen MT" panose="020B0602020104020603" pitchFamily="34" charset="0"/>
                <a:hlinkClick r:id="rId7"/>
              </a:rPr>
              <a:t>WMO PPE website </a:t>
            </a:r>
            <a:endParaRPr lang="en-US" sz="2884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31C88-F85A-4319-9198-66810E67D79B}"/>
              </a:ext>
            </a:extLst>
          </p:cNvPr>
          <p:cNvSpPr txBox="1"/>
          <p:nvPr/>
        </p:nvSpPr>
        <p:spPr>
          <a:xfrm>
            <a:off x="599675" y="1485999"/>
            <a:ext cx="8964473" cy="6837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47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495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7425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9900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6237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485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326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39801" algn="l" defTabSz="692475" rtl="0" eaLnBrk="1" latinLnBrk="0" hangingPunct="1">
              <a:defRPr sz="27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54" indent="-181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sz="2116" b="1" dirty="0">
                <a:latin typeface="Tw Cen MT" panose="020B0602020104020603" pitchFamily="34" charset="0"/>
                <a:cs typeface="Calibri" panose="020F0502020204030204" pitchFamily="34" charset="0"/>
              </a:rPr>
              <a:t>MET Norway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 (Norwegian NMHS) integrates private sector observations from Netatmo’s Network in operational weather forecasting (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  <a:hlinkClick r:id="rId5"/>
              </a:rPr>
              <a:t>link</a:t>
            </a:r>
            <a:r>
              <a:rPr lang="en-US" altLang="ko-KR" sz="2116" dirty="0">
                <a:latin typeface="Tw Cen MT" panose="020B0602020104020603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08192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8700</TotalTime>
  <Words>1198</Words>
  <Application>Microsoft Office PowerPoint</Application>
  <PresentationFormat>Custom</PresentationFormat>
  <Paragraphs>105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Courier New</vt:lpstr>
      <vt:lpstr>Tw Cen MT</vt:lpstr>
      <vt:lpstr>Verdana</vt:lpstr>
      <vt:lpstr>Wingdings</vt:lpstr>
      <vt:lpstr>1_Office Theme</vt:lpstr>
      <vt:lpstr>2_Office Theme</vt:lpstr>
      <vt:lpstr>1_Office</vt:lpstr>
      <vt:lpstr>3_Office Theme</vt:lpstr>
      <vt:lpstr>Office</vt:lpstr>
      <vt:lpstr>ｸﾘｯﾌﾟ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Variety of Modalities for PPE</vt:lpstr>
      <vt:lpstr>Innovative Practices in Different Modalities Evidence is better than debate…</vt:lpstr>
      <vt:lpstr>PowerPoint Presentation</vt:lpstr>
      <vt:lpstr>PowerPoint Presentation</vt:lpstr>
      <vt:lpstr>PowerPoint Presentation</vt:lpstr>
      <vt:lpstr>WMO’s Open Consultative Platform (OCP) “PARTNERSHIP AND INNOVATION FOR THE NEXT GENERATION OF WEATHER AND CLIMATE INTELLIGENCE”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Versión en espanol</dc:title>
  <dc:creator>Roberto Gustavo Rodríguez Núnez</dc:creator>
  <cp:lastModifiedBy>Tatsuya Kimura</cp:lastModifiedBy>
  <cp:revision>142</cp:revision>
  <dcterms:created xsi:type="dcterms:W3CDTF">2022-07-07T15:58:07Z</dcterms:created>
  <dcterms:modified xsi:type="dcterms:W3CDTF">2023-02-14T06:49:12Z</dcterms:modified>
</cp:coreProperties>
</file>