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
  </p:notesMasterIdLst>
  <p:sldIdLst>
    <p:sldId id="1080" r:id="rId5"/>
    <p:sldId id="1076" r:id="rId6"/>
    <p:sldId id="1077" r:id="rId7"/>
    <p:sldId id="1082" r:id="rId8"/>
    <p:sldId id="1079" r:id="rId9"/>
    <p:sldId id="1081" r:id="rId10"/>
    <p:sldId id="108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EFEF"/>
    <a:srgbClr val="DA1A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21"/>
    <p:restoredTop sz="81608"/>
  </p:normalViewPr>
  <p:slideViewPr>
    <p:cSldViewPr snapToGrid="0" snapToObjects="1" showGuides="1">
      <p:cViewPr varScale="1">
        <p:scale>
          <a:sx n="58" d="100"/>
          <a:sy n="58" d="100"/>
        </p:scale>
        <p:origin x="127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47E0B-2E94-48A9-A805-0BD76CE8ABC4}" type="datetimeFigureOut">
              <a:rPr lang="en-US" smtClean="0"/>
              <a:t>10/6/2023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18984-3E61-47F6-B4E6-A1C219D56A54}" type="slidenum">
              <a:rPr lang="en-US" smtClean="0"/>
              <a:t>‹#›</a:t>
            </a:fld>
            <a:endParaRPr lang="en-US"/>
          </a:p>
        </p:txBody>
      </p:sp>
    </p:spTree>
    <p:extLst>
      <p:ext uri="{BB962C8B-B14F-4D97-AF65-F5344CB8AC3E}">
        <p14:creationId xmlns:p14="http://schemas.microsoft.com/office/powerpoint/2010/main" val="4217001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669EF7E-D5F8-481F-9DB3-18AACD79D739}" type="slidenum">
              <a:rPr lang="en-US" smtClean="0"/>
              <a:t>2</a:t>
            </a:fld>
            <a:endParaRPr lang="en-US"/>
          </a:p>
        </p:txBody>
      </p:sp>
    </p:spTree>
    <p:extLst>
      <p:ext uri="{BB962C8B-B14F-4D97-AF65-F5344CB8AC3E}">
        <p14:creationId xmlns:p14="http://schemas.microsoft.com/office/powerpoint/2010/main" val="2773666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669EF7E-D5F8-481F-9DB3-18AACD79D739}" type="slidenum">
              <a:rPr lang="en-US" smtClean="0"/>
              <a:t>3</a:t>
            </a:fld>
            <a:endParaRPr lang="en-US"/>
          </a:p>
        </p:txBody>
      </p:sp>
    </p:spTree>
    <p:extLst>
      <p:ext uri="{BB962C8B-B14F-4D97-AF65-F5344CB8AC3E}">
        <p14:creationId xmlns:p14="http://schemas.microsoft.com/office/powerpoint/2010/main" val="1902386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E669EF7E-D5F8-481F-9DB3-18AACD79D739}" type="slidenum">
              <a:rPr lang="en-US" smtClean="0"/>
              <a:t>4</a:t>
            </a:fld>
            <a:endParaRPr lang="en-US"/>
          </a:p>
        </p:txBody>
      </p:sp>
    </p:spTree>
    <p:extLst>
      <p:ext uri="{BB962C8B-B14F-4D97-AF65-F5344CB8AC3E}">
        <p14:creationId xmlns:p14="http://schemas.microsoft.com/office/powerpoint/2010/main" val="4022065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18984-3E61-47F6-B4E6-A1C219D56A54}" type="slidenum">
              <a:rPr lang="en-US" smtClean="0"/>
              <a:t>5</a:t>
            </a:fld>
            <a:endParaRPr lang="en-US"/>
          </a:p>
        </p:txBody>
      </p:sp>
    </p:spTree>
    <p:extLst>
      <p:ext uri="{BB962C8B-B14F-4D97-AF65-F5344CB8AC3E}">
        <p14:creationId xmlns:p14="http://schemas.microsoft.com/office/powerpoint/2010/main" val="20237334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12.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Logo Right">
    <p:spTree>
      <p:nvGrpSpPr>
        <p:cNvPr id="1" name=""/>
        <p:cNvGrpSpPr/>
        <p:nvPr/>
      </p:nvGrpSpPr>
      <p:grpSpPr>
        <a:xfrm>
          <a:off x="0" y="0"/>
          <a:ext cx="0" cy="0"/>
          <a:chOff x="0" y="0"/>
          <a:chExt cx="0" cy="0"/>
        </a:xfrm>
      </p:grpSpPr>
      <p:pic>
        <p:nvPicPr>
          <p:cNvPr id="9" name="Picture 8" descr="201409_BaronPresentation2_SummerStorm_base.png">
            <a:extLst>
              <a:ext uri="{FF2B5EF4-FFF2-40B4-BE49-F238E27FC236}">
                <a16:creationId xmlns:a16="http://schemas.microsoft.com/office/drawing/2014/main" id="{A19D8C84-1B95-0B4F-A172-18172F16BCC8}"/>
              </a:ext>
            </a:extLst>
          </p:cNvPr>
          <p:cNvPicPr>
            <a:picLocks noChangeAspect="1"/>
          </p:cNvPicPr>
          <p:nvPr userDrawn="1"/>
        </p:nvPicPr>
        <p:blipFill rotWithShape="1">
          <a:blip r:embed="rId2" cstate="screen"/>
          <a:srcRect/>
          <a:stretch/>
        </p:blipFill>
        <p:spPr>
          <a:xfrm>
            <a:off x="0" y="0"/>
            <a:ext cx="12192000" cy="6858000"/>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F6C646C2-FBCD-4F47-A62F-ECB1F73888F1}"/>
              </a:ext>
            </a:extLst>
          </p:cNvPr>
          <p:cNvPicPr>
            <a:picLocks noChangeAspect="1"/>
          </p:cNvPicPr>
          <p:nvPr userDrawn="1"/>
        </p:nvPicPr>
        <p:blipFill>
          <a:blip r:embed="rId3"/>
          <a:stretch>
            <a:fillRect/>
          </a:stretch>
        </p:blipFill>
        <p:spPr>
          <a:xfrm>
            <a:off x="10794762" y="5614606"/>
            <a:ext cx="559038" cy="481394"/>
          </a:xfrm>
          <a:prstGeom prst="rect">
            <a:avLst/>
          </a:prstGeom>
        </p:spPr>
      </p:pic>
      <p:sp>
        <p:nvSpPr>
          <p:cNvPr id="5" name="Title 1">
            <a:extLst>
              <a:ext uri="{FF2B5EF4-FFF2-40B4-BE49-F238E27FC236}">
                <a16:creationId xmlns:a16="http://schemas.microsoft.com/office/drawing/2014/main" id="{D704CAE5-4BC5-AD48-B2FD-0A332927CCD6}"/>
              </a:ext>
            </a:extLst>
          </p:cNvPr>
          <p:cNvSpPr>
            <a:spLocks noGrp="1"/>
          </p:cNvSpPr>
          <p:nvPr>
            <p:ph type="ctrTitle" hasCustomPrompt="1"/>
          </p:nvPr>
        </p:nvSpPr>
        <p:spPr>
          <a:xfrm>
            <a:off x="838200" y="1838960"/>
            <a:ext cx="10515600" cy="778522"/>
          </a:xfrm>
          <a:prstGeom prst="rect">
            <a:avLst/>
          </a:prstGeom>
        </p:spPr>
        <p:txBody>
          <a:bodyPr anchor="ctr">
            <a:noAutofit/>
          </a:bodyPr>
          <a:lstStyle>
            <a:lvl1pPr algn="ctr">
              <a:defRPr sz="3600" b="1" i="0">
                <a:solidFill>
                  <a:schemeClr val="bg1"/>
                </a:solidFill>
                <a:latin typeface="Segoe UI" panose="020B0502040204020203" pitchFamily="34" charset="0"/>
                <a:cs typeface="Segoe UI" panose="020B0502040204020203" pitchFamily="34" charset="0"/>
              </a:defRPr>
            </a:lvl1pPr>
          </a:lstStyle>
          <a:p>
            <a:r>
              <a:rPr lang="en-US" dirty="0"/>
              <a:t>Using Machine Learning to Improve Radar Data</a:t>
            </a:r>
          </a:p>
        </p:txBody>
      </p:sp>
      <p:sp>
        <p:nvSpPr>
          <p:cNvPr id="6" name="Subtitle 2">
            <a:extLst>
              <a:ext uri="{FF2B5EF4-FFF2-40B4-BE49-F238E27FC236}">
                <a16:creationId xmlns:a16="http://schemas.microsoft.com/office/drawing/2014/main" id="{783290E8-0606-764A-803A-70871E276923}"/>
              </a:ext>
            </a:extLst>
          </p:cNvPr>
          <p:cNvSpPr>
            <a:spLocks noGrp="1"/>
          </p:cNvSpPr>
          <p:nvPr>
            <p:ph type="subTitle" idx="1"/>
          </p:nvPr>
        </p:nvSpPr>
        <p:spPr>
          <a:xfrm>
            <a:off x="838200" y="2711285"/>
            <a:ext cx="10515600" cy="473875"/>
          </a:xfrm>
          <a:prstGeom prst="rect">
            <a:avLst/>
          </a:prstGeom>
        </p:spPr>
        <p:txBody>
          <a:bodyPr anchor="ctr">
            <a:noAutofit/>
          </a:bodyPr>
          <a:lstStyle>
            <a:lvl1pPr marL="0" indent="0" algn="ctr">
              <a:buNone/>
              <a:defRPr sz="2800" b="0" i="0" baseline="0">
                <a:solidFill>
                  <a:schemeClr val="bg1"/>
                </a:solidFill>
                <a:latin typeface="Segoe UI Semilight" panose="020B0402040204020203" pitchFamily="34" charset="0"/>
                <a:cs typeface="Segoe UI Semilight" panose="020B04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 Placeholder 9">
            <a:extLst>
              <a:ext uri="{FF2B5EF4-FFF2-40B4-BE49-F238E27FC236}">
                <a16:creationId xmlns:a16="http://schemas.microsoft.com/office/drawing/2014/main" id="{8914CC22-1BA0-084D-855A-22EE1774F711}"/>
              </a:ext>
            </a:extLst>
          </p:cNvPr>
          <p:cNvSpPr>
            <a:spLocks noGrp="1"/>
          </p:cNvSpPr>
          <p:nvPr>
            <p:ph type="body" sz="quarter" idx="10" hasCustomPrompt="1"/>
          </p:nvPr>
        </p:nvSpPr>
        <p:spPr>
          <a:xfrm>
            <a:off x="838200" y="4870351"/>
            <a:ext cx="10515600" cy="473875"/>
          </a:xfrm>
          <a:prstGeom prst="rect">
            <a:avLst/>
          </a:prstGeom>
        </p:spPr>
        <p:txBody>
          <a:bodyPr/>
          <a:lstStyle>
            <a:lvl1pPr marL="0" indent="0" algn="ctr">
              <a:buNone/>
              <a:defRPr sz="2000" b="0" i="0">
                <a:solidFill>
                  <a:srgbClr val="DA1A32"/>
                </a:solidFill>
                <a:latin typeface="Segoe UI" panose="020B0502040204020203" pitchFamily="34" charset="0"/>
                <a:cs typeface="Segoe UI" panose="020B0502040204020203" pitchFamily="34" charset="0"/>
              </a:defRPr>
            </a:lvl1pPr>
          </a:lstStyle>
          <a:p>
            <a:r>
              <a:rPr lang="en-US" b="0" i="0" dirty="0">
                <a:solidFill>
                  <a:srgbClr val="FF0000"/>
                </a:solidFill>
                <a:latin typeface="Segoe UI Semilight" panose="020B0402040204020203" pitchFamily="34" charset="0"/>
                <a:cs typeface="Segoe UI Semilight" panose="020B0402040204020203" pitchFamily="34" charset="0"/>
              </a:rPr>
              <a:t>Presented by Brian Bellew</a:t>
            </a:r>
          </a:p>
        </p:txBody>
      </p:sp>
      <p:sp>
        <p:nvSpPr>
          <p:cNvPr id="15" name="Text Placeholder 9">
            <a:extLst>
              <a:ext uri="{FF2B5EF4-FFF2-40B4-BE49-F238E27FC236}">
                <a16:creationId xmlns:a16="http://schemas.microsoft.com/office/drawing/2014/main" id="{69E98AB9-7762-C241-82D9-AE5F6AAE8214}"/>
              </a:ext>
            </a:extLst>
          </p:cNvPr>
          <p:cNvSpPr>
            <a:spLocks noGrp="1"/>
          </p:cNvSpPr>
          <p:nvPr>
            <p:ph type="body" sz="quarter" idx="11" hasCustomPrompt="1"/>
          </p:nvPr>
        </p:nvSpPr>
        <p:spPr>
          <a:xfrm>
            <a:off x="838200" y="5244578"/>
            <a:ext cx="10515600" cy="473874"/>
          </a:xfrm>
          <a:prstGeom prst="rect">
            <a:avLst/>
          </a:prstGeom>
        </p:spPr>
        <p:txBody>
          <a:bodyPr/>
          <a:lstStyle>
            <a:lvl1pPr marL="0" indent="0" algn="ctr">
              <a:buNone/>
              <a:defRPr sz="1600" b="0" i="0">
                <a:solidFill>
                  <a:schemeClr val="bg1">
                    <a:lumMod val="65000"/>
                  </a:schemeClr>
                </a:solidFill>
                <a:latin typeface="Segoe UI Semilight" panose="020B0402040204020203" pitchFamily="34" charset="0"/>
                <a:cs typeface="Segoe UI Semilight" panose="020B0402040204020203" pitchFamily="34" charset="0"/>
              </a:defRPr>
            </a:lvl1pPr>
          </a:lstStyle>
          <a:p>
            <a:r>
              <a:rPr lang="en-US" sz="2400" b="0" i="0" dirty="0">
                <a:solidFill>
                  <a:schemeClr val="bg1">
                    <a:lumMod val="65000"/>
                  </a:schemeClr>
                </a:solidFill>
                <a:latin typeface="Segoe UI Semilight" panose="020B0402040204020203" pitchFamily="34" charset="0"/>
                <a:cs typeface="Segoe UI Semilight" panose="020B0402040204020203" pitchFamily="34" charset="0"/>
              </a:rPr>
              <a:t>International Business Development, Baron</a:t>
            </a:r>
          </a:p>
        </p:txBody>
      </p:sp>
      <p:sp>
        <p:nvSpPr>
          <p:cNvPr id="16" name="Text Placeholder 9">
            <a:extLst>
              <a:ext uri="{FF2B5EF4-FFF2-40B4-BE49-F238E27FC236}">
                <a16:creationId xmlns:a16="http://schemas.microsoft.com/office/drawing/2014/main" id="{8C757689-63A8-3F41-87DF-908C5F98935C}"/>
              </a:ext>
            </a:extLst>
          </p:cNvPr>
          <p:cNvSpPr>
            <a:spLocks noGrp="1"/>
          </p:cNvSpPr>
          <p:nvPr>
            <p:ph type="body" sz="quarter" idx="12" hasCustomPrompt="1"/>
          </p:nvPr>
        </p:nvSpPr>
        <p:spPr>
          <a:xfrm>
            <a:off x="838200" y="5833862"/>
            <a:ext cx="10515600" cy="473875"/>
          </a:xfrm>
          <a:prstGeom prst="rect">
            <a:avLst/>
          </a:prstGeom>
        </p:spPr>
        <p:txBody>
          <a:bodyPr/>
          <a:lstStyle>
            <a:lvl1pPr marL="0" indent="0" algn="ctr">
              <a:buNone/>
              <a:defRPr sz="1600" b="0" i="0">
                <a:solidFill>
                  <a:schemeClr val="bg1">
                    <a:lumMod val="65000"/>
                  </a:schemeClr>
                </a:solidFill>
                <a:latin typeface="Segoe UI Semilight" panose="020B0402040204020203" pitchFamily="34" charset="0"/>
                <a:cs typeface="Segoe UI Semilight" panose="020B0402040204020203" pitchFamily="34" charset="0"/>
              </a:defRPr>
            </a:lvl1pPr>
          </a:lstStyle>
          <a:p>
            <a:r>
              <a:rPr lang="en-US" sz="2400" b="0" i="0" dirty="0">
                <a:solidFill>
                  <a:schemeClr val="bg1">
                    <a:lumMod val="65000"/>
                  </a:schemeClr>
                </a:solidFill>
                <a:latin typeface="Segoe UI Semilight" panose="020B0402040204020203" pitchFamily="34" charset="0"/>
                <a:cs typeface="Segoe UI Semilight" panose="020B0402040204020203" pitchFamily="34" charset="0"/>
              </a:rPr>
              <a:t>April 19, 2022</a:t>
            </a:r>
          </a:p>
        </p:txBody>
      </p:sp>
    </p:spTree>
    <p:extLst>
      <p:ext uri="{BB962C8B-B14F-4D97-AF65-F5344CB8AC3E}">
        <p14:creationId xmlns:p14="http://schemas.microsoft.com/office/powerpoint/2010/main" val="1653565547"/>
      </p:ext>
    </p:extLst>
  </p:cSld>
  <p:clrMapOvr>
    <a:masterClrMapping/>
  </p:clrMapOvr>
  <p:extLst>
    <p:ext uri="{DCECCB84-F9BA-43D5-87BE-67443E8EF086}">
      <p15:sldGuideLst xmlns:p15="http://schemas.microsoft.com/office/powerpoint/2012/main">
        <p15:guide id="1" pos="7152">
          <p15:clr>
            <a:srgbClr val="C35EA4"/>
          </p15:clr>
        </p15:guide>
        <p15:guide id="2" pos="528">
          <p15:clr>
            <a:srgbClr val="C35EA4"/>
          </p15:clr>
        </p15:guide>
        <p15:guide id="3" orient="horz" pos="480">
          <p15:clr>
            <a:srgbClr val="C35EA4"/>
          </p15:clr>
        </p15:guide>
        <p15:guide id="4" orient="horz" pos="3840">
          <p15:clr>
            <a:srgbClr val="C35EA4"/>
          </p15:clr>
        </p15:guide>
        <p15:guide id="5" pos="3840">
          <p15:clr>
            <a:srgbClr val="5ACBF0"/>
          </p15:clr>
        </p15:guide>
        <p15:guide id="6" orient="horz" pos="2160">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Logo Left">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F6C646C2-FBCD-4F47-A62F-ECB1F73888F1}"/>
              </a:ext>
            </a:extLst>
          </p:cNvPr>
          <p:cNvPicPr>
            <a:picLocks noChangeAspect="1"/>
          </p:cNvPicPr>
          <p:nvPr userDrawn="1"/>
        </p:nvPicPr>
        <p:blipFill>
          <a:blip r:embed="rId2"/>
          <a:stretch>
            <a:fillRect/>
          </a:stretch>
        </p:blipFill>
        <p:spPr>
          <a:xfrm>
            <a:off x="838200" y="5614606"/>
            <a:ext cx="559038" cy="481394"/>
          </a:xfrm>
          <a:prstGeom prst="rect">
            <a:avLst/>
          </a:prstGeom>
        </p:spPr>
      </p:pic>
      <p:pic>
        <p:nvPicPr>
          <p:cNvPr id="6" name="Bullet Point">
            <a:extLst>
              <a:ext uri="{FF2B5EF4-FFF2-40B4-BE49-F238E27FC236}">
                <a16:creationId xmlns:a16="http://schemas.microsoft.com/office/drawing/2014/main" id="{12AC5620-D769-1247-9ED7-F14738E39360}"/>
              </a:ext>
            </a:extLst>
          </p:cNvPr>
          <p:cNvPicPr>
            <a:picLocks noChangeAspect="1"/>
          </p:cNvPicPr>
          <p:nvPr/>
        </p:nvPicPr>
        <p:blipFill>
          <a:blip r:embed="rId3"/>
          <a:stretch>
            <a:fillRect/>
          </a:stretch>
        </p:blipFill>
        <p:spPr>
          <a:xfrm>
            <a:off x="1133856" y="4549871"/>
            <a:ext cx="285750" cy="285750"/>
          </a:xfrm>
          <a:prstGeom prst="rect">
            <a:avLst/>
          </a:prstGeom>
        </p:spPr>
      </p:pic>
      <p:pic>
        <p:nvPicPr>
          <p:cNvPr id="9" name="Bullet Point">
            <a:extLst>
              <a:ext uri="{FF2B5EF4-FFF2-40B4-BE49-F238E27FC236}">
                <a16:creationId xmlns:a16="http://schemas.microsoft.com/office/drawing/2014/main" id="{60339BB3-2877-334B-9CEC-685DC5BEF912}"/>
              </a:ext>
            </a:extLst>
          </p:cNvPr>
          <p:cNvPicPr>
            <a:picLocks noChangeAspect="1"/>
          </p:cNvPicPr>
          <p:nvPr/>
        </p:nvPicPr>
        <p:blipFill>
          <a:blip r:embed="rId3"/>
          <a:stretch>
            <a:fillRect/>
          </a:stretch>
        </p:blipFill>
        <p:spPr>
          <a:xfrm>
            <a:off x="1133856" y="3628747"/>
            <a:ext cx="285750" cy="285750"/>
          </a:xfrm>
          <a:prstGeom prst="rect">
            <a:avLst/>
          </a:prstGeom>
        </p:spPr>
      </p:pic>
      <p:pic>
        <p:nvPicPr>
          <p:cNvPr id="12" name="Bullet Point">
            <a:extLst>
              <a:ext uri="{FF2B5EF4-FFF2-40B4-BE49-F238E27FC236}">
                <a16:creationId xmlns:a16="http://schemas.microsoft.com/office/drawing/2014/main" id="{B8E185B2-AA94-D041-973C-BAD33A727BB8}"/>
              </a:ext>
            </a:extLst>
          </p:cNvPr>
          <p:cNvPicPr>
            <a:picLocks noChangeAspect="1"/>
          </p:cNvPicPr>
          <p:nvPr/>
        </p:nvPicPr>
        <p:blipFill>
          <a:blip r:embed="rId3"/>
          <a:stretch>
            <a:fillRect/>
          </a:stretch>
        </p:blipFill>
        <p:spPr>
          <a:xfrm>
            <a:off x="1133856" y="2707623"/>
            <a:ext cx="285750" cy="285750"/>
          </a:xfrm>
          <a:prstGeom prst="rect">
            <a:avLst/>
          </a:prstGeom>
        </p:spPr>
      </p:pic>
      <p:sp>
        <p:nvSpPr>
          <p:cNvPr id="13" name="Red Divider">
            <a:extLst>
              <a:ext uri="{FF2B5EF4-FFF2-40B4-BE49-F238E27FC236}">
                <a16:creationId xmlns:a16="http://schemas.microsoft.com/office/drawing/2014/main" id="{D453474F-FEAF-1849-A8F7-D854789C8C95}"/>
              </a:ext>
            </a:extLst>
          </p:cNvPr>
          <p:cNvSpPr/>
          <p:nvPr userDrawn="1"/>
        </p:nvSpPr>
        <p:spPr>
          <a:xfrm>
            <a:off x="829056" y="1888763"/>
            <a:ext cx="1844468" cy="53561"/>
          </a:xfrm>
          <a:prstGeom prst="rect">
            <a:avLst/>
          </a:prstGeom>
          <a:solidFill>
            <a:srgbClr val="DD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84165063-E610-D84F-B6CF-779D0F8B8CD4}"/>
              </a:ext>
            </a:extLst>
          </p:cNvPr>
          <p:cNvSpPr>
            <a:spLocks noGrp="1"/>
          </p:cNvSpPr>
          <p:nvPr>
            <p:ph type="body" sz="quarter" idx="10" hasCustomPrompt="1"/>
          </p:nvPr>
        </p:nvSpPr>
        <p:spPr>
          <a:xfrm>
            <a:off x="838200" y="762000"/>
            <a:ext cx="4456176" cy="966788"/>
          </a:xfrm>
          <a:prstGeom prst="rect">
            <a:avLst/>
          </a:prstGeom>
        </p:spPr>
        <p:txBody>
          <a:bodyPr/>
          <a:lstStyle>
            <a:lvl1pPr marL="0" indent="0">
              <a:buNone/>
              <a:defRPr b="1" i="0">
                <a:latin typeface="Segoe UI Semibold" panose="020B0502040204020203" pitchFamily="34" charset="0"/>
                <a:cs typeface="Segoe UI Semibold"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dirty="0"/>
              <a:t>Click to Edit Text Header for this slide</a:t>
            </a:r>
          </a:p>
        </p:txBody>
      </p:sp>
      <p:sp>
        <p:nvSpPr>
          <p:cNvPr id="16" name="Text Placeholder 14">
            <a:extLst>
              <a:ext uri="{FF2B5EF4-FFF2-40B4-BE49-F238E27FC236}">
                <a16:creationId xmlns:a16="http://schemas.microsoft.com/office/drawing/2014/main" id="{B231DCE5-A404-9649-B3D2-F362DC794834}"/>
              </a:ext>
            </a:extLst>
          </p:cNvPr>
          <p:cNvSpPr>
            <a:spLocks noGrp="1"/>
          </p:cNvSpPr>
          <p:nvPr>
            <p:ph type="body" sz="quarter" idx="11" hasCustomPrompt="1"/>
          </p:nvPr>
        </p:nvSpPr>
        <p:spPr>
          <a:xfrm>
            <a:off x="1621536" y="2726910"/>
            <a:ext cx="4456176" cy="702090"/>
          </a:xfrm>
          <a:prstGeom prst="rect">
            <a:avLst/>
          </a:prstGeom>
        </p:spPr>
        <p:txBody>
          <a:bodyPr/>
          <a:lstStyle>
            <a:lvl1pPr marL="0" indent="0">
              <a:buNone/>
              <a:defRPr sz="1500" b="0" i="0">
                <a:latin typeface="Segoe UI" panose="020B0502040204020203" pitchFamily="34" charset="0"/>
                <a:cs typeface="Segoe UI"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dirty="0"/>
              <a:t>Click to Edit Bullet text</a:t>
            </a:r>
          </a:p>
        </p:txBody>
      </p:sp>
      <p:sp>
        <p:nvSpPr>
          <p:cNvPr id="17" name="Text Placeholder 14">
            <a:extLst>
              <a:ext uri="{FF2B5EF4-FFF2-40B4-BE49-F238E27FC236}">
                <a16:creationId xmlns:a16="http://schemas.microsoft.com/office/drawing/2014/main" id="{FEA67BAE-260E-8D4A-83B3-77D5F5A6B02B}"/>
              </a:ext>
            </a:extLst>
          </p:cNvPr>
          <p:cNvSpPr>
            <a:spLocks noGrp="1"/>
          </p:cNvSpPr>
          <p:nvPr>
            <p:ph type="body" sz="quarter" idx="12" hasCustomPrompt="1"/>
          </p:nvPr>
        </p:nvSpPr>
        <p:spPr>
          <a:xfrm>
            <a:off x="1621536" y="3659598"/>
            <a:ext cx="4456176" cy="702090"/>
          </a:xfrm>
          <a:prstGeom prst="rect">
            <a:avLst/>
          </a:prstGeom>
        </p:spPr>
        <p:txBody>
          <a:bodyPr/>
          <a:lstStyle>
            <a:lvl1pPr marL="0" indent="0">
              <a:buNone/>
              <a:defRPr sz="1500" b="0" i="0">
                <a:latin typeface="Segoe UI" panose="020B0502040204020203" pitchFamily="34" charset="0"/>
                <a:cs typeface="Segoe UI"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dirty="0"/>
              <a:t>Click to Edit Bullet text</a:t>
            </a:r>
          </a:p>
        </p:txBody>
      </p:sp>
      <p:sp>
        <p:nvSpPr>
          <p:cNvPr id="18" name="Text Placeholder 14">
            <a:extLst>
              <a:ext uri="{FF2B5EF4-FFF2-40B4-BE49-F238E27FC236}">
                <a16:creationId xmlns:a16="http://schemas.microsoft.com/office/drawing/2014/main" id="{5971809A-89FC-7042-A124-0208F4ADF97A}"/>
              </a:ext>
            </a:extLst>
          </p:cNvPr>
          <p:cNvSpPr>
            <a:spLocks noGrp="1"/>
          </p:cNvSpPr>
          <p:nvPr>
            <p:ph type="body" sz="quarter" idx="13" hasCustomPrompt="1"/>
          </p:nvPr>
        </p:nvSpPr>
        <p:spPr>
          <a:xfrm>
            <a:off x="1621536" y="4573998"/>
            <a:ext cx="4456176" cy="702090"/>
          </a:xfrm>
          <a:prstGeom prst="rect">
            <a:avLst/>
          </a:prstGeom>
        </p:spPr>
        <p:txBody>
          <a:bodyPr/>
          <a:lstStyle>
            <a:lvl1pPr marL="0" indent="0">
              <a:buNone/>
              <a:defRPr sz="1500" b="0" i="0">
                <a:latin typeface="Segoe UI" panose="020B0502040204020203" pitchFamily="34" charset="0"/>
                <a:cs typeface="Segoe UI"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dirty="0"/>
              <a:t>Click to Edit Bullet text</a:t>
            </a:r>
          </a:p>
        </p:txBody>
      </p:sp>
      <p:sp>
        <p:nvSpPr>
          <p:cNvPr id="20" name="Picture Placeholder 19">
            <a:extLst>
              <a:ext uri="{FF2B5EF4-FFF2-40B4-BE49-F238E27FC236}">
                <a16:creationId xmlns:a16="http://schemas.microsoft.com/office/drawing/2014/main" id="{4CED25F8-DA07-E345-A820-CC05813CEEDD}"/>
              </a:ext>
            </a:extLst>
          </p:cNvPr>
          <p:cNvSpPr>
            <a:spLocks noGrp="1"/>
          </p:cNvSpPr>
          <p:nvPr>
            <p:ph type="pic" sz="quarter" idx="14"/>
          </p:nvPr>
        </p:nvSpPr>
        <p:spPr>
          <a:xfrm>
            <a:off x="6994525" y="0"/>
            <a:ext cx="5197475" cy="6858000"/>
          </a:xfrm>
          <a:prstGeom prst="rect">
            <a:avLst/>
          </a:prstGeom>
        </p:spPr>
        <p:txBody>
          <a:bodyPr/>
          <a:lstStyle>
            <a:lvl1pPr marL="0" indent="0" algn="ctr">
              <a:buNone/>
              <a:defRPr b="0" i="0">
                <a:latin typeface="Segoe UI Light" panose="020B0502040204020203" pitchFamily="34" charset="0"/>
                <a:cs typeface="Segoe UI Light" panose="020B0502040204020203" pitchFamily="34" charset="0"/>
              </a:defRPr>
            </a:lvl1pPr>
          </a:lstStyle>
          <a:p>
            <a:endParaRPr lang="en-US" dirty="0"/>
          </a:p>
        </p:txBody>
      </p:sp>
    </p:spTree>
    <p:extLst>
      <p:ext uri="{BB962C8B-B14F-4D97-AF65-F5344CB8AC3E}">
        <p14:creationId xmlns:p14="http://schemas.microsoft.com/office/powerpoint/2010/main" val="1240220435"/>
      </p:ext>
    </p:extLst>
  </p:cSld>
  <p:clrMapOvr>
    <a:masterClrMapping/>
  </p:clrMapOvr>
  <p:extLst>
    <p:ext uri="{DCECCB84-F9BA-43D5-87BE-67443E8EF086}">
      <p15:sldGuideLst xmlns:p15="http://schemas.microsoft.com/office/powerpoint/2012/main">
        <p15:guide id="1" pos="528" userDrawn="1">
          <p15:clr>
            <a:srgbClr val="C35EA4"/>
          </p15:clr>
        </p15:guide>
        <p15:guide id="2" orient="horz" pos="480" userDrawn="1">
          <p15:clr>
            <a:srgbClr val="C35EA4"/>
          </p15:clr>
        </p15:guide>
        <p15:guide id="3" orient="horz" pos="3840" userDrawn="1">
          <p15:clr>
            <a:srgbClr val="C35EA4"/>
          </p15:clr>
        </p15:guide>
        <p15:guide id="4" pos="7152" userDrawn="1">
          <p15:clr>
            <a:srgbClr val="C35EA4"/>
          </p15:clr>
        </p15:guide>
        <p15:guide id="5" pos="3840" userDrawn="1">
          <p15:clr>
            <a:srgbClr val="5ACBF0"/>
          </p15:clr>
        </p15:guide>
        <p15:guide id="6" orient="horz" pos="2160" userDrawn="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Logo Left">
    <p:spTree>
      <p:nvGrpSpPr>
        <p:cNvPr id="1" name=""/>
        <p:cNvGrpSpPr/>
        <p:nvPr/>
      </p:nvGrpSpPr>
      <p:grpSpPr>
        <a:xfrm>
          <a:off x="0" y="0"/>
          <a:ext cx="0" cy="0"/>
          <a:chOff x="0" y="0"/>
          <a:chExt cx="0" cy="0"/>
        </a:xfrm>
      </p:grpSpPr>
      <p:pic>
        <p:nvPicPr>
          <p:cNvPr id="6" name="Bullet Point">
            <a:extLst>
              <a:ext uri="{FF2B5EF4-FFF2-40B4-BE49-F238E27FC236}">
                <a16:creationId xmlns:a16="http://schemas.microsoft.com/office/drawing/2014/main" id="{12AC5620-D769-1247-9ED7-F14738E39360}"/>
              </a:ext>
            </a:extLst>
          </p:cNvPr>
          <p:cNvPicPr>
            <a:picLocks noChangeAspect="1"/>
          </p:cNvPicPr>
          <p:nvPr/>
        </p:nvPicPr>
        <p:blipFill>
          <a:blip r:embed="rId2"/>
          <a:stretch>
            <a:fillRect/>
          </a:stretch>
        </p:blipFill>
        <p:spPr>
          <a:xfrm>
            <a:off x="1133856" y="4549871"/>
            <a:ext cx="285750" cy="285750"/>
          </a:xfrm>
          <a:prstGeom prst="rect">
            <a:avLst/>
          </a:prstGeom>
        </p:spPr>
      </p:pic>
      <p:pic>
        <p:nvPicPr>
          <p:cNvPr id="9" name="Bullet Point">
            <a:extLst>
              <a:ext uri="{FF2B5EF4-FFF2-40B4-BE49-F238E27FC236}">
                <a16:creationId xmlns:a16="http://schemas.microsoft.com/office/drawing/2014/main" id="{60339BB3-2877-334B-9CEC-685DC5BEF912}"/>
              </a:ext>
            </a:extLst>
          </p:cNvPr>
          <p:cNvPicPr>
            <a:picLocks noChangeAspect="1"/>
          </p:cNvPicPr>
          <p:nvPr/>
        </p:nvPicPr>
        <p:blipFill>
          <a:blip r:embed="rId2"/>
          <a:stretch>
            <a:fillRect/>
          </a:stretch>
        </p:blipFill>
        <p:spPr>
          <a:xfrm>
            <a:off x="1133856" y="3628747"/>
            <a:ext cx="285750" cy="285750"/>
          </a:xfrm>
          <a:prstGeom prst="rect">
            <a:avLst/>
          </a:prstGeom>
        </p:spPr>
      </p:pic>
      <p:pic>
        <p:nvPicPr>
          <p:cNvPr id="12" name="Bullet Point">
            <a:extLst>
              <a:ext uri="{FF2B5EF4-FFF2-40B4-BE49-F238E27FC236}">
                <a16:creationId xmlns:a16="http://schemas.microsoft.com/office/drawing/2014/main" id="{B8E185B2-AA94-D041-973C-BAD33A727BB8}"/>
              </a:ext>
            </a:extLst>
          </p:cNvPr>
          <p:cNvPicPr>
            <a:picLocks noChangeAspect="1"/>
          </p:cNvPicPr>
          <p:nvPr/>
        </p:nvPicPr>
        <p:blipFill>
          <a:blip r:embed="rId2"/>
          <a:stretch>
            <a:fillRect/>
          </a:stretch>
        </p:blipFill>
        <p:spPr>
          <a:xfrm>
            <a:off x="1133856" y="2707623"/>
            <a:ext cx="285750" cy="285750"/>
          </a:xfrm>
          <a:prstGeom prst="rect">
            <a:avLst/>
          </a:prstGeom>
        </p:spPr>
      </p:pic>
      <p:sp>
        <p:nvSpPr>
          <p:cNvPr id="13" name="Red Divider">
            <a:extLst>
              <a:ext uri="{FF2B5EF4-FFF2-40B4-BE49-F238E27FC236}">
                <a16:creationId xmlns:a16="http://schemas.microsoft.com/office/drawing/2014/main" id="{D453474F-FEAF-1849-A8F7-D854789C8C95}"/>
              </a:ext>
            </a:extLst>
          </p:cNvPr>
          <p:cNvSpPr/>
          <p:nvPr userDrawn="1"/>
        </p:nvSpPr>
        <p:spPr>
          <a:xfrm>
            <a:off x="829056" y="1888763"/>
            <a:ext cx="1844468" cy="53561"/>
          </a:xfrm>
          <a:prstGeom prst="rect">
            <a:avLst/>
          </a:prstGeom>
          <a:solidFill>
            <a:srgbClr val="DD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84165063-E610-D84F-B6CF-779D0F8B8CD4}"/>
              </a:ext>
            </a:extLst>
          </p:cNvPr>
          <p:cNvSpPr>
            <a:spLocks noGrp="1"/>
          </p:cNvSpPr>
          <p:nvPr>
            <p:ph type="body" sz="quarter" idx="10" hasCustomPrompt="1"/>
          </p:nvPr>
        </p:nvSpPr>
        <p:spPr>
          <a:xfrm>
            <a:off x="838200" y="762000"/>
            <a:ext cx="4456176" cy="966788"/>
          </a:xfrm>
          <a:prstGeom prst="rect">
            <a:avLst/>
          </a:prstGeom>
        </p:spPr>
        <p:txBody>
          <a:bodyPr/>
          <a:lstStyle>
            <a:lvl1pPr marL="0" indent="0">
              <a:buNone/>
              <a:defRPr b="1" i="0">
                <a:latin typeface="Segoe UI Semibold" panose="020B0502040204020203" pitchFamily="34" charset="0"/>
                <a:cs typeface="Segoe UI Semibold"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dirty="0"/>
              <a:t>Click to Edit Text Header for this slide</a:t>
            </a:r>
          </a:p>
        </p:txBody>
      </p:sp>
      <p:sp>
        <p:nvSpPr>
          <p:cNvPr id="16" name="Text Placeholder 14">
            <a:extLst>
              <a:ext uri="{FF2B5EF4-FFF2-40B4-BE49-F238E27FC236}">
                <a16:creationId xmlns:a16="http://schemas.microsoft.com/office/drawing/2014/main" id="{B231DCE5-A404-9649-B3D2-F362DC794834}"/>
              </a:ext>
            </a:extLst>
          </p:cNvPr>
          <p:cNvSpPr>
            <a:spLocks noGrp="1"/>
          </p:cNvSpPr>
          <p:nvPr>
            <p:ph type="body" sz="quarter" idx="11" hasCustomPrompt="1"/>
          </p:nvPr>
        </p:nvSpPr>
        <p:spPr>
          <a:xfrm>
            <a:off x="1621536" y="2726910"/>
            <a:ext cx="4456176" cy="702090"/>
          </a:xfrm>
          <a:prstGeom prst="rect">
            <a:avLst/>
          </a:prstGeom>
        </p:spPr>
        <p:txBody>
          <a:bodyPr/>
          <a:lstStyle>
            <a:lvl1pPr marL="0" indent="0">
              <a:buNone/>
              <a:defRPr sz="1500" b="0" i="0">
                <a:latin typeface="Segoe UI" panose="020B0502040204020203" pitchFamily="34" charset="0"/>
                <a:cs typeface="Segoe UI"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dirty="0"/>
              <a:t>Click to Edit Bullet text</a:t>
            </a:r>
          </a:p>
        </p:txBody>
      </p:sp>
      <p:sp>
        <p:nvSpPr>
          <p:cNvPr id="17" name="Text Placeholder 14">
            <a:extLst>
              <a:ext uri="{FF2B5EF4-FFF2-40B4-BE49-F238E27FC236}">
                <a16:creationId xmlns:a16="http://schemas.microsoft.com/office/drawing/2014/main" id="{FEA67BAE-260E-8D4A-83B3-77D5F5A6B02B}"/>
              </a:ext>
            </a:extLst>
          </p:cNvPr>
          <p:cNvSpPr>
            <a:spLocks noGrp="1"/>
          </p:cNvSpPr>
          <p:nvPr>
            <p:ph type="body" sz="quarter" idx="12" hasCustomPrompt="1"/>
          </p:nvPr>
        </p:nvSpPr>
        <p:spPr>
          <a:xfrm>
            <a:off x="1621536" y="3659598"/>
            <a:ext cx="4456176" cy="702090"/>
          </a:xfrm>
          <a:prstGeom prst="rect">
            <a:avLst/>
          </a:prstGeom>
        </p:spPr>
        <p:txBody>
          <a:bodyPr/>
          <a:lstStyle>
            <a:lvl1pPr marL="0" indent="0">
              <a:buNone/>
              <a:defRPr sz="1500" b="0" i="0">
                <a:latin typeface="Segoe UI" panose="020B0502040204020203" pitchFamily="34" charset="0"/>
                <a:cs typeface="Segoe UI"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dirty="0"/>
              <a:t>Click to Edit Bullet text</a:t>
            </a:r>
          </a:p>
        </p:txBody>
      </p:sp>
      <p:sp>
        <p:nvSpPr>
          <p:cNvPr id="18" name="Text Placeholder 14">
            <a:extLst>
              <a:ext uri="{FF2B5EF4-FFF2-40B4-BE49-F238E27FC236}">
                <a16:creationId xmlns:a16="http://schemas.microsoft.com/office/drawing/2014/main" id="{5971809A-89FC-7042-A124-0208F4ADF97A}"/>
              </a:ext>
            </a:extLst>
          </p:cNvPr>
          <p:cNvSpPr>
            <a:spLocks noGrp="1"/>
          </p:cNvSpPr>
          <p:nvPr>
            <p:ph type="body" sz="quarter" idx="13" hasCustomPrompt="1"/>
          </p:nvPr>
        </p:nvSpPr>
        <p:spPr>
          <a:xfrm>
            <a:off x="1621536" y="4573998"/>
            <a:ext cx="4456176" cy="702090"/>
          </a:xfrm>
          <a:prstGeom prst="rect">
            <a:avLst/>
          </a:prstGeom>
        </p:spPr>
        <p:txBody>
          <a:bodyPr/>
          <a:lstStyle>
            <a:lvl1pPr marL="0" indent="0">
              <a:buNone/>
              <a:defRPr sz="1500" b="0" i="0">
                <a:latin typeface="Segoe UI" panose="020B0502040204020203" pitchFamily="34" charset="0"/>
                <a:cs typeface="Segoe UI"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dirty="0"/>
              <a:t>Click to Edit Bullet text</a:t>
            </a:r>
          </a:p>
        </p:txBody>
      </p:sp>
      <p:sp>
        <p:nvSpPr>
          <p:cNvPr id="20" name="Picture Placeholder 19">
            <a:extLst>
              <a:ext uri="{FF2B5EF4-FFF2-40B4-BE49-F238E27FC236}">
                <a16:creationId xmlns:a16="http://schemas.microsoft.com/office/drawing/2014/main" id="{4CED25F8-DA07-E345-A820-CC05813CEEDD}"/>
              </a:ext>
            </a:extLst>
          </p:cNvPr>
          <p:cNvSpPr>
            <a:spLocks noGrp="1"/>
          </p:cNvSpPr>
          <p:nvPr>
            <p:ph type="pic" sz="quarter" idx="14"/>
          </p:nvPr>
        </p:nvSpPr>
        <p:spPr>
          <a:xfrm>
            <a:off x="6994525" y="0"/>
            <a:ext cx="5197475" cy="6858000"/>
          </a:xfrm>
          <a:prstGeom prst="rect">
            <a:avLst/>
          </a:prstGeom>
        </p:spPr>
        <p:txBody>
          <a:bodyPr/>
          <a:lstStyle>
            <a:lvl1pPr marL="0" indent="0" algn="ctr">
              <a:buNone/>
              <a:defRPr b="0" i="0">
                <a:latin typeface="Segoe UI Light" panose="020B0502040204020203" pitchFamily="34" charset="0"/>
                <a:cs typeface="Segoe UI Light" panose="020B0502040204020203" pitchFamily="34" charset="0"/>
              </a:defRPr>
            </a:lvl1pPr>
          </a:lstStyle>
          <a:p>
            <a:endParaRPr lang="en-US" dirty="0"/>
          </a:p>
        </p:txBody>
      </p:sp>
    </p:spTree>
    <p:extLst>
      <p:ext uri="{BB962C8B-B14F-4D97-AF65-F5344CB8AC3E}">
        <p14:creationId xmlns:p14="http://schemas.microsoft.com/office/powerpoint/2010/main" val="1278146944"/>
      </p:ext>
    </p:extLst>
  </p:cSld>
  <p:clrMapOvr>
    <a:masterClrMapping/>
  </p:clrMapOvr>
  <p:extLst>
    <p:ext uri="{DCECCB84-F9BA-43D5-87BE-67443E8EF086}">
      <p15:sldGuideLst xmlns:p15="http://schemas.microsoft.com/office/powerpoint/2012/main">
        <p15:guide id="1" pos="528" userDrawn="1">
          <p15:clr>
            <a:srgbClr val="C35EA4"/>
          </p15:clr>
        </p15:guide>
        <p15:guide id="2" orient="horz" pos="480" userDrawn="1">
          <p15:clr>
            <a:srgbClr val="C35EA4"/>
          </p15:clr>
        </p15:guide>
        <p15:guide id="3" orient="horz" pos="3840" userDrawn="1">
          <p15:clr>
            <a:srgbClr val="C35EA4"/>
          </p15:clr>
        </p15:guide>
        <p15:guide id="4" pos="7152" userDrawn="1">
          <p15:clr>
            <a:srgbClr val="C35EA4"/>
          </p15:clr>
        </p15:guide>
        <p15:guide id="5" pos="3840" userDrawn="1">
          <p15:clr>
            <a:srgbClr val="5ACBF0"/>
          </p15:clr>
        </p15:guide>
        <p15:guide id="6" orient="horz" pos="2160" userDrawn="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Logo Left">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F6C646C2-FBCD-4F47-A62F-ECB1F73888F1}"/>
              </a:ext>
            </a:extLst>
          </p:cNvPr>
          <p:cNvPicPr>
            <a:picLocks noChangeAspect="1"/>
          </p:cNvPicPr>
          <p:nvPr userDrawn="1"/>
        </p:nvPicPr>
        <p:blipFill>
          <a:blip r:embed="rId2"/>
          <a:stretch>
            <a:fillRect/>
          </a:stretch>
        </p:blipFill>
        <p:spPr>
          <a:xfrm>
            <a:off x="838200" y="5614606"/>
            <a:ext cx="559038" cy="481394"/>
          </a:xfrm>
          <a:prstGeom prst="rect">
            <a:avLst/>
          </a:prstGeom>
        </p:spPr>
      </p:pic>
      <p:pic>
        <p:nvPicPr>
          <p:cNvPr id="6" name="Bullet Point">
            <a:extLst>
              <a:ext uri="{FF2B5EF4-FFF2-40B4-BE49-F238E27FC236}">
                <a16:creationId xmlns:a16="http://schemas.microsoft.com/office/drawing/2014/main" id="{12AC5620-D769-1247-9ED7-F14738E39360}"/>
              </a:ext>
            </a:extLst>
          </p:cNvPr>
          <p:cNvPicPr>
            <a:picLocks noChangeAspect="1"/>
          </p:cNvPicPr>
          <p:nvPr/>
        </p:nvPicPr>
        <p:blipFill>
          <a:blip r:embed="rId3"/>
          <a:stretch>
            <a:fillRect/>
          </a:stretch>
        </p:blipFill>
        <p:spPr>
          <a:xfrm>
            <a:off x="1133856" y="3982943"/>
            <a:ext cx="285750" cy="285750"/>
          </a:xfrm>
          <a:prstGeom prst="rect">
            <a:avLst/>
          </a:prstGeom>
        </p:spPr>
      </p:pic>
      <p:pic>
        <p:nvPicPr>
          <p:cNvPr id="9" name="Bullet Point">
            <a:extLst>
              <a:ext uri="{FF2B5EF4-FFF2-40B4-BE49-F238E27FC236}">
                <a16:creationId xmlns:a16="http://schemas.microsoft.com/office/drawing/2014/main" id="{60339BB3-2877-334B-9CEC-685DC5BEF912}"/>
              </a:ext>
            </a:extLst>
          </p:cNvPr>
          <p:cNvPicPr>
            <a:picLocks noChangeAspect="1"/>
          </p:cNvPicPr>
          <p:nvPr/>
        </p:nvPicPr>
        <p:blipFill>
          <a:blip r:embed="rId3"/>
          <a:stretch>
            <a:fillRect/>
          </a:stretch>
        </p:blipFill>
        <p:spPr>
          <a:xfrm>
            <a:off x="1133856" y="3061819"/>
            <a:ext cx="285750" cy="285750"/>
          </a:xfrm>
          <a:prstGeom prst="rect">
            <a:avLst/>
          </a:prstGeom>
        </p:spPr>
      </p:pic>
      <p:pic>
        <p:nvPicPr>
          <p:cNvPr id="12" name="Bullet Point">
            <a:extLst>
              <a:ext uri="{FF2B5EF4-FFF2-40B4-BE49-F238E27FC236}">
                <a16:creationId xmlns:a16="http://schemas.microsoft.com/office/drawing/2014/main" id="{B8E185B2-AA94-D041-973C-BAD33A727BB8}"/>
              </a:ext>
            </a:extLst>
          </p:cNvPr>
          <p:cNvPicPr>
            <a:picLocks noChangeAspect="1"/>
          </p:cNvPicPr>
          <p:nvPr/>
        </p:nvPicPr>
        <p:blipFill>
          <a:blip r:embed="rId3"/>
          <a:stretch>
            <a:fillRect/>
          </a:stretch>
        </p:blipFill>
        <p:spPr>
          <a:xfrm>
            <a:off x="1133856" y="2140695"/>
            <a:ext cx="285750" cy="285750"/>
          </a:xfrm>
          <a:prstGeom prst="rect">
            <a:avLst/>
          </a:prstGeom>
        </p:spPr>
      </p:pic>
      <p:sp>
        <p:nvSpPr>
          <p:cNvPr id="13" name="Red Divider">
            <a:extLst>
              <a:ext uri="{FF2B5EF4-FFF2-40B4-BE49-F238E27FC236}">
                <a16:creationId xmlns:a16="http://schemas.microsoft.com/office/drawing/2014/main" id="{D453474F-FEAF-1849-A8F7-D854789C8C95}"/>
              </a:ext>
            </a:extLst>
          </p:cNvPr>
          <p:cNvSpPr/>
          <p:nvPr userDrawn="1"/>
        </p:nvSpPr>
        <p:spPr>
          <a:xfrm>
            <a:off x="829056" y="1440707"/>
            <a:ext cx="1844468" cy="53561"/>
          </a:xfrm>
          <a:prstGeom prst="rect">
            <a:avLst/>
          </a:prstGeom>
          <a:solidFill>
            <a:srgbClr val="DD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84165063-E610-D84F-B6CF-779D0F8B8CD4}"/>
              </a:ext>
            </a:extLst>
          </p:cNvPr>
          <p:cNvSpPr>
            <a:spLocks noGrp="1"/>
          </p:cNvSpPr>
          <p:nvPr>
            <p:ph type="body" sz="quarter" idx="10" hasCustomPrompt="1"/>
          </p:nvPr>
        </p:nvSpPr>
        <p:spPr>
          <a:xfrm>
            <a:off x="838199" y="762000"/>
            <a:ext cx="6156325" cy="491389"/>
          </a:xfrm>
          <a:prstGeom prst="rect">
            <a:avLst/>
          </a:prstGeom>
        </p:spPr>
        <p:txBody>
          <a:bodyPr/>
          <a:lstStyle>
            <a:lvl1pPr marL="0" indent="0">
              <a:buNone/>
              <a:defRPr b="1" i="0">
                <a:latin typeface="Segoe UI Semibold" panose="020B0502040204020203" pitchFamily="34" charset="0"/>
                <a:cs typeface="Segoe UI Semibold"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dirty="0"/>
              <a:t>Click to Edit Text Header</a:t>
            </a:r>
          </a:p>
        </p:txBody>
      </p:sp>
      <p:sp>
        <p:nvSpPr>
          <p:cNvPr id="16" name="Text Placeholder 14">
            <a:extLst>
              <a:ext uri="{FF2B5EF4-FFF2-40B4-BE49-F238E27FC236}">
                <a16:creationId xmlns:a16="http://schemas.microsoft.com/office/drawing/2014/main" id="{B231DCE5-A404-9649-B3D2-F362DC794834}"/>
              </a:ext>
            </a:extLst>
          </p:cNvPr>
          <p:cNvSpPr>
            <a:spLocks noGrp="1"/>
          </p:cNvSpPr>
          <p:nvPr>
            <p:ph type="body" sz="quarter" idx="11" hasCustomPrompt="1"/>
          </p:nvPr>
        </p:nvSpPr>
        <p:spPr>
          <a:xfrm>
            <a:off x="1621536" y="2159982"/>
            <a:ext cx="4456176" cy="702090"/>
          </a:xfrm>
          <a:prstGeom prst="rect">
            <a:avLst/>
          </a:prstGeom>
        </p:spPr>
        <p:txBody>
          <a:bodyPr/>
          <a:lstStyle>
            <a:lvl1pPr marL="0" indent="0">
              <a:buNone/>
              <a:defRPr sz="1500" b="0" i="0">
                <a:latin typeface="Segoe UI" panose="020B0502040204020203" pitchFamily="34" charset="0"/>
                <a:cs typeface="Segoe UI"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dirty="0"/>
              <a:t>Click to Edit Bullet text</a:t>
            </a:r>
          </a:p>
        </p:txBody>
      </p:sp>
      <p:sp>
        <p:nvSpPr>
          <p:cNvPr id="17" name="Text Placeholder 14">
            <a:extLst>
              <a:ext uri="{FF2B5EF4-FFF2-40B4-BE49-F238E27FC236}">
                <a16:creationId xmlns:a16="http://schemas.microsoft.com/office/drawing/2014/main" id="{FEA67BAE-260E-8D4A-83B3-77D5F5A6B02B}"/>
              </a:ext>
            </a:extLst>
          </p:cNvPr>
          <p:cNvSpPr>
            <a:spLocks noGrp="1"/>
          </p:cNvSpPr>
          <p:nvPr>
            <p:ph type="body" sz="quarter" idx="12" hasCustomPrompt="1"/>
          </p:nvPr>
        </p:nvSpPr>
        <p:spPr>
          <a:xfrm>
            <a:off x="1621536" y="3092670"/>
            <a:ext cx="4456176" cy="702090"/>
          </a:xfrm>
          <a:prstGeom prst="rect">
            <a:avLst/>
          </a:prstGeom>
        </p:spPr>
        <p:txBody>
          <a:bodyPr/>
          <a:lstStyle>
            <a:lvl1pPr marL="0" indent="0">
              <a:buNone/>
              <a:defRPr sz="1500" b="0" i="0">
                <a:latin typeface="Segoe UI" panose="020B0502040204020203" pitchFamily="34" charset="0"/>
                <a:cs typeface="Segoe UI"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dirty="0"/>
              <a:t>Click to Edit Bullet text</a:t>
            </a:r>
          </a:p>
        </p:txBody>
      </p:sp>
      <p:sp>
        <p:nvSpPr>
          <p:cNvPr id="18" name="Text Placeholder 14">
            <a:extLst>
              <a:ext uri="{FF2B5EF4-FFF2-40B4-BE49-F238E27FC236}">
                <a16:creationId xmlns:a16="http://schemas.microsoft.com/office/drawing/2014/main" id="{5971809A-89FC-7042-A124-0208F4ADF97A}"/>
              </a:ext>
            </a:extLst>
          </p:cNvPr>
          <p:cNvSpPr>
            <a:spLocks noGrp="1"/>
          </p:cNvSpPr>
          <p:nvPr>
            <p:ph type="body" sz="quarter" idx="13" hasCustomPrompt="1"/>
          </p:nvPr>
        </p:nvSpPr>
        <p:spPr>
          <a:xfrm>
            <a:off x="1621536" y="4007070"/>
            <a:ext cx="4456176" cy="702090"/>
          </a:xfrm>
          <a:prstGeom prst="rect">
            <a:avLst/>
          </a:prstGeom>
        </p:spPr>
        <p:txBody>
          <a:bodyPr/>
          <a:lstStyle>
            <a:lvl1pPr marL="0" indent="0">
              <a:buNone/>
              <a:defRPr sz="1500" b="0" i="0">
                <a:latin typeface="Segoe UI" panose="020B0502040204020203" pitchFamily="34" charset="0"/>
                <a:cs typeface="Segoe UI"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dirty="0"/>
              <a:t>Click to Edit Bullet text</a:t>
            </a:r>
          </a:p>
        </p:txBody>
      </p:sp>
      <p:sp>
        <p:nvSpPr>
          <p:cNvPr id="20" name="Picture Placeholder 19">
            <a:extLst>
              <a:ext uri="{FF2B5EF4-FFF2-40B4-BE49-F238E27FC236}">
                <a16:creationId xmlns:a16="http://schemas.microsoft.com/office/drawing/2014/main" id="{4CED25F8-DA07-E345-A820-CC05813CEEDD}"/>
              </a:ext>
            </a:extLst>
          </p:cNvPr>
          <p:cNvSpPr>
            <a:spLocks noGrp="1"/>
          </p:cNvSpPr>
          <p:nvPr>
            <p:ph type="pic" sz="quarter" idx="14"/>
          </p:nvPr>
        </p:nvSpPr>
        <p:spPr>
          <a:xfrm>
            <a:off x="6994525" y="0"/>
            <a:ext cx="5197475" cy="6858000"/>
          </a:xfrm>
          <a:prstGeom prst="rect">
            <a:avLst/>
          </a:prstGeom>
        </p:spPr>
        <p:txBody>
          <a:bodyPr/>
          <a:lstStyle>
            <a:lvl1pPr marL="0" indent="0" algn="ctr">
              <a:buNone/>
              <a:defRPr b="0" i="0">
                <a:latin typeface="Segoe UI Light" panose="020B0502040204020203" pitchFamily="34" charset="0"/>
                <a:cs typeface="Segoe UI Light" panose="020B0502040204020203" pitchFamily="34" charset="0"/>
              </a:defRPr>
            </a:lvl1pPr>
          </a:lstStyle>
          <a:p>
            <a:endParaRPr lang="en-US" dirty="0"/>
          </a:p>
        </p:txBody>
      </p:sp>
    </p:spTree>
    <p:extLst>
      <p:ext uri="{BB962C8B-B14F-4D97-AF65-F5344CB8AC3E}">
        <p14:creationId xmlns:p14="http://schemas.microsoft.com/office/powerpoint/2010/main" val="236125568"/>
      </p:ext>
    </p:extLst>
  </p:cSld>
  <p:clrMapOvr>
    <a:masterClrMapping/>
  </p:clrMapOvr>
  <p:extLst>
    <p:ext uri="{DCECCB84-F9BA-43D5-87BE-67443E8EF086}">
      <p15:sldGuideLst xmlns:p15="http://schemas.microsoft.com/office/powerpoint/2012/main">
        <p15:guide id="1" pos="528" userDrawn="1">
          <p15:clr>
            <a:srgbClr val="C35EA4"/>
          </p15:clr>
        </p15:guide>
        <p15:guide id="2" orient="horz" pos="480" userDrawn="1">
          <p15:clr>
            <a:srgbClr val="C35EA4"/>
          </p15:clr>
        </p15:guide>
        <p15:guide id="3" orient="horz" pos="3840" userDrawn="1">
          <p15:clr>
            <a:srgbClr val="C35EA4"/>
          </p15:clr>
        </p15:guide>
        <p15:guide id="4" pos="7152" userDrawn="1">
          <p15:clr>
            <a:srgbClr val="C35EA4"/>
          </p15:clr>
        </p15:guide>
        <p15:guide id="5" pos="3840" userDrawn="1">
          <p15:clr>
            <a:srgbClr val="5ACBF0"/>
          </p15:clr>
        </p15:guide>
        <p15:guide id="6" orient="horz" pos="2160" userDrawn="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Logo Left">
    <p:spTree>
      <p:nvGrpSpPr>
        <p:cNvPr id="1" name=""/>
        <p:cNvGrpSpPr/>
        <p:nvPr/>
      </p:nvGrpSpPr>
      <p:grpSpPr>
        <a:xfrm>
          <a:off x="0" y="0"/>
          <a:ext cx="0" cy="0"/>
          <a:chOff x="0" y="0"/>
          <a:chExt cx="0" cy="0"/>
        </a:xfrm>
      </p:grpSpPr>
      <p:pic>
        <p:nvPicPr>
          <p:cNvPr id="6" name="Bullet Point">
            <a:extLst>
              <a:ext uri="{FF2B5EF4-FFF2-40B4-BE49-F238E27FC236}">
                <a16:creationId xmlns:a16="http://schemas.microsoft.com/office/drawing/2014/main" id="{12AC5620-D769-1247-9ED7-F14738E39360}"/>
              </a:ext>
            </a:extLst>
          </p:cNvPr>
          <p:cNvPicPr>
            <a:picLocks noChangeAspect="1"/>
          </p:cNvPicPr>
          <p:nvPr/>
        </p:nvPicPr>
        <p:blipFill>
          <a:blip r:embed="rId2"/>
          <a:stretch>
            <a:fillRect/>
          </a:stretch>
        </p:blipFill>
        <p:spPr>
          <a:xfrm>
            <a:off x="1133856" y="3982943"/>
            <a:ext cx="285750" cy="285750"/>
          </a:xfrm>
          <a:prstGeom prst="rect">
            <a:avLst/>
          </a:prstGeom>
        </p:spPr>
      </p:pic>
      <p:pic>
        <p:nvPicPr>
          <p:cNvPr id="9" name="Bullet Point">
            <a:extLst>
              <a:ext uri="{FF2B5EF4-FFF2-40B4-BE49-F238E27FC236}">
                <a16:creationId xmlns:a16="http://schemas.microsoft.com/office/drawing/2014/main" id="{60339BB3-2877-334B-9CEC-685DC5BEF912}"/>
              </a:ext>
            </a:extLst>
          </p:cNvPr>
          <p:cNvPicPr>
            <a:picLocks noChangeAspect="1"/>
          </p:cNvPicPr>
          <p:nvPr/>
        </p:nvPicPr>
        <p:blipFill>
          <a:blip r:embed="rId2"/>
          <a:stretch>
            <a:fillRect/>
          </a:stretch>
        </p:blipFill>
        <p:spPr>
          <a:xfrm>
            <a:off x="1133856" y="3061819"/>
            <a:ext cx="285750" cy="285750"/>
          </a:xfrm>
          <a:prstGeom prst="rect">
            <a:avLst/>
          </a:prstGeom>
        </p:spPr>
      </p:pic>
      <p:pic>
        <p:nvPicPr>
          <p:cNvPr id="12" name="Bullet Point">
            <a:extLst>
              <a:ext uri="{FF2B5EF4-FFF2-40B4-BE49-F238E27FC236}">
                <a16:creationId xmlns:a16="http://schemas.microsoft.com/office/drawing/2014/main" id="{B8E185B2-AA94-D041-973C-BAD33A727BB8}"/>
              </a:ext>
            </a:extLst>
          </p:cNvPr>
          <p:cNvPicPr>
            <a:picLocks noChangeAspect="1"/>
          </p:cNvPicPr>
          <p:nvPr/>
        </p:nvPicPr>
        <p:blipFill>
          <a:blip r:embed="rId2"/>
          <a:stretch>
            <a:fillRect/>
          </a:stretch>
        </p:blipFill>
        <p:spPr>
          <a:xfrm>
            <a:off x="1133856" y="2140695"/>
            <a:ext cx="285750" cy="285750"/>
          </a:xfrm>
          <a:prstGeom prst="rect">
            <a:avLst/>
          </a:prstGeom>
        </p:spPr>
      </p:pic>
      <p:sp>
        <p:nvSpPr>
          <p:cNvPr id="13" name="Red Divider">
            <a:extLst>
              <a:ext uri="{FF2B5EF4-FFF2-40B4-BE49-F238E27FC236}">
                <a16:creationId xmlns:a16="http://schemas.microsoft.com/office/drawing/2014/main" id="{D453474F-FEAF-1849-A8F7-D854789C8C95}"/>
              </a:ext>
            </a:extLst>
          </p:cNvPr>
          <p:cNvSpPr/>
          <p:nvPr userDrawn="1"/>
        </p:nvSpPr>
        <p:spPr>
          <a:xfrm>
            <a:off x="829056" y="1440707"/>
            <a:ext cx="1844468" cy="53561"/>
          </a:xfrm>
          <a:prstGeom prst="rect">
            <a:avLst/>
          </a:prstGeom>
          <a:solidFill>
            <a:srgbClr val="DD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84165063-E610-D84F-B6CF-779D0F8B8CD4}"/>
              </a:ext>
            </a:extLst>
          </p:cNvPr>
          <p:cNvSpPr>
            <a:spLocks noGrp="1"/>
          </p:cNvSpPr>
          <p:nvPr>
            <p:ph type="body" sz="quarter" idx="10" hasCustomPrompt="1"/>
          </p:nvPr>
        </p:nvSpPr>
        <p:spPr>
          <a:xfrm>
            <a:off x="838199" y="762000"/>
            <a:ext cx="6156325" cy="491389"/>
          </a:xfrm>
          <a:prstGeom prst="rect">
            <a:avLst/>
          </a:prstGeom>
        </p:spPr>
        <p:txBody>
          <a:bodyPr/>
          <a:lstStyle>
            <a:lvl1pPr marL="0" indent="0">
              <a:buNone/>
              <a:defRPr b="1" i="0">
                <a:latin typeface="Segoe UI Semibold" panose="020B0502040204020203" pitchFamily="34" charset="0"/>
                <a:cs typeface="Segoe UI Semibold"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dirty="0"/>
              <a:t>Click to Edit Text Header</a:t>
            </a:r>
          </a:p>
        </p:txBody>
      </p:sp>
      <p:sp>
        <p:nvSpPr>
          <p:cNvPr id="16" name="Text Placeholder 14">
            <a:extLst>
              <a:ext uri="{FF2B5EF4-FFF2-40B4-BE49-F238E27FC236}">
                <a16:creationId xmlns:a16="http://schemas.microsoft.com/office/drawing/2014/main" id="{B231DCE5-A404-9649-B3D2-F362DC794834}"/>
              </a:ext>
            </a:extLst>
          </p:cNvPr>
          <p:cNvSpPr>
            <a:spLocks noGrp="1"/>
          </p:cNvSpPr>
          <p:nvPr>
            <p:ph type="body" sz="quarter" idx="11" hasCustomPrompt="1"/>
          </p:nvPr>
        </p:nvSpPr>
        <p:spPr>
          <a:xfrm>
            <a:off x="1621536" y="2159982"/>
            <a:ext cx="4456176" cy="702090"/>
          </a:xfrm>
          <a:prstGeom prst="rect">
            <a:avLst/>
          </a:prstGeom>
        </p:spPr>
        <p:txBody>
          <a:bodyPr/>
          <a:lstStyle>
            <a:lvl1pPr marL="0" indent="0">
              <a:buNone/>
              <a:defRPr sz="1500" b="0" i="0">
                <a:latin typeface="Segoe UI" panose="020B0502040204020203" pitchFamily="34" charset="0"/>
                <a:cs typeface="Segoe UI"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dirty="0"/>
              <a:t>Click to Edit Bullet text</a:t>
            </a:r>
          </a:p>
        </p:txBody>
      </p:sp>
      <p:sp>
        <p:nvSpPr>
          <p:cNvPr id="17" name="Text Placeholder 14">
            <a:extLst>
              <a:ext uri="{FF2B5EF4-FFF2-40B4-BE49-F238E27FC236}">
                <a16:creationId xmlns:a16="http://schemas.microsoft.com/office/drawing/2014/main" id="{FEA67BAE-260E-8D4A-83B3-77D5F5A6B02B}"/>
              </a:ext>
            </a:extLst>
          </p:cNvPr>
          <p:cNvSpPr>
            <a:spLocks noGrp="1"/>
          </p:cNvSpPr>
          <p:nvPr>
            <p:ph type="body" sz="quarter" idx="12" hasCustomPrompt="1"/>
          </p:nvPr>
        </p:nvSpPr>
        <p:spPr>
          <a:xfrm>
            <a:off x="1621536" y="3092670"/>
            <a:ext cx="4456176" cy="702090"/>
          </a:xfrm>
          <a:prstGeom prst="rect">
            <a:avLst/>
          </a:prstGeom>
        </p:spPr>
        <p:txBody>
          <a:bodyPr/>
          <a:lstStyle>
            <a:lvl1pPr marL="0" indent="0">
              <a:buNone/>
              <a:defRPr sz="1500" b="0" i="0">
                <a:latin typeface="Segoe UI" panose="020B0502040204020203" pitchFamily="34" charset="0"/>
                <a:cs typeface="Segoe UI"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dirty="0"/>
              <a:t>Click to Edit Bullet text</a:t>
            </a:r>
          </a:p>
        </p:txBody>
      </p:sp>
      <p:sp>
        <p:nvSpPr>
          <p:cNvPr id="18" name="Text Placeholder 14">
            <a:extLst>
              <a:ext uri="{FF2B5EF4-FFF2-40B4-BE49-F238E27FC236}">
                <a16:creationId xmlns:a16="http://schemas.microsoft.com/office/drawing/2014/main" id="{5971809A-89FC-7042-A124-0208F4ADF97A}"/>
              </a:ext>
            </a:extLst>
          </p:cNvPr>
          <p:cNvSpPr>
            <a:spLocks noGrp="1"/>
          </p:cNvSpPr>
          <p:nvPr>
            <p:ph type="body" sz="quarter" idx="13" hasCustomPrompt="1"/>
          </p:nvPr>
        </p:nvSpPr>
        <p:spPr>
          <a:xfrm>
            <a:off x="1621536" y="4007070"/>
            <a:ext cx="4456176" cy="702090"/>
          </a:xfrm>
          <a:prstGeom prst="rect">
            <a:avLst/>
          </a:prstGeom>
        </p:spPr>
        <p:txBody>
          <a:bodyPr/>
          <a:lstStyle>
            <a:lvl1pPr marL="0" indent="0">
              <a:buNone/>
              <a:defRPr sz="1500" b="0" i="0">
                <a:latin typeface="Segoe UI" panose="020B0502040204020203" pitchFamily="34" charset="0"/>
                <a:cs typeface="Segoe UI" panose="020B0502040204020203" pitchFamily="34" charset="0"/>
              </a:defRPr>
            </a:lvl1pPr>
            <a:lvl2pPr marL="457200" indent="0">
              <a:buNone/>
              <a:defRPr b="1" i="0">
                <a:latin typeface="Segoe UI Semibold" panose="020B0502040204020203" pitchFamily="34" charset="0"/>
                <a:cs typeface="Segoe UI Semibold" panose="020B0502040204020203" pitchFamily="34" charset="0"/>
              </a:defRPr>
            </a:lvl2pPr>
            <a:lvl3pPr marL="914400" indent="0">
              <a:buNone/>
              <a:defRPr b="1" i="0">
                <a:latin typeface="Segoe UI Semibold" panose="020B0502040204020203" pitchFamily="34" charset="0"/>
                <a:cs typeface="Segoe UI Semibold" panose="020B0502040204020203" pitchFamily="34" charset="0"/>
              </a:defRPr>
            </a:lvl3pPr>
            <a:lvl4pPr marL="1371600" indent="0">
              <a:buNone/>
              <a:defRPr b="1" i="0">
                <a:latin typeface="Segoe UI Semibold" panose="020B0502040204020203" pitchFamily="34" charset="0"/>
                <a:cs typeface="Segoe UI Semibold" panose="020B0502040204020203" pitchFamily="34" charset="0"/>
              </a:defRPr>
            </a:lvl4pPr>
            <a:lvl5pPr marL="1828800" indent="0">
              <a:buNone/>
              <a:defRPr b="1" i="0">
                <a:latin typeface="Segoe UI Semibold" panose="020B0502040204020203" pitchFamily="34" charset="0"/>
                <a:cs typeface="Segoe UI Semibold" panose="020B0502040204020203" pitchFamily="34" charset="0"/>
              </a:defRPr>
            </a:lvl5pPr>
          </a:lstStyle>
          <a:p>
            <a:pPr lvl="0"/>
            <a:r>
              <a:rPr lang="en-US" dirty="0"/>
              <a:t>Click to Edit Bullet text</a:t>
            </a:r>
          </a:p>
        </p:txBody>
      </p:sp>
      <p:sp>
        <p:nvSpPr>
          <p:cNvPr id="20" name="Picture Placeholder 19">
            <a:extLst>
              <a:ext uri="{FF2B5EF4-FFF2-40B4-BE49-F238E27FC236}">
                <a16:creationId xmlns:a16="http://schemas.microsoft.com/office/drawing/2014/main" id="{4CED25F8-DA07-E345-A820-CC05813CEEDD}"/>
              </a:ext>
            </a:extLst>
          </p:cNvPr>
          <p:cNvSpPr>
            <a:spLocks noGrp="1"/>
          </p:cNvSpPr>
          <p:nvPr>
            <p:ph type="pic" sz="quarter" idx="14"/>
          </p:nvPr>
        </p:nvSpPr>
        <p:spPr>
          <a:xfrm>
            <a:off x="6994525" y="0"/>
            <a:ext cx="5197475" cy="6858000"/>
          </a:xfrm>
          <a:prstGeom prst="rect">
            <a:avLst/>
          </a:prstGeom>
        </p:spPr>
        <p:txBody>
          <a:bodyPr/>
          <a:lstStyle>
            <a:lvl1pPr marL="0" indent="0" algn="ctr">
              <a:buNone/>
              <a:defRPr b="0" i="0">
                <a:latin typeface="Segoe UI Light" panose="020B0502040204020203" pitchFamily="34" charset="0"/>
                <a:cs typeface="Segoe UI Light" panose="020B0502040204020203" pitchFamily="34" charset="0"/>
              </a:defRPr>
            </a:lvl1pPr>
          </a:lstStyle>
          <a:p>
            <a:endParaRPr lang="en-US" dirty="0"/>
          </a:p>
        </p:txBody>
      </p:sp>
    </p:spTree>
    <p:extLst>
      <p:ext uri="{BB962C8B-B14F-4D97-AF65-F5344CB8AC3E}">
        <p14:creationId xmlns:p14="http://schemas.microsoft.com/office/powerpoint/2010/main" val="2988798883"/>
      </p:ext>
    </p:extLst>
  </p:cSld>
  <p:clrMapOvr>
    <a:masterClrMapping/>
  </p:clrMapOvr>
  <p:extLst>
    <p:ext uri="{DCECCB84-F9BA-43D5-87BE-67443E8EF086}">
      <p15:sldGuideLst xmlns:p15="http://schemas.microsoft.com/office/powerpoint/2012/main">
        <p15:guide id="1" pos="528" userDrawn="1">
          <p15:clr>
            <a:srgbClr val="C35EA4"/>
          </p15:clr>
        </p15:guide>
        <p15:guide id="2" orient="horz" pos="480" userDrawn="1">
          <p15:clr>
            <a:srgbClr val="C35EA4"/>
          </p15:clr>
        </p15:guide>
        <p15:guide id="3" orient="horz" pos="3840" userDrawn="1">
          <p15:clr>
            <a:srgbClr val="C35EA4"/>
          </p15:clr>
        </p15:guide>
        <p15:guide id="4" pos="7152" userDrawn="1">
          <p15:clr>
            <a:srgbClr val="C35EA4"/>
          </p15:clr>
        </p15:guide>
        <p15:guide id="5" pos="3840" userDrawn="1">
          <p15:clr>
            <a:srgbClr val="5ACBF0"/>
          </p15:clr>
        </p15:guide>
        <p15:guide id="6" orient="horz" pos="2160" userDrawn="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Logo Righ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94CEE2-54C3-164D-B006-957F859DA5B4}"/>
              </a:ext>
            </a:extLst>
          </p:cNvPr>
          <p:cNvPicPr>
            <a:picLocks noChangeAspect="1"/>
          </p:cNvPicPr>
          <p:nvPr userDrawn="1"/>
        </p:nvPicPr>
        <p:blipFill rotWithShape="1">
          <a:blip r:embed="rId2"/>
          <a:srcRect b="13068"/>
          <a:stretch/>
        </p:blipFill>
        <p:spPr>
          <a:xfrm>
            <a:off x="0" y="-1"/>
            <a:ext cx="12192000" cy="6858001"/>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F6C646C2-FBCD-4F47-A62F-ECB1F73888F1}"/>
              </a:ext>
            </a:extLst>
          </p:cNvPr>
          <p:cNvPicPr>
            <a:picLocks noChangeAspect="1"/>
          </p:cNvPicPr>
          <p:nvPr userDrawn="1"/>
        </p:nvPicPr>
        <p:blipFill>
          <a:blip r:embed="rId3"/>
          <a:stretch>
            <a:fillRect/>
          </a:stretch>
        </p:blipFill>
        <p:spPr>
          <a:xfrm>
            <a:off x="10794762" y="5614606"/>
            <a:ext cx="559038" cy="481394"/>
          </a:xfrm>
          <a:prstGeom prst="rect">
            <a:avLst/>
          </a:prstGeom>
        </p:spPr>
      </p:pic>
      <p:sp>
        <p:nvSpPr>
          <p:cNvPr id="5" name="Title 1">
            <a:extLst>
              <a:ext uri="{FF2B5EF4-FFF2-40B4-BE49-F238E27FC236}">
                <a16:creationId xmlns:a16="http://schemas.microsoft.com/office/drawing/2014/main" id="{69D0E03B-9D59-FC4D-A84B-F50E9DB186D8}"/>
              </a:ext>
            </a:extLst>
          </p:cNvPr>
          <p:cNvSpPr>
            <a:spLocks noGrp="1"/>
          </p:cNvSpPr>
          <p:nvPr>
            <p:ph type="ctrTitle"/>
          </p:nvPr>
        </p:nvSpPr>
        <p:spPr>
          <a:xfrm>
            <a:off x="838200" y="762000"/>
            <a:ext cx="10515600" cy="778522"/>
          </a:xfrm>
          <a:prstGeom prst="rect">
            <a:avLst/>
          </a:prstGeom>
        </p:spPr>
        <p:txBody>
          <a:bodyPr anchor="ctr">
            <a:noAutofit/>
          </a:bodyPr>
          <a:lstStyle>
            <a:lvl1pPr algn="ctr">
              <a:defRPr sz="4000" b="1" i="0">
                <a:solidFill>
                  <a:srgbClr val="DA1A32"/>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ubtitle 2">
            <a:extLst>
              <a:ext uri="{FF2B5EF4-FFF2-40B4-BE49-F238E27FC236}">
                <a16:creationId xmlns:a16="http://schemas.microsoft.com/office/drawing/2014/main" id="{D013DDEF-712D-8F48-B151-738DC9C14BA7}"/>
              </a:ext>
            </a:extLst>
          </p:cNvPr>
          <p:cNvSpPr>
            <a:spLocks noGrp="1"/>
          </p:cNvSpPr>
          <p:nvPr>
            <p:ph type="subTitle" idx="1"/>
          </p:nvPr>
        </p:nvSpPr>
        <p:spPr>
          <a:xfrm>
            <a:off x="838200" y="1439589"/>
            <a:ext cx="10515600" cy="473875"/>
          </a:xfrm>
          <a:prstGeom prst="rect">
            <a:avLst/>
          </a:prstGeom>
        </p:spPr>
        <p:txBody>
          <a:bodyPr anchor="ctr">
            <a:noAutofit/>
          </a:bodyPr>
          <a:lstStyle>
            <a:lvl1pPr marL="0" indent="0" algn="ctr">
              <a:buNone/>
              <a:defRPr sz="2400" b="0" i="0" baseline="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9" name="Straight Connector 8">
            <a:extLst>
              <a:ext uri="{FF2B5EF4-FFF2-40B4-BE49-F238E27FC236}">
                <a16:creationId xmlns:a16="http://schemas.microsoft.com/office/drawing/2014/main" id="{7E1D6B5E-99E2-D04C-8B79-457CF2083171}"/>
              </a:ext>
            </a:extLst>
          </p:cNvPr>
          <p:cNvCxnSpPr>
            <a:cxnSpLocks/>
          </p:cNvCxnSpPr>
          <p:nvPr userDrawn="1"/>
        </p:nvCxnSpPr>
        <p:spPr>
          <a:xfrm>
            <a:off x="5020733" y="2565400"/>
            <a:ext cx="0" cy="3530600"/>
          </a:xfrm>
          <a:prstGeom prst="line">
            <a:avLst/>
          </a:prstGeom>
          <a:ln w="19050">
            <a:solidFill>
              <a:srgbClr val="DA1A32"/>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8EA1EC87-6DB2-D94E-B58B-C96008B10236}"/>
              </a:ext>
            </a:extLst>
          </p:cNvPr>
          <p:cNvSpPr>
            <a:spLocks noGrp="1"/>
          </p:cNvSpPr>
          <p:nvPr>
            <p:ph sz="quarter" idx="10"/>
          </p:nvPr>
        </p:nvSpPr>
        <p:spPr>
          <a:xfrm>
            <a:off x="838200" y="2565400"/>
            <a:ext cx="3802063" cy="3530600"/>
          </a:xfrm>
          <a:prstGeom prst="rect">
            <a:avLst/>
          </a:prstGeom>
        </p:spPr>
        <p:txBody>
          <a:bodyPr/>
          <a:lstStyle>
            <a:lvl1pPr>
              <a:defRPr sz="2000" b="0" i="0">
                <a:solidFill>
                  <a:schemeClr val="tx1">
                    <a:lumMod val="75000"/>
                    <a:lumOff val="25000"/>
                  </a:schemeClr>
                </a:solidFill>
                <a:latin typeface="Segoe UI" panose="020B0502040204020203" pitchFamily="34" charset="0"/>
                <a:cs typeface="Segoe UI" panose="020B0502040204020203" pitchFamily="34" charset="0"/>
              </a:defRPr>
            </a:lvl1pPr>
            <a:lvl2pPr>
              <a:defRPr sz="2000" b="0" i="0">
                <a:solidFill>
                  <a:schemeClr val="tx1">
                    <a:lumMod val="75000"/>
                    <a:lumOff val="25000"/>
                  </a:schemeClr>
                </a:solidFill>
                <a:latin typeface="Segoe UI" panose="020B0502040204020203" pitchFamily="34" charset="0"/>
                <a:cs typeface="Segoe UI" panose="020B0502040204020203" pitchFamily="34" charset="0"/>
              </a:defRPr>
            </a:lvl2pPr>
            <a:lvl3pPr>
              <a:defRPr sz="2000" b="0" i="0">
                <a:solidFill>
                  <a:schemeClr val="tx1">
                    <a:lumMod val="75000"/>
                    <a:lumOff val="25000"/>
                  </a:schemeClr>
                </a:solidFill>
                <a:latin typeface="Segoe UI" panose="020B0502040204020203" pitchFamily="34" charset="0"/>
                <a:cs typeface="Segoe UI" panose="020B0502040204020203" pitchFamily="34" charset="0"/>
              </a:defRPr>
            </a:lvl3pPr>
            <a:lvl4pPr>
              <a:defRPr sz="2000" b="0" i="0">
                <a:solidFill>
                  <a:schemeClr val="tx1">
                    <a:lumMod val="75000"/>
                    <a:lumOff val="25000"/>
                  </a:schemeClr>
                </a:solidFill>
                <a:latin typeface="Segoe UI" panose="020B0502040204020203" pitchFamily="34" charset="0"/>
                <a:cs typeface="Segoe UI" panose="020B0502040204020203" pitchFamily="34" charset="0"/>
              </a:defRPr>
            </a:lvl4pPr>
            <a:lvl5pPr>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4D9D46D3-E11F-4046-939B-11320C081488}"/>
              </a:ext>
            </a:extLst>
          </p:cNvPr>
          <p:cNvSpPr>
            <a:spLocks noGrp="1"/>
          </p:cNvSpPr>
          <p:nvPr>
            <p:ph sz="quarter" idx="11"/>
          </p:nvPr>
        </p:nvSpPr>
        <p:spPr>
          <a:xfrm>
            <a:off x="5401204" y="2565400"/>
            <a:ext cx="5952591" cy="3530600"/>
          </a:xfrm>
          <a:prstGeom prst="rect">
            <a:avLst/>
          </a:prstGeom>
        </p:spPr>
        <p:txBody>
          <a:bodyPr/>
          <a:lstStyle>
            <a:lvl1pPr>
              <a:defRPr sz="2000" b="0" i="0">
                <a:solidFill>
                  <a:schemeClr val="tx1">
                    <a:lumMod val="75000"/>
                    <a:lumOff val="25000"/>
                  </a:schemeClr>
                </a:solidFill>
                <a:latin typeface="Segoe UI" panose="020B0502040204020203" pitchFamily="34" charset="0"/>
                <a:cs typeface="Segoe UI" panose="020B0502040204020203" pitchFamily="34" charset="0"/>
              </a:defRPr>
            </a:lvl1pPr>
            <a:lvl2pPr>
              <a:defRPr sz="2000" b="0" i="0">
                <a:solidFill>
                  <a:schemeClr val="tx1">
                    <a:lumMod val="75000"/>
                    <a:lumOff val="25000"/>
                  </a:schemeClr>
                </a:solidFill>
                <a:latin typeface="Segoe UI" panose="020B0502040204020203" pitchFamily="34" charset="0"/>
                <a:cs typeface="Segoe UI" panose="020B0502040204020203" pitchFamily="34" charset="0"/>
              </a:defRPr>
            </a:lvl2pPr>
            <a:lvl3pPr>
              <a:defRPr sz="2000" b="0" i="0">
                <a:solidFill>
                  <a:schemeClr val="tx1">
                    <a:lumMod val="75000"/>
                    <a:lumOff val="25000"/>
                  </a:schemeClr>
                </a:solidFill>
                <a:latin typeface="Segoe UI" panose="020B0502040204020203" pitchFamily="34" charset="0"/>
                <a:cs typeface="Segoe UI" panose="020B0502040204020203" pitchFamily="34" charset="0"/>
              </a:defRPr>
            </a:lvl3pPr>
            <a:lvl4pPr>
              <a:defRPr sz="2000" b="0" i="0">
                <a:solidFill>
                  <a:schemeClr val="tx1">
                    <a:lumMod val="75000"/>
                    <a:lumOff val="25000"/>
                  </a:schemeClr>
                </a:solidFill>
                <a:latin typeface="Segoe UI" panose="020B0502040204020203" pitchFamily="34" charset="0"/>
                <a:cs typeface="Segoe UI" panose="020B0502040204020203" pitchFamily="34" charset="0"/>
              </a:defRPr>
            </a:lvl4pPr>
            <a:lvl5pPr>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20524546"/>
      </p:ext>
    </p:extLst>
  </p:cSld>
  <p:clrMapOvr>
    <a:masterClrMapping/>
  </p:clrMapOvr>
  <p:extLst>
    <p:ext uri="{DCECCB84-F9BA-43D5-87BE-67443E8EF086}">
      <p15:sldGuideLst xmlns:p15="http://schemas.microsoft.com/office/powerpoint/2012/main">
        <p15:guide id="1" pos="7152" userDrawn="1">
          <p15:clr>
            <a:srgbClr val="C35EA4"/>
          </p15:clr>
        </p15:guide>
        <p15:guide id="2" pos="528" userDrawn="1">
          <p15:clr>
            <a:srgbClr val="C35EA4"/>
          </p15:clr>
        </p15:guide>
        <p15:guide id="3" orient="horz" pos="480" userDrawn="1">
          <p15:clr>
            <a:srgbClr val="C35EA4"/>
          </p15:clr>
        </p15:guide>
        <p15:guide id="4" orient="horz" pos="3840" userDrawn="1">
          <p15:clr>
            <a:srgbClr val="C35EA4"/>
          </p15:clr>
        </p15:guide>
        <p15:guide id="5" pos="3840"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Logo Righ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94CEE2-54C3-164D-B006-957F859DA5B4}"/>
              </a:ext>
            </a:extLst>
          </p:cNvPr>
          <p:cNvPicPr>
            <a:picLocks noChangeAspect="1"/>
          </p:cNvPicPr>
          <p:nvPr userDrawn="1"/>
        </p:nvPicPr>
        <p:blipFill rotWithShape="1">
          <a:blip r:embed="rId2"/>
          <a:srcRect b="13068"/>
          <a:stretch/>
        </p:blipFill>
        <p:spPr>
          <a:xfrm>
            <a:off x="0" y="-1"/>
            <a:ext cx="12192000" cy="6858001"/>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F6C646C2-FBCD-4F47-A62F-ECB1F73888F1}"/>
              </a:ext>
            </a:extLst>
          </p:cNvPr>
          <p:cNvPicPr>
            <a:picLocks noChangeAspect="1"/>
          </p:cNvPicPr>
          <p:nvPr userDrawn="1"/>
        </p:nvPicPr>
        <p:blipFill>
          <a:blip r:embed="rId3"/>
          <a:stretch>
            <a:fillRect/>
          </a:stretch>
        </p:blipFill>
        <p:spPr>
          <a:xfrm>
            <a:off x="10794762" y="5614606"/>
            <a:ext cx="559038" cy="481394"/>
          </a:xfrm>
          <a:prstGeom prst="rect">
            <a:avLst/>
          </a:prstGeom>
        </p:spPr>
      </p:pic>
      <p:sp>
        <p:nvSpPr>
          <p:cNvPr id="5" name="Title 1">
            <a:extLst>
              <a:ext uri="{FF2B5EF4-FFF2-40B4-BE49-F238E27FC236}">
                <a16:creationId xmlns:a16="http://schemas.microsoft.com/office/drawing/2014/main" id="{69D0E03B-9D59-FC4D-A84B-F50E9DB186D8}"/>
              </a:ext>
            </a:extLst>
          </p:cNvPr>
          <p:cNvSpPr>
            <a:spLocks noGrp="1"/>
          </p:cNvSpPr>
          <p:nvPr>
            <p:ph type="ctrTitle"/>
          </p:nvPr>
        </p:nvSpPr>
        <p:spPr>
          <a:xfrm>
            <a:off x="838200" y="762000"/>
            <a:ext cx="10515600" cy="778522"/>
          </a:xfrm>
          <a:prstGeom prst="rect">
            <a:avLst/>
          </a:prstGeom>
        </p:spPr>
        <p:txBody>
          <a:bodyPr anchor="ctr">
            <a:noAutofit/>
          </a:bodyPr>
          <a:lstStyle>
            <a:lvl1pPr algn="ctr">
              <a:defRPr sz="4000" b="1" i="0">
                <a:solidFill>
                  <a:srgbClr val="DA1A32"/>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ubtitle 2">
            <a:extLst>
              <a:ext uri="{FF2B5EF4-FFF2-40B4-BE49-F238E27FC236}">
                <a16:creationId xmlns:a16="http://schemas.microsoft.com/office/drawing/2014/main" id="{D013DDEF-712D-8F48-B151-738DC9C14BA7}"/>
              </a:ext>
            </a:extLst>
          </p:cNvPr>
          <p:cNvSpPr>
            <a:spLocks noGrp="1"/>
          </p:cNvSpPr>
          <p:nvPr>
            <p:ph type="subTitle" idx="1"/>
          </p:nvPr>
        </p:nvSpPr>
        <p:spPr>
          <a:xfrm>
            <a:off x="838200" y="1439589"/>
            <a:ext cx="10515600" cy="473875"/>
          </a:xfrm>
          <a:prstGeom prst="rect">
            <a:avLst/>
          </a:prstGeom>
        </p:spPr>
        <p:txBody>
          <a:bodyPr anchor="ctr">
            <a:noAutofit/>
          </a:bodyPr>
          <a:lstStyle>
            <a:lvl1pPr marL="0" indent="0" algn="ctr">
              <a:buNone/>
              <a:defRPr sz="2400" b="0" i="0" baseline="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9" name="Straight Connector 8">
            <a:extLst>
              <a:ext uri="{FF2B5EF4-FFF2-40B4-BE49-F238E27FC236}">
                <a16:creationId xmlns:a16="http://schemas.microsoft.com/office/drawing/2014/main" id="{7E1D6B5E-99E2-D04C-8B79-457CF2083171}"/>
              </a:ext>
            </a:extLst>
          </p:cNvPr>
          <p:cNvCxnSpPr>
            <a:cxnSpLocks/>
          </p:cNvCxnSpPr>
          <p:nvPr userDrawn="1"/>
        </p:nvCxnSpPr>
        <p:spPr>
          <a:xfrm>
            <a:off x="6096000" y="2565400"/>
            <a:ext cx="0" cy="3530600"/>
          </a:xfrm>
          <a:prstGeom prst="line">
            <a:avLst/>
          </a:prstGeom>
          <a:ln w="19050">
            <a:solidFill>
              <a:srgbClr val="DA1A32"/>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8EA1EC87-6DB2-D94E-B58B-C96008B10236}"/>
              </a:ext>
            </a:extLst>
          </p:cNvPr>
          <p:cNvSpPr>
            <a:spLocks noGrp="1"/>
          </p:cNvSpPr>
          <p:nvPr>
            <p:ph sz="quarter" idx="10"/>
          </p:nvPr>
        </p:nvSpPr>
        <p:spPr>
          <a:xfrm>
            <a:off x="838200" y="2565400"/>
            <a:ext cx="4843262" cy="3530600"/>
          </a:xfrm>
          <a:prstGeom prst="rect">
            <a:avLst/>
          </a:prstGeom>
        </p:spPr>
        <p:txBody>
          <a:bodyPr/>
          <a:lstStyle>
            <a:lvl1pPr>
              <a:defRPr sz="2000" b="0" i="0">
                <a:solidFill>
                  <a:schemeClr val="tx1">
                    <a:lumMod val="75000"/>
                    <a:lumOff val="25000"/>
                  </a:schemeClr>
                </a:solidFill>
                <a:latin typeface="Segoe UI" panose="020B0502040204020203" pitchFamily="34" charset="0"/>
                <a:cs typeface="Segoe UI" panose="020B0502040204020203" pitchFamily="34" charset="0"/>
              </a:defRPr>
            </a:lvl1pPr>
            <a:lvl2pPr>
              <a:defRPr sz="2000" b="0" i="0">
                <a:solidFill>
                  <a:schemeClr val="tx1">
                    <a:lumMod val="75000"/>
                    <a:lumOff val="25000"/>
                  </a:schemeClr>
                </a:solidFill>
                <a:latin typeface="Segoe UI" panose="020B0502040204020203" pitchFamily="34" charset="0"/>
                <a:cs typeface="Segoe UI" panose="020B0502040204020203" pitchFamily="34" charset="0"/>
              </a:defRPr>
            </a:lvl2pPr>
            <a:lvl3pPr>
              <a:defRPr sz="2000" b="0" i="0">
                <a:solidFill>
                  <a:schemeClr val="tx1">
                    <a:lumMod val="75000"/>
                    <a:lumOff val="25000"/>
                  </a:schemeClr>
                </a:solidFill>
                <a:latin typeface="Segoe UI" panose="020B0502040204020203" pitchFamily="34" charset="0"/>
                <a:cs typeface="Segoe UI" panose="020B0502040204020203" pitchFamily="34" charset="0"/>
              </a:defRPr>
            </a:lvl3pPr>
            <a:lvl4pPr>
              <a:defRPr sz="2000" b="0" i="0">
                <a:solidFill>
                  <a:schemeClr val="tx1">
                    <a:lumMod val="75000"/>
                    <a:lumOff val="25000"/>
                  </a:schemeClr>
                </a:solidFill>
                <a:latin typeface="Segoe UI" panose="020B0502040204020203" pitchFamily="34" charset="0"/>
                <a:cs typeface="Segoe UI" panose="020B0502040204020203" pitchFamily="34" charset="0"/>
              </a:defRPr>
            </a:lvl4pPr>
            <a:lvl5pPr>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4D9D46D3-E11F-4046-939B-11320C081488}"/>
              </a:ext>
            </a:extLst>
          </p:cNvPr>
          <p:cNvSpPr>
            <a:spLocks noGrp="1"/>
          </p:cNvSpPr>
          <p:nvPr>
            <p:ph sz="quarter" idx="11"/>
          </p:nvPr>
        </p:nvSpPr>
        <p:spPr>
          <a:xfrm>
            <a:off x="6519673" y="2565400"/>
            <a:ext cx="4834122" cy="3530600"/>
          </a:xfrm>
          <a:prstGeom prst="rect">
            <a:avLst/>
          </a:prstGeom>
        </p:spPr>
        <p:txBody>
          <a:bodyPr/>
          <a:lstStyle>
            <a:lvl1pPr>
              <a:defRPr sz="2000" b="0" i="0">
                <a:solidFill>
                  <a:schemeClr val="tx1">
                    <a:lumMod val="75000"/>
                    <a:lumOff val="25000"/>
                  </a:schemeClr>
                </a:solidFill>
                <a:latin typeface="Segoe UI" panose="020B0502040204020203" pitchFamily="34" charset="0"/>
                <a:cs typeface="Segoe UI" panose="020B0502040204020203" pitchFamily="34" charset="0"/>
              </a:defRPr>
            </a:lvl1pPr>
            <a:lvl2pPr>
              <a:defRPr sz="2000" b="0" i="0">
                <a:solidFill>
                  <a:schemeClr val="tx1">
                    <a:lumMod val="75000"/>
                    <a:lumOff val="25000"/>
                  </a:schemeClr>
                </a:solidFill>
                <a:latin typeface="Segoe UI" panose="020B0502040204020203" pitchFamily="34" charset="0"/>
                <a:cs typeface="Segoe UI" panose="020B0502040204020203" pitchFamily="34" charset="0"/>
              </a:defRPr>
            </a:lvl2pPr>
            <a:lvl3pPr>
              <a:defRPr sz="2000" b="0" i="0">
                <a:solidFill>
                  <a:schemeClr val="tx1">
                    <a:lumMod val="75000"/>
                    <a:lumOff val="25000"/>
                  </a:schemeClr>
                </a:solidFill>
                <a:latin typeface="Segoe UI" panose="020B0502040204020203" pitchFamily="34" charset="0"/>
                <a:cs typeface="Segoe UI" panose="020B0502040204020203" pitchFamily="34" charset="0"/>
              </a:defRPr>
            </a:lvl3pPr>
            <a:lvl4pPr>
              <a:defRPr sz="2000" b="0" i="0">
                <a:solidFill>
                  <a:schemeClr val="tx1">
                    <a:lumMod val="75000"/>
                    <a:lumOff val="25000"/>
                  </a:schemeClr>
                </a:solidFill>
                <a:latin typeface="Segoe UI" panose="020B0502040204020203" pitchFamily="34" charset="0"/>
                <a:cs typeface="Segoe UI" panose="020B0502040204020203" pitchFamily="34" charset="0"/>
              </a:defRPr>
            </a:lvl4pPr>
            <a:lvl5pPr>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01920082"/>
      </p:ext>
    </p:extLst>
  </p:cSld>
  <p:clrMapOvr>
    <a:masterClrMapping/>
  </p:clrMapOvr>
  <p:extLst>
    <p:ext uri="{DCECCB84-F9BA-43D5-87BE-67443E8EF086}">
      <p15:sldGuideLst xmlns:p15="http://schemas.microsoft.com/office/powerpoint/2012/main">
        <p15:guide id="1" pos="7152" userDrawn="1">
          <p15:clr>
            <a:srgbClr val="C35EA4"/>
          </p15:clr>
        </p15:guide>
        <p15:guide id="2" pos="528" userDrawn="1">
          <p15:clr>
            <a:srgbClr val="C35EA4"/>
          </p15:clr>
        </p15:guide>
        <p15:guide id="3" orient="horz" pos="480" userDrawn="1">
          <p15:clr>
            <a:srgbClr val="C35EA4"/>
          </p15:clr>
        </p15:guide>
        <p15:guide id="4" orient="horz" pos="3840" userDrawn="1">
          <p15:clr>
            <a:srgbClr val="C35EA4"/>
          </p15:clr>
        </p15:guide>
        <p15:guide id="5" pos="3840"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Logo Right">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F6C646C2-FBCD-4F47-A62F-ECB1F73888F1}"/>
              </a:ext>
            </a:extLst>
          </p:cNvPr>
          <p:cNvPicPr>
            <a:picLocks noChangeAspect="1"/>
          </p:cNvPicPr>
          <p:nvPr userDrawn="1"/>
        </p:nvPicPr>
        <p:blipFill>
          <a:blip r:embed="rId2"/>
          <a:stretch>
            <a:fillRect/>
          </a:stretch>
        </p:blipFill>
        <p:spPr>
          <a:xfrm>
            <a:off x="10794762" y="5614606"/>
            <a:ext cx="559038" cy="481394"/>
          </a:xfrm>
          <a:prstGeom prst="rect">
            <a:avLst/>
          </a:prstGeom>
        </p:spPr>
      </p:pic>
      <p:sp>
        <p:nvSpPr>
          <p:cNvPr id="5" name="Title 1">
            <a:extLst>
              <a:ext uri="{FF2B5EF4-FFF2-40B4-BE49-F238E27FC236}">
                <a16:creationId xmlns:a16="http://schemas.microsoft.com/office/drawing/2014/main" id="{69D0E03B-9D59-FC4D-A84B-F50E9DB186D8}"/>
              </a:ext>
            </a:extLst>
          </p:cNvPr>
          <p:cNvSpPr>
            <a:spLocks noGrp="1"/>
          </p:cNvSpPr>
          <p:nvPr>
            <p:ph type="ctrTitle"/>
          </p:nvPr>
        </p:nvSpPr>
        <p:spPr>
          <a:xfrm>
            <a:off x="838200" y="762000"/>
            <a:ext cx="10515600" cy="778522"/>
          </a:xfrm>
          <a:prstGeom prst="rect">
            <a:avLst/>
          </a:prstGeom>
        </p:spPr>
        <p:txBody>
          <a:bodyPr anchor="ctr">
            <a:noAutofit/>
          </a:bodyPr>
          <a:lstStyle>
            <a:lvl1pPr algn="ctr">
              <a:defRPr sz="4000" b="1" i="0">
                <a:solidFill>
                  <a:srgbClr val="DA1A32"/>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ubtitle 2">
            <a:extLst>
              <a:ext uri="{FF2B5EF4-FFF2-40B4-BE49-F238E27FC236}">
                <a16:creationId xmlns:a16="http://schemas.microsoft.com/office/drawing/2014/main" id="{D013DDEF-712D-8F48-B151-738DC9C14BA7}"/>
              </a:ext>
            </a:extLst>
          </p:cNvPr>
          <p:cNvSpPr>
            <a:spLocks noGrp="1"/>
          </p:cNvSpPr>
          <p:nvPr>
            <p:ph type="subTitle" idx="1"/>
          </p:nvPr>
        </p:nvSpPr>
        <p:spPr>
          <a:xfrm>
            <a:off x="838200" y="1439589"/>
            <a:ext cx="10515600" cy="473875"/>
          </a:xfrm>
          <a:prstGeom prst="rect">
            <a:avLst/>
          </a:prstGeom>
        </p:spPr>
        <p:txBody>
          <a:bodyPr anchor="ctr">
            <a:noAutofit/>
          </a:bodyPr>
          <a:lstStyle>
            <a:lvl1pPr marL="0" indent="0" algn="ctr">
              <a:buNone/>
              <a:defRPr sz="2400" b="0" i="0" baseline="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9" name="Straight Connector 8">
            <a:extLst>
              <a:ext uri="{FF2B5EF4-FFF2-40B4-BE49-F238E27FC236}">
                <a16:creationId xmlns:a16="http://schemas.microsoft.com/office/drawing/2014/main" id="{7E1D6B5E-99E2-D04C-8B79-457CF2083171}"/>
              </a:ext>
            </a:extLst>
          </p:cNvPr>
          <p:cNvCxnSpPr>
            <a:cxnSpLocks/>
          </p:cNvCxnSpPr>
          <p:nvPr userDrawn="1"/>
        </p:nvCxnSpPr>
        <p:spPr>
          <a:xfrm>
            <a:off x="6096000" y="2565400"/>
            <a:ext cx="0" cy="3530600"/>
          </a:xfrm>
          <a:prstGeom prst="line">
            <a:avLst/>
          </a:prstGeom>
          <a:ln w="19050">
            <a:solidFill>
              <a:srgbClr val="DA1A32"/>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8EA1EC87-6DB2-D94E-B58B-C96008B10236}"/>
              </a:ext>
            </a:extLst>
          </p:cNvPr>
          <p:cNvSpPr>
            <a:spLocks noGrp="1"/>
          </p:cNvSpPr>
          <p:nvPr>
            <p:ph sz="quarter" idx="10"/>
          </p:nvPr>
        </p:nvSpPr>
        <p:spPr>
          <a:xfrm>
            <a:off x="838200" y="2565400"/>
            <a:ext cx="4843262" cy="3530600"/>
          </a:xfrm>
          <a:prstGeom prst="rect">
            <a:avLst/>
          </a:prstGeom>
        </p:spPr>
        <p:txBody>
          <a:bodyPr/>
          <a:lstStyle>
            <a:lvl1pPr>
              <a:defRPr sz="2000" b="0" i="0">
                <a:solidFill>
                  <a:schemeClr val="tx1">
                    <a:lumMod val="75000"/>
                    <a:lumOff val="25000"/>
                  </a:schemeClr>
                </a:solidFill>
                <a:latin typeface="Segoe UI" panose="020B0502040204020203" pitchFamily="34" charset="0"/>
                <a:cs typeface="Segoe UI" panose="020B0502040204020203" pitchFamily="34" charset="0"/>
              </a:defRPr>
            </a:lvl1pPr>
            <a:lvl2pPr>
              <a:defRPr sz="2000" b="0" i="0">
                <a:solidFill>
                  <a:schemeClr val="tx1">
                    <a:lumMod val="75000"/>
                    <a:lumOff val="25000"/>
                  </a:schemeClr>
                </a:solidFill>
                <a:latin typeface="Segoe UI" panose="020B0502040204020203" pitchFamily="34" charset="0"/>
                <a:cs typeface="Segoe UI" panose="020B0502040204020203" pitchFamily="34" charset="0"/>
              </a:defRPr>
            </a:lvl2pPr>
            <a:lvl3pPr>
              <a:defRPr sz="2000" b="0" i="0">
                <a:solidFill>
                  <a:schemeClr val="tx1">
                    <a:lumMod val="75000"/>
                    <a:lumOff val="25000"/>
                  </a:schemeClr>
                </a:solidFill>
                <a:latin typeface="Segoe UI" panose="020B0502040204020203" pitchFamily="34" charset="0"/>
                <a:cs typeface="Segoe UI" panose="020B0502040204020203" pitchFamily="34" charset="0"/>
              </a:defRPr>
            </a:lvl3pPr>
            <a:lvl4pPr>
              <a:defRPr sz="2000" b="0" i="0">
                <a:solidFill>
                  <a:schemeClr val="tx1">
                    <a:lumMod val="75000"/>
                    <a:lumOff val="25000"/>
                  </a:schemeClr>
                </a:solidFill>
                <a:latin typeface="Segoe UI" panose="020B0502040204020203" pitchFamily="34" charset="0"/>
                <a:cs typeface="Segoe UI" panose="020B0502040204020203" pitchFamily="34" charset="0"/>
              </a:defRPr>
            </a:lvl4pPr>
            <a:lvl5pPr>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4D9D46D3-E11F-4046-939B-11320C081488}"/>
              </a:ext>
            </a:extLst>
          </p:cNvPr>
          <p:cNvSpPr>
            <a:spLocks noGrp="1"/>
          </p:cNvSpPr>
          <p:nvPr>
            <p:ph sz="quarter" idx="11"/>
          </p:nvPr>
        </p:nvSpPr>
        <p:spPr>
          <a:xfrm>
            <a:off x="6519673" y="2565400"/>
            <a:ext cx="4834122" cy="3530600"/>
          </a:xfrm>
          <a:prstGeom prst="rect">
            <a:avLst/>
          </a:prstGeom>
        </p:spPr>
        <p:txBody>
          <a:bodyPr/>
          <a:lstStyle>
            <a:lvl1pPr>
              <a:defRPr sz="2000" b="0" i="0">
                <a:solidFill>
                  <a:schemeClr val="tx1">
                    <a:lumMod val="75000"/>
                    <a:lumOff val="25000"/>
                  </a:schemeClr>
                </a:solidFill>
                <a:latin typeface="Segoe UI" panose="020B0502040204020203" pitchFamily="34" charset="0"/>
                <a:cs typeface="Segoe UI" panose="020B0502040204020203" pitchFamily="34" charset="0"/>
              </a:defRPr>
            </a:lvl1pPr>
            <a:lvl2pPr>
              <a:defRPr sz="2000" b="0" i="0">
                <a:solidFill>
                  <a:schemeClr val="tx1">
                    <a:lumMod val="75000"/>
                    <a:lumOff val="25000"/>
                  </a:schemeClr>
                </a:solidFill>
                <a:latin typeface="Segoe UI" panose="020B0502040204020203" pitchFamily="34" charset="0"/>
                <a:cs typeface="Segoe UI" panose="020B0502040204020203" pitchFamily="34" charset="0"/>
              </a:defRPr>
            </a:lvl2pPr>
            <a:lvl3pPr>
              <a:defRPr sz="2000" b="0" i="0">
                <a:solidFill>
                  <a:schemeClr val="tx1">
                    <a:lumMod val="75000"/>
                    <a:lumOff val="25000"/>
                  </a:schemeClr>
                </a:solidFill>
                <a:latin typeface="Segoe UI" panose="020B0502040204020203" pitchFamily="34" charset="0"/>
                <a:cs typeface="Segoe UI" panose="020B0502040204020203" pitchFamily="34" charset="0"/>
              </a:defRPr>
            </a:lvl3pPr>
            <a:lvl4pPr>
              <a:defRPr sz="2000" b="0" i="0">
                <a:solidFill>
                  <a:schemeClr val="tx1">
                    <a:lumMod val="75000"/>
                    <a:lumOff val="25000"/>
                  </a:schemeClr>
                </a:solidFill>
                <a:latin typeface="Segoe UI" panose="020B0502040204020203" pitchFamily="34" charset="0"/>
                <a:cs typeface="Segoe UI" panose="020B0502040204020203" pitchFamily="34" charset="0"/>
              </a:defRPr>
            </a:lvl4pPr>
            <a:lvl5pPr>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8181566"/>
      </p:ext>
    </p:extLst>
  </p:cSld>
  <p:clrMapOvr>
    <a:masterClrMapping/>
  </p:clrMapOvr>
  <p:extLst>
    <p:ext uri="{DCECCB84-F9BA-43D5-87BE-67443E8EF086}">
      <p15:sldGuideLst xmlns:p15="http://schemas.microsoft.com/office/powerpoint/2012/main">
        <p15:guide id="1" pos="7152" userDrawn="1">
          <p15:clr>
            <a:srgbClr val="C35EA4"/>
          </p15:clr>
        </p15:guide>
        <p15:guide id="2" pos="528" userDrawn="1">
          <p15:clr>
            <a:srgbClr val="C35EA4"/>
          </p15:clr>
        </p15:guide>
        <p15:guide id="3" orient="horz" pos="480" userDrawn="1">
          <p15:clr>
            <a:srgbClr val="C35EA4"/>
          </p15:clr>
        </p15:guide>
        <p15:guide id="4" orient="horz" pos="3840" userDrawn="1">
          <p15:clr>
            <a:srgbClr val="C35EA4"/>
          </p15:clr>
        </p15:guide>
        <p15:guide id="5" pos="3840"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Logo Right">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F6C646C2-FBCD-4F47-A62F-ECB1F73888F1}"/>
              </a:ext>
            </a:extLst>
          </p:cNvPr>
          <p:cNvPicPr>
            <a:picLocks noChangeAspect="1"/>
          </p:cNvPicPr>
          <p:nvPr userDrawn="1"/>
        </p:nvPicPr>
        <p:blipFill>
          <a:blip r:embed="rId2"/>
          <a:stretch>
            <a:fillRect/>
          </a:stretch>
        </p:blipFill>
        <p:spPr>
          <a:xfrm>
            <a:off x="10794762" y="5614606"/>
            <a:ext cx="559038" cy="481394"/>
          </a:xfrm>
          <a:prstGeom prst="rect">
            <a:avLst/>
          </a:prstGeom>
        </p:spPr>
      </p:pic>
      <p:sp>
        <p:nvSpPr>
          <p:cNvPr id="5" name="Title 1">
            <a:extLst>
              <a:ext uri="{FF2B5EF4-FFF2-40B4-BE49-F238E27FC236}">
                <a16:creationId xmlns:a16="http://schemas.microsoft.com/office/drawing/2014/main" id="{69D0E03B-9D59-FC4D-A84B-F50E9DB186D8}"/>
              </a:ext>
            </a:extLst>
          </p:cNvPr>
          <p:cNvSpPr>
            <a:spLocks noGrp="1"/>
          </p:cNvSpPr>
          <p:nvPr>
            <p:ph type="ctrTitle"/>
          </p:nvPr>
        </p:nvSpPr>
        <p:spPr>
          <a:xfrm>
            <a:off x="838200" y="762000"/>
            <a:ext cx="10515600" cy="778522"/>
          </a:xfrm>
          <a:prstGeom prst="rect">
            <a:avLst/>
          </a:prstGeom>
        </p:spPr>
        <p:txBody>
          <a:bodyPr anchor="ctr">
            <a:noAutofit/>
          </a:bodyPr>
          <a:lstStyle>
            <a:lvl1pPr algn="ctr">
              <a:defRPr sz="4000" b="1" i="0">
                <a:solidFill>
                  <a:srgbClr val="DA1A32"/>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ubtitle 2">
            <a:extLst>
              <a:ext uri="{FF2B5EF4-FFF2-40B4-BE49-F238E27FC236}">
                <a16:creationId xmlns:a16="http://schemas.microsoft.com/office/drawing/2014/main" id="{D013DDEF-712D-8F48-B151-738DC9C14BA7}"/>
              </a:ext>
            </a:extLst>
          </p:cNvPr>
          <p:cNvSpPr>
            <a:spLocks noGrp="1"/>
          </p:cNvSpPr>
          <p:nvPr>
            <p:ph type="subTitle" idx="1"/>
          </p:nvPr>
        </p:nvSpPr>
        <p:spPr>
          <a:xfrm>
            <a:off x="838200" y="1439589"/>
            <a:ext cx="10515600" cy="473875"/>
          </a:xfrm>
          <a:prstGeom prst="rect">
            <a:avLst/>
          </a:prstGeom>
        </p:spPr>
        <p:txBody>
          <a:bodyPr anchor="ctr">
            <a:noAutofit/>
          </a:bodyPr>
          <a:lstStyle>
            <a:lvl1pPr marL="0" indent="0" algn="ctr">
              <a:buNone/>
              <a:defRPr sz="2400" b="0" i="0" baseline="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9" name="Straight Connector 8">
            <a:extLst>
              <a:ext uri="{FF2B5EF4-FFF2-40B4-BE49-F238E27FC236}">
                <a16:creationId xmlns:a16="http://schemas.microsoft.com/office/drawing/2014/main" id="{7E1D6B5E-99E2-D04C-8B79-457CF2083171}"/>
              </a:ext>
            </a:extLst>
          </p:cNvPr>
          <p:cNvCxnSpPr>
            <a:cxnSpLocks/>
          </p:cNvCxnSpPr>
          <p:nvPr userDrawn="1"/>
        </p:nvCxnSpPr>
        <p:spPr>
          <a:xfrm>
            <a:off x="5020733" y="2565400"/>
            <a:ext cx="0" cy="3530600"/>
          </a:xfrm>
          <a:prstGeom prst="line">
            <a:avLst/>
          </a:prstGeom>
          <a:ln w="19050">
            <a:solidFill>
              <a:srgbClr val="DA1A32"/>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8EA1EC87-6DB2-D94E-B58B-C96008B10236}"/>
              </a:ext>
            </a:extLst>
          </p:cNvPr>
          <p:cNvSpPr>
            <a:spLocks noGrp="1"/>
          </p:cNvSpPr>
          <p:nvPr>
            <p:ph sz="quarter" idx="10"/>
          </p:nvPr>
        </p:nvSpPr>
        <p:spPr>
          <a:xfrm>
            <a:off x="838200" y="2565400"/>
            <a:ext cx="3802063" cy="3530600"/>
          </a:xfrm>
          <a:prstGeom prst="rect">
            <a:avLst/>
          </a:prstGeom>
        </p:spPr>
        <p:txBody>
          <a:bodyPr/>
          <a:lstStyle>
            <a:lvl1pPr>
              <a:defRPr sz="2000" b="0" i="0">
                <a:solidFill>
                  <a:schemeClr val="tx1">
                    <a:lumMod val="75000"/>
                    <a:lumOff val="25000"/>
                  </a:schemeClr>
                </a:solidFill>
                <a:latin typeface="Segoe UI" panose="020B0502040204020203" pitchFamily="34" charset="0"/>
                <a:cs typeface="Segoe UI" panose="020B0502040204020203" pitchFamily="34" charset="0"/>
              </a:defRPr>
            </a:lvl1pPr>
            <a:lvl2pPr>
              <a:defRPr sz="2000" b="0" i="0">
                <a:solidFill>
                  <a:schemeClr val="tx1">
                    <a:lumMod val="75000"/>
                    <a:lumOff val="25000"/>
                  </a:schemeClr>
                </a:solidFill>
                <a:latin typeface="Segoe UI" panose="020B0502040204020203" pitchFamily="34" charset="0"/>
                <a:cs typeface="Segoe UI" panose="020B0502040204020203" pitchFamily="34" charset="0"/>
              </a:defRPr>
            </a:lvl2pPr>
            <a:lvl3pPr>
              <a:defRPr sz="2000" b="0" i="0">
                <a:solidFill>
                  <a:schemeClr val="tx1">
                    <a:lumMod val="75000"/>
                    <a:lumOff val="25000"/>
                  </a:schemeClr>
                </a:solidFill>
                <a:latin typeface="Segoe UI" panose="020B0502040204020203" pitchFamily="34" charset="0"/>
                <a:cs typeface="Segoe UI" panose="020B0502040204020203" pitchFamily="34" charset="0"/>
              </a:defRPr>
            </a:lvl3pPr>
            <a:lvl4pPr>
              <a:defRPr sz="2000" b="0" i="0">
                <a:solidFill>
                  <a:schemeClr val="tx1">
                    <a:lumMod val="75000"/>
                    <a:lumOff val="25000"/>
                  </a:schemeClr>
                </a:solidFill>
                <a:latin typeface="Segoe UI" panose="020B0502040204020203" pitchFamily="34" charset="0"/>
                <a:cs typeface="Segoe UI" panose="020B0502040204020203" pitchFamily="34" charset="0"/>
              </a:defRPr>
            </a:lvl4pPr>
            <a:lvl5pPr>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4D9D46D3-E11F-4046-939B-11320C081488}"/>
              </a:ext>
            </a:extLst>
          </p:cNvPr>
          <p:cNvSpPr>
            <a:spLocks noGrp="1"/>
          </p:cNvSpPr>
          <p:nvPr>
            <p:ph sz="quarter" idx="11"/>
          </p:nvPr>
        </p:nvSpPr>
        <p:spPr>
          <a:xfrm>
            <a:off x="5401204" y="2565400"/>
            <a:ext cx="5952591" cy="3530600"/>
          </a:xfrm>
          <a:prstGeom prst="rect">
            <a:avLst/>
          </a:prstGeom>
        </p:spPr>
        <p:txBody>
          <a:bodyPr/>
          <a:lstStyle>
            <a:lvl1pPr>
              <a:defRPr sz="2000" b="0" i="0">
                <a:solidFill>
                  <a:schemeClr val="tx1">
                    <a:lumMod val="75000"/>
                    <a:lumOff val="25000"/>
                  </a:schemeClr>
                </a:solidFill>
                <a:latin typeface="Segoe UI" panose="020B0502040204020203" pitchFamily="34" charset="0"/>
                <a:cs typeface="Segoe UI" panose="020B0502040204020203" pitchFamily="34" charset="0"/>
              </a:defRPr>
            </a:lvl1pPr>
            <a:lvl2pPr>
              <a:defRPr sz="2000" b="0" i="0">
                <a:solidFill>
                  <a:schemeClr val="tx1">
                    <a:lumMod val="75000"/>
                    <a:lumOff val="25000"/>
                  </a:schemeClr>
                </a:solidFill>
                <a:latin typeface="Segoe UI" panose="020B0502040204020203" pitchFamily="34" charset="0"/>
                <a:cs typeface="Segoe UI" panose="020B0502040204020203" pitchFamily="34" charset="0"/>
              </a:defRPr>
            </a:lvl2pPr>
            <a:lvl3pPr>
              <a:defRPr sz="2000" b="0" i="0">
                <a:solidFill>
                  <a:schemeClr val="tx1">
                    <a:lumMod val="75000"/>
                    <a:lumOff val="25000"/>
                  </a:schemeClr>
                </a:solidFill>
                <a:latin typeface="Segoe UI" panose="020B0502040204020203" pitchFamily="34" charset="0"/>
                <a:cs typeface="Segoe UI" panose="020B0502040204020203" pitchFamily="34" charset="0"/>
              </a:defRPr>
            </a:lvl3pPr>
            <a:lvl4pPr>
              <a:defRPr sz="2000" b="0" i="0">
                <a:solidFill>
                  <a:schemeClr val="tx1">
                    <a:lumMod val="75000"/>
                    <a:lumOff val="25000"/>
                  </a:schemeClr>
                </a:solidFill>
                <a:latin typeface="Segoe UI" panose="020B0502040204020203" pitchFamily="34" charset="0"/>
                <a:cs typeface="Segoe UI" panose="020B0502040204020203" pitchFamily="34" charset="0"/>
              </a:defRPr>
            </a:lvl4pPr>
            <a:lvl5pPr>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2028836"/>
      </p:ext>
    </p:extLst>
  </p:cSld>
  <p:clrMapOvr>
    <a:masterClrMapping/>
  </p:clrMapOvr>
  <p:extLst>
    <p:ext uri="{DCECCB84-F9BA-43D5-87BE-67443E8EF086}">
      <p15:sldGuideLst xmlns:p15="http://schemas.microsoft.com/office/powerpoint/2012/main">
        <p15:guide id="1" pos="7152" userDrawn="1">
          <p15:clr>
            <a:srgbClr val="C35EA4"/>
          </p15:clr>
        </p15:guide>
        <p15:guide id="2" pos="528" userDrawn="1">
          <p15:clr>
            <a:srgbClr val="C35EA4"/>
          </p15:clr>
        </p15:guide>
        <p15:guide id="3" orient="horz" pos="480" userDrawn="1">
          <p15:clr>
            <a:srgbClr val="C35EA4"/>
          </p15:clr>
        </p15:guide>
        <p15:guide id="4" orient="horz" pos="3840" userDrawn="1">
          <p15:clr>
            <a:srgbClr val="C35EA4"/>
          </p15:clr>
        </p15:guide>
        <p15:guide id="5" pos="3840"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Logo Righ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94CEE2-54C3-164D-B006-957F859DA5B4}"/>
              </a:ext>
            </a:extLst>
          </p:cNvPr>
          <p:cNvPicPr>
            <a:picLocks noChangeAspect="1"/>
          </p:cNvPicPr>
          <p:nvPr userDrawn="1"/>
        </p:nvPicPr>
        <p:blipFill rotWithShape="1">
          <a:blip r:embed="rId2"/>
          <a:srcRect b="13068"/>
          <a:stretch/>
        </p:blipFill>
        <p:spPr>
          <a:xfrm>
            <a:off x="0" y="-1"/>
            <a:ext cx="12192000" cy="6858001"/>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F6C646C2-FBCD-4F47-A62F-ECB1F73888F1}"/>
              </a:ext>
            </a:extLst>
          </p:cNvPr>
          <p:cNvPicPr>
            <a:picLocks noChangeAspect="1"/>
          </p:cNvPicPr>
          <p:nvPr userDrawn="1"/>
        </p:nvPicPr>
        <p:blipFill>
          <a:blip r:embed="rId3"/>
          <a:stretch>
            <a:fillRect/>
          </a:stretch>
        </p:blipFill>
        <p:spPr>
          <a:xfrm>
            <a:off x="10794762" y="5614606"/>
            <a:ext cx="559038" cy="481394"/>
          </a:xfrm>
          <a:prstGeom prst="rect">
            <a:avLst/>
          </a:prstGeom>
        </p:spPr>
      </p:pic>
      <p:sp>
        <p:nvSpPr>
          <p:cNvPr id="5" name="Title 1">
            <a:extLst>
              <a:ext uri="{FF2B5EF4-FFF2-40B4-BE49-F238E27FC236}">
                <a16:creationId xmlns:a16="http://schemas.microsoft.com/office/drawing/2014/main" id="{69D0E03B-9D59-FC4D-A84B-F50E9DB186D8}"/>
              </a:ext>
            </a:extLst>
          </p:cNvPr>
          <p:cNvSpPr>
            <a:spLocks noGrp="1"/>
          </p:cNvSpPr>
          <p:nvPr>
            <p:ph type="ctrTitle"/>
          </p:nvPr>
        </p:nvSpPr>
        <p:spPr>
          <a:xfrm>
            <a:off x="838200" y="762000"/>
            <a:ext cx="10515600" cy="778522"/>
          </a:xfrm>
          <a:prstGeom prst="rect">
            <a:avLst/>
          </a:prstGeom>
        </p:spPr>
        <p:txBody>
          <a:bodyPr anchor="ctr">
            <a:noAutofit/>
          </a:bodyPr>
          <a:lstStyle>
            <a:lvl1pPr algn="ctr">
              <a:defRPr sz="4000" b="1" i="0">
                <a:solidFill>
                  <a:srgbClr val="DA1A32"/>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ubtitle 2">
            <a:extLst>
              <a:ext uri="{FF2B5EF4-FFF2-40B4-BE49-F238E27FC236}">
                <a16:creationId xmlns:a16="http://schemas.microsoft.com/office/drawing/2014/main" id="{D013DDEF-712D-8F48-B151-738DC9C14BA7}"/>
              </a:ext>
            </a:extLst>
          </p:cNvPr>
          <p:cNvSpPr>
            <a:spLocks noGrp="1"/>
          </p:cNvSpPr>
          <p:nvPr>
            <p:ph type="subTitle" idx="1"/>
          </p:nvPr>
        </p:nvSpPr>
        <p:spPr>
          <a:xfrm>
            <a:off x="838200" y="1439589"/>
            <a:ext cx="10515600" cy="473875"/>
          </a:xfrm>
          <a:prstGeom prst="rect">
            <a:avLst/>
          </a:prstGeom>
        </p:spPr>
        <p:txBody>
          <a:bodyPr anchor="ctr">
            <a:noAutofit/>
          </a:bodyPr>
          <a:lstStyle>
            <a:lvl1pPr marL="0" indent="0" algn="ctr">
              <a:buNone/>
              <a:defRPr sz="2400" b="0" i="0" baseline="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Content Placeholder 12">
            <a:extLst>
              <a:ext uri="{FF2B5EF4-FFF2-40B4-BE49-F238E27FC236}">
                <a16:creationId xmlns:a16="http://schemas.microsoft.com/office/drawing/2014/main" id="{8EA1EC87-6DB2-D94E-B58B-C96008B10236}"/>
              </a:ext>
            </a:extLst>
          </p:cNvPr>
          <p:cNvSpPr>
            <a:spLocks noGrp="1"/>
          </p:cNvSpPr>
          <p:nvPr>
            <p:ph sz="quarter" idx="10"/>
          </p:nvPr>
        </p:nvSpPr>
        <p:spPr>
          <a:xfrm>
            <a:off x="7551737" y="2565400"/>
            <a:ext cx="3802063" cy="3530600"/>
          </a:xfrm>
          <a:prstGeom prst="rect">
            <a:avLst/>
          </a:prstGeom>
        </p:spPr>
        <p:txBody>
          <a:bodyPr/>
          <a:lstStyle>
            <a:lvl1pPr>
              <a:defRPr sz="2000" b="0" i="0">
                <a:solidFill>
                  <a:schemeClr val="tx1">
                    <a:lumMod val="75000"/>
                    <a:lumOff val="25000"/>
                  </a:schemeClr>
                </a:solidFill>
                <a:latin typeface="Segoe UI" panose="020B0502040204020203" pitchFamily="34" charset="0"/>
                <a:cs typeface="Segoe UI" panose="020B0502040204020203" pitchFamily="34" charset="0"/>
              </a:defRPr>
            </a:lvl1pPr>
            <a:lvl2pPr>
              <a:defRPr sz="2000" b="0" i="0">
                <a:solidFill>
                  <a:schemeClr val="tx1">
                    <a:lumMod val="75000"/>
                    <a:lumOff val="25000"/>
                  </a:schemeClr>
                </a:solidFill>
                <a:latin typeface="Segoe UI" panose="020B0502040204020203" pitchFamily="34" charset="0"/>
                <a:cs typeface="Segoe UI" panose="020B0502040204020203" pitchFamily="34" charset="0"/>
              </a:defRPr>
            </a:lvl2pPr>
            <a:lvl3pPr>
              <a:defRPr sz="2000" b="0" i="0">
                <a:solidFill>
                  <a:schemeClr val="tx1">
                    <a:lumMod val="75000"/>
                    <a:lumOff val="25000"/>
                  </a:schemeClr>
                </a:solidFill>
                <a:latin typeface="Segoe UI" panose="020B0502040204020203" pitchFamily="34" charset="0"/>
                <a:cs typeface="Segoe UI" panose="020B0502040204020203" pitchFamily="34" charset="0"/>
              </a:defRPr>
            </a:lvl3pPr>
            <a:lvl4pPr>
              <a:defRPr sz="2000" b="0" i="0">
                <a:solidFill>
                  <a:schemeClr val="tx1">
                    <a:lumMod val="75000"/>
                    <a:lumOff val="25000"/>
                  </a:schemeClr>
                </a:solidFill>
                <a:latin typeface="Segoe UI" panose="020B0502040204020203" pitchFamily="34" charset="0"/>
                <a:cs typeface="Segoe UI" panose="020B0502040204020203" pitchFamily="34" charset="0"/>
              </a:defRPr>
            </a:lvl4pPr>
            <a:lvl5pPr>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4D9D46D3-E11F-4046-939B-11320C081488}"/>
              </a:ext>
            </a:extLst>
          </p:cNvPr>
          <p:cNvSpPr>
            <a:spLocks noGrp="1"/>
          </p:cNvSpPr>
          <p:nvPr>
            <p:ph sz="quarter" idx="11"/>
          </p:nvPr>
        </p:nvSpPr>
        <p:spPr>
          <a:xfrm>
            <a:off x="838200" y="2565400"/>
            <a:ext cx="5952591" cy="3530600"/>
          </a:xfrm>
          <a:prstGeom prst="rect">
            <a:avLst/>
          </a:prstGeom>
        </p:spPr>
        <p:txBody>
          <a:bodyPr/>
          <a:lstStyle>
            <a:lvl1pPr>
              <a:defRPr sz="2000" b="0" i="0">
                <a:solidFill>
                  <a:schemeClr val="tx1">
                    <a:lumMod val="75000"/>
                    <a:lumOff val="25000"/>
                  </a:schemeClr>
                </a:solidFill>
                <a:latin typeface="Segoe UI" panose="020B0502040204020203" pitchFamily="34" charset="0"/>
                <a:cs typeface="Segoe UI" panose="020B0502040204020203" pitchFamily="34" charset="0"/>
              </a:defRPr>
            </a:lvl1pPr>
            <a:lvl2pPr>
              <a:defRPr sz="2000" b="0" i="0">
                <a:solidFill>
                  <a:schemeClr val="tx1">
                    <a:lumMod val="75000"/>
                    <a:lumOff val="25000"/>
                  </a:schemeClr>
                </a:solidFill>
                <a:latin typeface="Segoe UI" panose="020B0502040204020203" pitchFamily="34" charset="0"/>
                <a:cs typeface="Segoe UI" panose="020B0502040204020203" pitchFamily="34" charset="0"/>
              </a:defRPr>
            </a:lvl2pPr>
            <a:lvl3pPr>
              <a:defRPr sz="2000" b="0" i="0">
                <a:solidFill>
                  <a:schemeClr val="tx1">
                    <a:lumMod val="75000"/>
                    <a:lumOff val="25000"/>
                  </a:schemeClr>
                </a:solidFill>
                <a:latin typeface="Segoe UI" panose="020B0502040204020203" pitchFamily="34" charset="0"/>
                <a:cs typeface="Segoe UI" panose="020B0502040204020203" pitchFamily="34" charset="0"/>
              </a:defRPr>
            </a:lvl3pPr>
            <a:lvl4pPr>
              <a:defRPr sz="2000" b="0" i="0">
                <a:solidFill>
                  <a:schemeClr val="tx1">
                    <a:lumMod val="75000"/>
                    <a:lumOff val="25000"/>
                  </a:schemeClr>
                </a:solidFill>
                <a:latin typeface="Segoe UI" panose="020B0502040204020203" pitchFamily="34" charset="0"/>
                <a:cs typeface="Segoe UI" panose="020B0502040204020203" pitchFamily="34" charset="0"/>
              </a:defRPr>
            </a:lvl4pPr>
            <a:lvl5pPr>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7E1D6B5E-99E2-D04C-8B79-457CF2083171}"/>
              </a:ext>
            </a:extLst>
          </p:cNvPr>
          <p:cNvCxnSpPr>
            <a:cxnSpLocks/>
          </p:cNvCxnSpPr>
          <p:nvPr userDrawn="1"/>
        </p:nvCxnSpPr>
        <p:spPr>
          <a:xfrm>
            <a:off x="7169573" y="2565400"/>
            <a:ext cx="0" cy="3530600"/>
          </a:xfrm>
          <a:prstGeom prst="line">
            <a:avLst/>
          </a:prstGeom>
          <a:ln w="19050">
            <a:solidFill>
              <a:srgbClr val="DA1A3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2392012"/>
      </p:ext>
    </p:extLst>
  </p:cSld>
  <p:clrMapOvr>
    <a:masterClrMapping/>
  </p:clrMapOvr>
  <p:extLst>
    <p:ext uri="{DCECCB84-F9BA-43D5-87BE-67443E8EF086}">
      <p15:sldGuideLst xmlns:p15="http://schemas.microsoft.com/office/powerpoint/2012/main">
        <p15:guide id="1" pos="7152" userDrawn="1">
          <p15:clr>
            <a:srgbClr val="C35EA4"/>
          </p15:clr>
        </p15:guide>
        <p15:guide id="2" pos="528" userDrawn="1">
          <p15:clr>
            <a:srgbClr val="C35EA4"/>
          </p15:clr>
        </p15:guide>
        <p15:guide id="3" orient="horz" pos="480" userDrawn="1">
          <p15:clr>
            <a:srgbClr val="C35EA4"/>
          </p15:clr>
        </p15:guide>
        <p15:guide id="4" orient="horz" pos="3840" userDrawn="1">
          <p15:clr>
            <a:srgbClr val="C35EA4"/>
          </p15:clr>
        </p15:guide>
        <p15:guide id="5" pos="3840"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Logo Right">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F6C646C2-FBCD-4F47-A62F-ECB1F73888F1}"/>
              </a:ext>
            </a:extLst>
          </p:cNvPr>
          <p:cNvPicPr>
            <a:picLocks noChangeAspect="1"/>
          </p:cNvPicPr>
          <p:nvPr userDrawn="1"/>
        </p:nvPicPr>
        <p:blipFill>
          <a:blip r:embed="rId2"/>
          <a:stretch>
            <a:fillRect/>
          </a:stretch>
        </p:blipFill>
        <p:spPr>
          <a:xfrm>
            <a:off x="10794762" y="5614606"/>
            <a:ext cx="559038" cy="481394"/>
          </a:xfrm>
          <a:prstGeom prst="rect">
            <a:avLst/>
          </a:prstGeom>
        </p:spPr>
      </p:pic>
      <p:sp>
        <p:nvSpPr>
          <p:cNvPr id="5" name="Title 1">
            <a:extLst>
              <a:ext uri="{FF2B5EF4-FFF2-40B4-BE49-F238E27FC236}">
                <a16:creationId xmlns:a16="http://schemas.microsoft.com/office/drawing/2014/main" id="{69D0E03B-9D59-FC4D-A84B-F50E9DB186D8}"/>
              </a:ext>
            </a:extLst>
          </p:cNvPr>
          <p:cNvSpPr>
            <a:spLocks noGrp="1"/>
          </p:cNvSpPr>
          <p:nvPr>
            <p:ph type="ctrTitle"/>
          </p:nvPr>
        </p:nvSpPr>
        <p:spPr>
          <a:xfrm>
            <a:off x="838200" y="762000"/>
            <a:ext cx="10515600" cy="778522"/>
          </a:xfrm>
          <a:prstGeom prst="rect">
            <a:avLst/>
          </a:prstGeom>
        </p:spPr>
        <p:txBody>
          <a:bodyPr anchor="ctr">
            <a:noAutofit/>
          </a:bodyPr>
          <a:lstStyle>
            <a:lvl1pPr algn="ctr">
              <a:defRPr sz="4000" b="1" i="0">
                <a:solidFill>
                  <a:srgbClr val="DA1A32"/>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ubtitle 2">
            <a:extLst>
              <a:ext uri="{FF2B5EF4-FFF2-40B4-BE49-F238E27FC236}">
                <a16:creationId xmlns:a16="http://schemas.microsoft.com/office/drawing/2014/main" id="{D013DDEF-712D-8F48-B151-738DC9C14BA7}"/>
              </a:ext>
            </a:extLst>
          </p:cNvPr>
          <p:cNvSpPr>
            <a:spLocks noGrp="1"/>
          </p:cNvSpPr>
          <p:nvPr>
            <p:ph type="subTitle" idx="1"/>
          </p:nvPr>
        </p:nvSpPr>
        <p:spPr>
          <a:xfrm>
            <a:off x="838200" y="1439589"/>
            <a:ext cx="10515600" cy="473875"/>
          </a:xfrm>
          <a:prstGeom prst="rect">
            <a:avLst/>
          </a:prstGeom>
        </p:spPr>
        <p:txBody>
          <a:bodyPr anchor="ctr">
            <a:noAutofit/>
          </a:bodyPr>
          <a:lstStyle>
            <a:lvl1pPr marL="0" indent="0" algn="ctr">
              <a:buNone/>
              <a:defRPr sz="2400" b="0" i="0" baseline="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Content Placeholder 12">
            <a:extLst>
              <a:ext uri="{FF2B5EF4-FFF2-40B4-BE49-F238E27FC236}">
                <a16:creationId xmlns:a16="http://schemas.microsoft.com/office/drawing/2014/main" id="{8EA1EC87-6DB2-D94E-B58B-C96008B10236}"/>
              </a:ext>
            </a:extLst>
          </p:cNvPr>
          <p:cNvSpPr>
            <a:spLocks noGrp="1"/>
          </p:cNvSpPr>
          <p:nvPr>
            <p:ph sz="quarter" idx="10"/>
          </p:nvPr>
        </p:nvSpPr>
        <p:spPr>
          <a:xfrm>
            <a:off x="7551737" y="2565400"/>
            <a:ext cx="3802063" cy="3530600"/>
          </a:xfrm>
          <a:prstGeom prst="rect">
            <a:avLst/>
          </a:prstGeom>
        </p:spPr>
        <p:txBody>
          <a:bodyPr/>
          <a:lstStyle>
            <a:lvl1pPr>
              <a:defRPr sz="2000" b="0" i="0">
                <a:solidFill>
                  <a:schemeClr val="tx1">
                    <a:lumMod val="75000"/>
                    <a:lumOff val="25000"/>
                  </a:schemeClr>
                </a:solidFill>
                <a:latin typeface="Segoe UI" panose="020B0502040204020203" pitchFamily="34" charset="0"/>
                <a:cs typeface="Segoe UI" panose="020B0502040204020203" pitchFamily="34" charset="0"/>
              </a:defRPr>
            </a:lvl1pPr>
            <a:lvl2pPr>
              <a:defRPr sz="2000" b="0" i="0">
                <a:solidFill>
                  <a:schemeClr val="tx1">
                    <a:lumMod val="75000"/>
                    <a:lumOff val="25000"/>
                  </a:schemeClr>
                </a:solidFill>
                <a:latin typeface="Segoe UI" panose="020B0502040204020203" pitchFamily="34" charset="0"/>
                <a:cs typeface="Segoe UI" panose="020B0502040204020203" pitchFamily="34" charset="0"/>
              </a:defRPr>
            </a:lvl2pPr>
            <a:lvl3pPr>
              <a:defRPr sz="2000" b="0" i="0">
                <a:solidFill>
                  <a:schemeClr val="tx1">
                    <a:lumMod val="75000"/>
                    <a:lumOff val="25000"/>
                  </a:schemeClr>
                </a:solidFill>
                <a:latin typeface="Segoe UI" panose="020B0502040204020203" pitchFamily="34" charset="0"/>
                <a:cs typeface="Segoe UI" panose="020B0502040204020203" pitchFamily="34" charset="0"/>
              </a:defRPr>
            </a:lvl3pPr>
            <a:lvl4pPr>
              <a:defRPr sz="2000" b="0" i="0">
                <a:solidFill>
                  <a:schemeClr val="tx1">
                    <a:lumMod val="75000"/>
                    <a:lumOff val="25000"/>
                  </a:schemeClr>
                </a:solidFill>
                <a:latin typeface="Segoe UI" panose="020B0502040204020203" pitchFamily="34" charset="0"/>
                <a:cs typeface="Segoe UI" panose="020B0502040204020203" pitchFamily="34" charset="0"/>
              </a:defRPr>
            </a:lvl4pPr>
            <a:lvl5pPr>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4D9D46D3-E11F-4046-939B-11320C081488}"/>
              </a:ext>
            </a:extLst>
          </p:cNvPr>
          <p:cNvSpPr>
            <a:spLocks noGrp="1"/>
          </p:cNvSpPr>
          <p:nvPr>
            <p:ph sz="quarter" idx="11"/>
          </p:nvPr>
        </p:nvSpPr>
        <p:spPr>
          <a:xfrm>
            <a:off x="838200" y="2565400"/>
            <a:ext cx="5952591" cy="3530600"/>
          </a:xfrm>
          <a:prstGeom prst="rect">
            <a:avLst/>
          </a:prstGeom>
        </p:spPr>
        <p:txBody>
          <a:bodyPr/>
          <a:lstStyle>
            <a:lvl1pPr>
              <a:defRPr sz="2000" b="0" i="0">
                <a:solidFill>
                  <a:schemeClr val="tx1">
                    <a:lumMod val="75000"/>
                    <a:lumOff val="25000"/>
                  </a:schemeClr>
                </a:solidFill>
                <a:latin typeface="Segoe UI" panose="020B0502040204020203" pitchFamily="34" charset="0"/>
                <a:cs typeface="Segoe UI" panose="020B0502040204020203" pitchFamily="34" charset="0"/>
              </a:defRPr>
            </a:lvl1pPr>
            <a:lvl2pPr>
              <a:defRPr sz="2000" b="0" i="0">
                <a:solidFill>
                  <a:schemeClr val="tx1">
                    <a:lumMod val="75000"/>
                    <a:lumOff val="25000"/>
                  </a:schemeClr>
                </a:solidFill>
                <a:latin typeface="Segoe UI" panose="020B0502040204020203" pitchFamily="34" charset="0"/>
                <a:cs typeface="Segoe UI" panose="020B0502040204020203" pitchFamily="34" charset="0"/>
              </a:defRPr>
            </a:lvl2pPr>
            <a:lvl3pPr>
              <a:defRPr sz="2000" b="0" i="0">
                <a:solidFill>
                  <a:schemeClr val="tx1">
                    <a:lumMod val="75000"/>
                    <a:lumOff val="25000"/>
                  </a:schemeClr>
                </a:solidFill>
                <a:latin typeface="Segoe UI" panose="020B0502040204020203" pitchFamily="34" charset="0"/>
                <a:cs typeface="Segoe UI" panose="020B0502040204020203" pitchFamily="34" charset="0"/>
              </a:defRPr>
            </a:lvl3pPr>
            <a:lvl4pPr>
              <a:defRPr sz="2000" b="0" i="0">
                <a:solidFill>
                  <a:schemeClr val="tx1">
                    <a:lumMod val="75000"/>
                    <a:lumOff val="25000"/>
                  </a:schemeClr>
                </a:solidFill>
                <a:latin typeface="Segoe UI" panose="020B0502040204020203" pitchFamily="34" charset="0"/>
                <a:cs typeface="Segoe UI" panose="020B0502040204020203" pitchFamily="34" charset="0"/>
              </a:defRPr>
            </a:lvl4pPr>
            <a:lvl5pPr>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7E1D6B5E-99E2-D04C-8B79-457CF2083171}"/>
              </a:ext>
            </a:extLst>
          </p:cNvPr>
          <p:cNvCxnSpPr>
            <a:cxnSpLocks/>
          </p:cNvCxnSpPr>
          <p:nvPr userDrawn="1"/>
        </p:nvCxnSpPr>
        <p:spPr>
          <a:xfrm>
            <a:off x="7169573" y="2565400"/>
            <a:ext cx="0" cy="3530600"/>
          </a:xfrm>
          <a:prstGeom prst="line">
            <a:avLst/>
          </a:prstGeom>
          <a:ln w="19050">
            <a:solidFill>
              <a:srgbClr val="DA1A3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0611969"/>
      </p:ext>
    </p:extLst>
  </p:cSld>
  <p:clrMapOvr>
    <a:masterClrMapping/>
  </p:clrMapOvr>
  <p:extLst>
    <p:ext uri="{DCECCB84-F9BA-43D5-87BE-67443E8EF086}">
      <p15:sldGuideLst xmlns:p15="http://schemas.microsoft.com/office/powerpoint/2012/main">
        <p15:guide id="1" pos="7152" userDrawn="1">
          <p15:clr>
            <a:srgbClr val="C35EA4"/>
          </p15:clr>
        </p15:guide>
        <p15:guide id="2" pos="528" userDrawn="1">
          <p15:clr>
            <a:srgbClr val="C35EA4"/>
          </p15:clr>
        </p15:guide>
        <p15:guide id="3" orient="horz" pos="480" userDrawn="1">
          <p15:clr>
            <a:srgbClr val="C35EA4"/>
          </p15:clr>
        </p15:guide>
        <p15:guide id="4" orient="horz" pos="3840" userDrawn="1">
          <p15:clr>
            <a:srgbClr val="C35EA4"/>
          </p15:clr>
        </p15:guide>
        <p15:guide id="5" pos="3840"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ill Co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7FC11D-00B6-EB47-AAB2-687C97520CE7}"/>
              </a:ext>
            </a:extLst>
          </p:cNvPr>
          <p:cNvPicPr>
            <a:picLocks noChangeAspect="1"/>
          </p:cNvPicPr>
          <p:nvPr userDrawn="1"/>
        </p:nvPicPr>
        <p:blipFill rotWithShape="1">
          <a:blip r:embed="rId2"/>
          <a:srcRect l="537" t="2028" r="717" b="14728"/>
          <a:stretch/>
        </p:blipFill>
        <p:spPr>
          <a:xfrm>
            <a:off x="1" y="1"/>
            <a:ext cx="12192000" cy="6858000"/>
          </a:xfrm>
          <a:prstGeom prst="rect">
            <a:avLst/>
          </a:prstGeom>
        </p:spPr>
      </p:pic>
      <p:pic>
        <p:nvPicPr>
          <p:cNvPr id="5" name="Picture 4">
            <a:extLst>
              <a:ext uri="{FF2B5EF4-FFF2-40B4-BE49-F238E27FC236}">
                <a16:creationId xmlns:a16="http://schemas.microsoft.com/office/drawing/2014/main" id="{1BD3D248-ACBE-BE41-A1F4-BD64AC1D3AB5}"/>
              </a:ext>
            </a:extLst>
          </p:cNvPr>
          <p:cNvPicPr>
            <a:picLocks noChangeAspect="1"/>
          </p:cNvPicPr>
          <p:nvPr userDrawn="1"/>
        </p:nvPicPr>
        <p:blipFill>
          <a:blip r:embed="rId3"/>
          <a:stretch>
            <a:fillRect/>
          </a:stretch>
        </p:blipFill>
        <p:spPr>
          <a:xfrm>
            <a:off x="3759514" y="827004"/>
            <a:ext cx="4672972" cy="5203992"/>
          </a:xfrm>
          <a:prstGeom prst="rect">
            <a:avLst/>
          </a:prstGeom>
        </p:spPr>
      </p:pic>
    </p:spTree>
    <p:extLst>
      <p:ext uri="{BB962C8B-B14F-4D97-AF65-F5344CB8AC3E}">
        <p14:creationId xmlns:p14="http://schemas.microsoft.com/office/powerpoint/2010/main" val="2583758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Logo Righ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D0E03B-9D59-FC4D-A84B-F50E9DB186D8}"/>
              </a:ext>
            </a:extLst>
          </p:cNvPr>
          <p:cNvSpPr>
            <a:spLocks noGrp="1"/>
          </p:cNvSpPr>
          <p:nvPr>
            <p:ph type="ctrTitle"/>
          </p:nvPr>
        </p:nvSpPr>
        <p:spPr>
          <a:xfrm>
            <a:off x="838200" y="762000"/>
            <a:ext cx="10515600" cy="778522"/>
          </a:xfrm>
          <a:prstGeom prst="rect">
            <a:avLst/>
          </a:prstGeom>
        </p:spPr>
        <p:txBody>
          <a:bodyPr anchor="ctr">
            <a:noAutofit/>
          </a:bodyPr>
          <a:lstStyle>
            <a:lvl1pPr algn="ctr">
              <a:defRPr sz="4000" b="1" i="0">
                <a:solidFill>
                  <a:srgbClr val="DA1A32"/>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ubtitle 2">
            <a:extLst>
              <a:ext uri="{FF2B5EF4-FFF2-40B4-BE49-F238E27FC236}">
                <a16:creationId xmlns:a16="http://schemas.microsoft.com/office/drawing/2014/main" id="{D013DDEF-712D-8F48-B151-738DC9C14BA7}"/>
              </a:ext>
            </a:extLst>
          </p:cNvPr>
          <p:cNvSpPr>
            <a:spLocks noGrp="1"/>
          </p:cNvSpPr>
          <p:nvPr>
            <p:ph type="subTitle" idx="1"/>
          </p:nvPr>
        </p:nvSpPr>
        <p:spPr>
          <a:xfrm>
            <a:off x="838200" y="1439589"/>
            <a:ext cx="10515600" cy="473875"/>
          </a:xfrm>
          <a:prstGeom prst="rect">
            <a:avLst/>
          </a:prstGeom>
        </p:spPr>
        <p:txBody>
          <a:bodyPr anchor="ctr">
            <a:noAutofit/>
          </a:bodyPr>
          <a:lstStyle>
            <a:lvl1pPr marL="0" indent="0" algn="ctr">
              <a:buNone/>
              <a:defRPr sz="2400" b="0" i="0" baseline="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3" name="Content Placeholder 12">
            <a:extLst>
              <a:ext uri="{FF2B5EF4-FFF2-40B4-BE49-F238E27FC236}">
                <a16:creationId xmlns:a16="http://schemas.microsoft.com/office/drawing/2014/main" id="{8EA1EC87-6DB2-D94E-B58B-C96008B10236}"/>
              </a:ext>
            </a:extLst>
          </p:cNvPr>
          <p:cNvSpPr>
            <a:spLocks noGrp="1"/>
          </p:cNvSpPr>
          <p:nvPr>
            <p:ph sz="quarter" idx="10"/>
          </p:nvPr>
        </p:nvSpPr>
        <p:spPr>
          <a:xfrm>
            <a:off x="7551737" y="2565400"/>
            <a:ext cx="3802063" cy="3530600"/>
          </a:xfrm>
          <a:prstGeom prst="rect">
            <a:avLst/>
          </a:prstGeom>
        </p:spPr>
        <p:txBody>
          <a:bodyPr/>
          <a:lstStyle>
            <a:lvl1pPr>
              <a:defRPr sz="2000" b="0" i="0">
                <a:solidFill>
                  <a:schemeClr val="tx1">
                    <a:lumMod val="75000"/>
                    <a:lumOff val="25000"/>
                  </a:schemeClr>
                </a:solidFill>
                <a:latin typeface="Segoe UI" panose="020B0502040204020203" pitchFamily="34" charset="0"/>
                <a:cs typeface="Segoe UI" panose="020B0502040204020203" pitchFamily="34" charset="0"/>
              </a:defRPr>
            </a:lvl1pPr>
            <a:lvl2pPr>
              <a:defRPr sz="2000" b="0" i="0">
                <a:solidFill>
                  <a:schemeClr val="tx1">
                    <a:lumMod val="75000"/>
                    <a:lumOff val="25000"/>
                  </a:schemeClr>
                </a:solidFill>
                <a:latin typeface="Segoe UI" panose="020B0502040204020203" pitchFamily="34" charset="0"/>
                <a:cs typeface="Segoe UI" panose="020B0502040204020203" pitchFamily="34" charset="0"/>
              </a:defRPr>
            </a:lvl2pPr>
            <a:lvl3pPr>
              <a:defRPr sz="2000" b="0" i="0">
                <a:solidFill>
                  <a:schemeClr val="tx1">
                    <a:lumMod val="75000"/>
                    <a:lumOff val="25000"/>
                  </a:schemeClr>
                </a:solidFill>
                <a:latin typeface="Segoe UI" panose="020B0502040204020203" pitchFamily="34" charset="0"/>
                <a:cs typeface="Segoe UI" panose="020B0502040204020203" pitchFamily="34" charset="0"/>
              </a:defRPr>
            </a:lvl3pPr>
            <a:lvl4pPr>
              <a:defRPr sz="2000" b="0" i="0">
                <a:solidFill>
                  <a:schemeClr val="tx1">
                    <a:lumMod val="75000"/>
                    <a:lumOff val="25000"/>
                  </a:schemeClr>
                </a:solidFill>
                <a:latin typeface="Segoe UI" panose="020B0502040204020203" pitchFamily="34" charset="0"/>
                <a:cs typeface="Segoe UI" panose="020B0502040204020203" pitchFamily="34" charset="0"/>
              </a:defRPr>
            </a:lvl4pPr>
            <a:lvl5pPr>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4D9D46D3-E11F-4046-939B-11320C081488}"/>
              </a:ext>
            </a:extLst>
          </p:cNvPr>
          <p:cNvSpPr>
            <a:spLocks noGrp="1"/>
          </p:cNvSpPr>
          <p:nvPr>
            <p:ph sz="quarter" idx="11"/>
          </p:nvPr>
        </p:nvSpPr>
        <p:spPr>
          <a:xfrm>
            <a:off x="838200" y="2565400"/>
            <a:ext cx="5952591" cy="3530600"/>
          </a:xfrm>
          <a:prstGeom prst="rect">
            <a:avLst/>
          </a:prstGeom>
        </p:spPr>
        <p:txBody>
          <a:bodyPr/>
          <a:lstStyle>
            <a:lvl1pPr>
              <a:defRPr sz="2000" b="0" i="0">
                <a:solidFill>
                  <a:schemeClr val="tx1">
                    <a:lumMod val="75000"/>
                    <a:lumOff val="25000"/>
                  </a:schemeClr>
                </a:solidFill>
                <a:latin typeface="Segoe UI" panose="020B0502040204020203" pitchFamily="34" charset="0"/>
                <a:cs typeface="Segoe UI" panose="020B0502040204020203" pitchFamily="34" charset="0"/>
              </a:defRPr>
            </a:lvl1pPr>
            <a:lvl2pPr>
              <a:defRPr sz="2000" b="0" i="0">
                <a:solidFill>
                  <a:schemeClr val="tx1">
                    <a:lumMod val="75000"/>
                    <a:lumOff val="25000"/>
                  </a:schemeClr>
                </a:solidFill>
                <a:latin typeface="Segoe UI" panose="020B0502040204020203" pitchFamily="34" charset="0"/>
                <a:cs typeface="Segoe UI" panose="020B0502040204020203" pitchFamily="34" charset="0"/>
              </a:defRPr>
            </a:lvl2pPr>
            <a:lvl3pPr>
              <a:defRPr sz="2000" b="0" i="0">
                <a:solidFill>
                  <a:schemeClr val="tx1">
                    <a:lumMod val="75000"/>
                    <a:lumOff val="25000"/>
                  </a:schemeClr>
                </a:solidFill>
                <a:latin typeface="Segoe UI" panose="020B0502040204020203" pitchFamily="34" charset="0"/>
                <a:cs typeface="Segoe UI" panose="020B0502040204020203" pitchFamily="34" charset="0"/>
              </a:defRPr>
            </a:lvl3pPr>
            <a:lvl4pPr>
              <a:defRPr sz="2000" b="0" i="0">
                <a:solidFill>
                  <a:schemeClr val="tx1">
                    <a:lumMod val="75000"/>
                    <a:lumOff val="25000"/>
                  </a:schemeClr>
                </a:solidFill>
                <a:latin typeface="Segoe UI" panose="020B0502040204020203" pitchFamily="34" charset="0"/>
                <a:cs typeface="Segoe UI" panose="020B0502040204020203" pitchFamily="34" charset="0"/>
              </a:defRPr>
            </a:lvl4pPr>
            <a:lvl5pPr>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7E1D6B5E-99E2-D04C-8B79-457CF2083171}"/>
              </a:ext>
            </a:extLst>
          </p:cNvPr>
          <p:cNvCxnSpPr>
            <a:cxnSpLocks/>
          </p:cNvCxnSpPr>
          <p:nvPr userDrawn="1"/>
        </p:nvCxnSpPr>
        <p:spPr>
          <a:xfrm>
            <a:off x="7169573" y="2565400"/>
            <a:ext cx="0" cy="3530600"/>
          </a:xfrm>
          <a:prstGeom prst="line">
            <a:avLst/>
          </a:prstGeom>
          <a:ln w="19050">
            <a:solidFill>
              <a:srgbClr val="DA1A3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870366"/>
      </p:ext>
    </p:extLst>
  </p:cSld>
  <p:clrMapOvr>
    <a:masterClrMapping/>
  </p:clrMapOvr>
  <p:extLst>
    <p:ext uri="{DCECCB84-F9BA-43D5-87BE-67443E8EF086}">
      <p15:sldGuideLst xmlns:p15="http://schemas.microsoft.com/office/powerpoint/2012/main">
        <p15:guide id="1" pos="7152" userDrawn="1">
          <p15:clr>
            <a:srgbClr val="C35EA4"/>
          </p15:clr>
        </p15:guide>
        <p15:guide id="2" pos="528" userDrawn="1">
          <p15:clr>
            <a:srgbClr val="C35EA4"/>
          </p15:clr>
        </p15:guide>
        <p15:guide id="3" orient="horz" pos="480" userDrawn="1">
          <p15:clr>
            <a:srgbClr val="C35EA4"/>
          </p15:clr>
        </p15:guide>
        <p15:guide id="4" orient="horz" pos="3840" userDrawn="1">
          <p15:clr>
            <a:srgbClr val="C35EA4"/>
          </p15:clr>
        </p15:guide>
        <p15:guide id="5" pos="3840"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Logo Righ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94CEE2-54C3-164D-B006-957F859DA5B4}"/>
              </a:ext>
            </a:extLst>
          </p:cNvPr>
          <p:cNvPicPr>
            <a:picLocks noChangeAspect="1"/>
          </p:cNvPicPr>
          <p:nvPr userDrawn="1"/>
        </p:nvPicPr>
        <p:blipFill rotWithShape="1">
          <a:blip r:embed="rId2"/>
          <a:srcRect b="13068"/>
          <a:stretch/>
        </p:blipFill>
        <p:spPr>
          <a:xfrm>
            <a:off x="0" y="-1"/>
            <a:ext cx="12192000" cy="6858001"/>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F6C646C2-FBCD-4F47-A62F-ECB1F73888F1}"/>
              </a:ext>
            </a:extLst>
          </p:cNvPr>
          <p:cNvPicPr>
            <a:picLocks noChangeAspect="1"/>
          </p:cNvPicPr>
          <p:nvPr userDrawn="1"/>
        </p:nvPicPr>
        <p:blipFill>
          <a:blip r:embed="rId3"/>
          <a:stretch>
            <a:fillRect/>
          </a:stretch>
        </p:blipFill>
        <p:spPr>
          <a:xfrm>
            <a:off x="10794762" y="5614606"/>
            <a:ext cx="559038" cy="481394"/>
          </a:xfrm>
          <a:prstGeom prst="rect">
            <a:avLst/>
          </a:prstGeom>
        </p:spPr>
      </p:pic>
      <p:sp>
        <p:nvSpPr>
          <p:cNvPr id="5" name="Title 1">
            <a:extLst>
              <a:ext uri="{FF2B5EF4-FFF2-40B4-BE49-F238E27FC236}">
                <a16:creationId xmlns:a16="http://schemas.microsoft.com/office/drawing/2014/main" id="{69D0E03B-9D59-FC4D-A84B-F50E9DB186D8}"/>
              </a:ext>
            </a:extLst>
          </p:cNvPr>
          <p:cNvSpPr>
            <a:spLocks noGrp="1"/>
          </p:cNvSpPr>
          <p:nvPr>
            <p:ph type="ctrTitle"/>
          </p:nvPr>
        </p:nvSpPr>
        <p:spPr>
          <a:xfrm>
            <a:off x="838200" y="762000"/>
            <a:ext cx="10515600" cy="778522"/>
          </a:xfrm>
          <a:prstGeom prst="rect">
            <a:avLst/>
          </a:prstGeom>
        </p:spPr>
        <p:txBody>
          <a:bodyPr anchor="ctr">
            <a:noAutofit/>
          </a:bodyPr>
          <a:lstStyle>
            <a:lvl1pPr algn="ctr">
              <a:defRPr sz="4000" b="1" i="0">
                <a:solidFill>
                  <a:srgbClr val="DA1A32"/>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ubtitle 2">
            <a:extLst>
              <a:ext uri="{FF2B5EF4-FFF2-40B4-BE49-F238E27FC236}">
                <a16:creationId xmlns:a16="http://schemas.microsoft.com/office/drawing/2014/main" id="{D013DDEF-712D-8F48-B151-738DC9C14BA7}"/>
              </a:ext>
            </a:extLst>
          </p:cNvPr>
          <p:cNvSpPr>
            <a:spLocks noGrp="1"/>
          </p:cNvSpPr>
          <p:nvPr>
            <p:ph type="subTitle" idx="1"/>
          </p:nvPr>
        </p:nvSpPr>
        <p:spPr>
          <a:xfrm>
            <a:off x="838200" y="1439589"/>
            <a:ext cx="10515600" cy="473875"/>
          </a:xfrm>
          <a:prstGeom prst="rect">
            <a:avLst/>
          </a:prstGeom>
        </p:spPr>
        <p:txBody>
          <a:bodyPr anchor="ctr">
            <a:noAutofit/>
          </a:bodyPr>
          <a:lstStyle>
            <a:lvl1pPr marL="0" indent="0" algn="ctr">
              <a:buNone/>
              <a:defRPr sz="2400" b="0" i="0" baseline="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4" name="Content Placeholder 12">
            <a:extLst>
              <a:ext uri="{FF2B5EF4-FFF2-40B4-BE49-F238E27FC236}">
                <a16:creationId xmlns:a16="http://schemas.microsoft.com/office/drawing/2014/main" id="{4D9D46D3-E11F-4046-939B-11320C081488}"/>
              </a:ext>
            </a:extLst>
          </p:cNvPr>
          <p:cNvSpPr>
            <a:spLocks noGrp="1"/>
          </p:cNvSpPr>
          <p:nvPr>
            <p:ph sz="quarter" idx="11"/>
          </p:nvPr>
        </p:nvSpPr>
        <p:spPr>
          <a:xfrm>
            <a:off x="838196" y="2565400"/>
            <a:ext cx="10515599" cy="3530600"/>
          </a:xfrm>
          <a:prstGeom prst="rect">
            <a:avLst/>
          </a:prstGeom>
        </p:spPr>
        <p:txBody>
          <a:bodyPr/>
          <a:lstStyle>
            <a:lvl1pPr>
              <a:defRPr sz="2000" b="0" i="0">
                <a:solidFill>
                  <a:schemeClr val="tx1">
                    <a:lumMod val="75000"/>
                    <a:lumOff val="25000"/>
                  </a:schemeClr>
                </a:solidFill>
                <a:latin typeface="Segoe UI" panose="020B0502040204020203" pitchFamily="34" charset="0"/>
                <a:cs typeface="Segoe UI" panose="020B0502040204020203" pitchFamily="34" charset="0"/>
              </a:defRPr>
            </a:lvl1pPr>
            <a:lvl2pPr>
              <a:defRPr sz="2000" b="0" i="0">
                <a:solidFill>
                  <a:schemeClr val="tx1">
                    <a:lumMod val="75000"/>
                    <a:lumOff val="25000"/>
                  </a:schemeClr>
                </a:solidFill>
                <a:latin typeface="Segoe UI" panose="020B0502040204020203" pitchFamily="34" charset="0"/>
                <a:cs typeface="Segoe UI" panose="020B0502040204020203" pitchFamily="34" charset="0"/>
              </a:defRPr>
            </a:lvl2pPr>
            <a:lvl3pPr>
              <a:defRPr sz="2000" b="0" i="0">
                <a:solidFill>
                  <a:schemeClr val="tx1">
                    <a:lumMod val="75000"/>
                    <a:lumOff val="25000"/>
                  </a:schemeClr>
                </a:solidFill>
                <a:latin typeface="Segoe UI" panose="020B0502040204020203" pitchFamily="34" charset="0"/>
                <a:cs typeface="Segoe UI" panose="020B0502040204020203" pitchFamily="34" charset="0"/>
              </a:defRPr>
            </a:lvl3pPr>
            <a:lvl4pPr>
              <a:defRPr sz="2000" b="0" i="0">
                <a:solidFill>
                  <a:schemeClr val="tx1">
                    <a:lumMod val="75000"/>
                    <a:lumOff val="25000"/>
                  </a:schemeClr>
                </a:solidFill>
                <a:latin typeface="Segoe UI" panose="020B0502040204020203" pitchFamily="34" charset="0"/>
                <a:cs typeface="Segoe UI" panose="020B0502040204020203" pitchFamily="34" charset="0"/>
              </a:defRPr>
            </a:lvl4pPr>
            <a:lvl5pPr>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2551416"/>
      </p:ext>
    </p:extLst>
  </p:cSld>
  <p:clrMapOvr>
    <a:masterClrMapping/>
  </p:clrMapOvr>
  <p:extLst>
    <p:ext uri="{DCECCB84-F9BA-43D5-87BE-67443E8EF086}">
      <p15:sldGuideLst xmlns:p15="http://schemas.microsoft.com/office/powerpoint/2012/main">
        <p15:guide id="1" pos="7152" userDrawn="1">
          <p15:clr>
            <a:srgbClr val="C35EA4"/>
          </p15:clr>
        </p15:guide>
        <p15:guide id="2" pos="528" userDrawn="1">
          <p15:clr>
            <a:srgbClr val="C35EA4"/>
          </p15:clr>
        </p15:guide>
        <p15:guide id="3" orient="horz" pos="480" userDrawn="1">
          <p15:clr>
            <a:srgbClr val="C35EA4"/>
          </p15:clr>
        </p15:guide>
        <p15:guide id="4" orient="horz" pos="3840" userDrawn="1">
          <p15:clr>
            <a:srgbClr val="C35EA4"/>
          </p15:clr>
        </p15:guide>
        <p15:guide id="5" pos="3840"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Logo Right">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F6C646C2-FBCD-4F47-A62F-ECB1F73888F1}"/>
              </a:ext>
            </a:extLst>
          </p:cNvPr>
          <p:cNvPicPr>
            <a:picLocks noChangeAspect="1"/>
          </p:cNvPicPr>
          <p:nvPr userDrawn="1"/>
        </p:nvPicPr>
        <p:blipFill>
          <a:blip r:embed="rId2"/>
          <a:stretch>
            <a:fillRect/>
          </a:stretch>
        </p:blipFill>
        <p:spPr>
          <a:xfrm>
            <a:off x="10794762" y="5614606"/>
            <a:ext cx="559038" cy="481394"/>
          </a:xfrm>
          <a:prstGeom prst="rect">
            <a:avLst/>
          </a:prstGeom>
        </p:spPr>
      </p:pic>
      <p:sp>
        <p:nvSpPr>
          <p:cNvPr id="5" name="Title 1">
            <a:extLst>
              <a:ext uri="{FF2B5EF4-FFF2-40B4-BE49-F238E27FC236}">
                <a16:creationId xmlns:a16="http://schemas.microsoft.com/office/drawing/2014/main" id="{69D0E03B-9D59-FC4D-A84B-F50E9DB186D8}"/>
              </a:ext>
            </a:extLst>
          </p:cNvPr>
          <p:cNvSpPr>
            <a:spLocks noGrp="1"/>
          </p:cNvSpPr>
          <p:nvPr>
            <p:ph type="ctrTitle"/>
          </p:nvPr>
        </p:nvSpPr>
        <p:spPr>
          <a:xfrm>
            <a:off x="838200" y="762000"/>
            <a:ext cx="10515600" cy="778522"/>
          </a:xfrm>
          <a:prstGeom prst="rect">
            <a:avLst/>
          </a:prstGeom>
        </p:spPr>
        <p:txBody>
          <a:bodyPr anchor="ctr">
            <a:noAutofit/>
          </a:bodyPr>
          <a:lstStyle>
            <a:lvl1pPr algn="ctr">
              <a:defRPr sz="4000" b="1" i="0">
                <a:solidFill>
                  <a:srgbClr val="DA1A32"/>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ubtitle 2">
            <a:extLst>
              <a:ext uri="{FF2B5EF4-FFF2-40B4-BE49-F238E27FC236}">
                <a16:creationId xmlns:a16="http://schemas.microsoft.com/office/drawing/2014/main" id="{D013DDEF-712D-8F48-B151-738DC9C14BA7}"/>
              </a:ext>
            </a:extLst>
          </p:cNvPr>
          <p:cNvSpPr>
            <a:spLocks noGrp="1"/>
          </p:cNvSpPr>
          <p:nvPr>
            <p:ph type="subTitle" idx="1"/>
          </p:nvPr>
        </p:nvSpPr>
        <p:spPr>
          <a:xfrm>
            <a:off x="838200" y="1439589"/>
            <a:ext cx="10515600" cy="473875"/>
          </a:xfrm>
          <a:prstGeom prst="rect">
            <a:avLst/>
          </a:prstGeom>
        </p:spPr>
        <p:txBody>
          <a:bodyPr anchor="ctr">
            <a:noAutofit/>
          </a:bodyPr>
          <a:lstStyle>
            <a:lvl1pPr marL="0" indent="0" algn="ctr">
              <a:buNone/>
              <a:defRPr sz="2400" b="0" i="0" baseline="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4" name="Content Placeholder 12">
            <a:extLst>
              <a:ext uri="{FF2B5EF4-FFF2-40B4-BE49-F238E27FC236}">
                <a16:creationId xmlns:a16="http://schemas.microsoft.com/office/drawing/2014/main" id="{4D9D46D3-E11F-4046-939B-11320C081488}"/>
              </a:ext>
            </a:extLst>
          </p:cNvPr>
          <p:cNvSpPr>
            <a:spLocks noGrp="1"/>
          </p:cNvSpPr>
          <p:nvPr>
            <p:ph sz="quarter" idx="11"/>
          </p:nvPr>
        </p:nvSpPr>
        <p:spPr>
          <a:xfrm>
            <a:off x="838196" y="2565400"/>
            <a:ext cx="10515599" cy="3530600"/>
          </a:xfrm>
          <a:prstGeom prst="rect">
            <a:avLst/>
          </a:prstGeom>
        </p:spPr>
        <p:txBody>
          <a:bodyPr/>
          <a:lstStyle>
            <a:lvl1pPr>
              <a:defRPr sz="2000" b="0" i="0">
                <a:solidFill>
                  <a:schemeClr val="tx1">
                    <a:lumMod val="75000"/>
                    <a:lumOff val="25000"/>
                  </a:schemeClr>
                </a:solidFill>
                <a:latin typeface="Segoe UI" panose="020B0502040204020203" pitchFamily="34" charset="0"/>
                <a:cs typeface="Segoe UI" panose="020B0502040204020203" pitchFamily="34" charset="0"/>
              </a:defRPr>
            </a:lvl1pPr>
            <a:lvl2pPr>
              <a:defRPr sz="2000" b="0" i="0">
                <a:solidFill>
                  <a:schemeClr val="tx1">
                    <a:lumMod val="75000"/>
                    <a:lumOff val="25000"/>
                  </a:schemeClr>
                </a:solidFill>
                <a:latin typeface="Segoe UI" panose="020B0502040204020203" pitchFamily="34" charset="0"/>
                <a:cs typeface="Segoe UI" panose="020B0502040204020203" pitchFamily="34" charset="0"/>
              </a:defRPr>
            </a:lvl2pPr>
            <a:lvl3pPr>
              <a:defRPr sz="2000" b="0" i="0">
                <a:solidFill>
                  <a:schemeClr val="tx1">
                    <a:lumMod val="75000"/>
                    <a:lumOff val="25000"/>
                  </a:schemeClr>
                </a:solidFill>
                <a:latin typeface="Segoe UI" panose="020B0502040204020203" pitchFamily="34" charset="0"/>
                <a:cs typeface="Segoe UI" panose="020B0502040204020203" pitchFamily="34" charset="0"/>
              </a:defRPr>
            </a:lvl3pPr>
            <a:lvl4pPr>
              <a:defRPr sz="2000" b="0" i="0">
                <a:solidFill>
                  <a:schemeClr val="tx1">
                    <a:lumMod val="75000"/>
                    <a:lumOff val="25000"/>
                  </a:schemeClr>
                </a:solidFill>
                <a:latin typeface="Segoe UI" panose="020B0502040204020203" pitchFamily="34" charset="0"/>
                <a:cs typeface="Segoe UI" panose="020B0502040204020203" pitchFamily="34" charset="0"/>
              </a:defRPr>
            </a:lvl4pPr>
            <a:lvl5pPr>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7681854"/>
      </p:ext>
    </p:extLst>
  </p:cSld>
  <p:clrMapOvr>
    <a:masterClrMapping/>
  </p:clrMapOvr>
  <p:extLst>
    <p:ext uri="{DCECCB84-F9BA-43D5-87BE-67443E8EF086}">
      <p15:sldGuideLst xmlns:p15="http://schemas.microsoft.com/office/powerpoint/2012/main">
        <p15:guide id="1" pos="7152" userDrawn="1">
          <p15:clr>
            <a:srgbClr val="C35EA4"/>
          </p15:clr>
        </p15:guide>
        <p15:guide id="2" pos="528" userDrawn="1">
          <p15:clr>
            <a:srgbClr val="C35EA4"/>
          </p15:clr>
        </p15:guide>
        <p15:guide id="3" orient="horz" pos="480" userDrawn="1">
          <p15:clr>
            <a:srgbClr val="C35EA4"/>
          </p15:clr>
        </p15:guide>
        <p15:guide id="4" orient="horz" pos="3840" userDrawn="1">
          <p15:clr>
            <a:srgbClr val="C35EA4"/>
          </p15:clr>
        </p15:guide>
        <p15:guide id="5" pos="3840" userDrawn="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Logo Righ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94CEE2-54C3-164D-B006-957F859DA5B4}"/>
              </a:ext>
            </a:extLst>
          </p:cNvPr>
          <p:cNvPicPr>
            <a:picLocks noChangeAspect="1"/>
          </p:cNvPicPr>
          <p:nvPr userDrawn="1"/>
        </p:nvPicPr>
        <p:blipFill rotWithShape="1">
          <a:blip r:embed="rId2"/>
          <a:srcRect b="13068"/>
          <a:stretch/>
        </p:blipFill>
        <p:spPr>
          <a:xfrm>
            <a:off x="0" y="-1"/>
            <a:ext cx="12192000" cy="6858001"/>
          </a:xfrm>
          <a:prstGeom prst="rect">
            <a:avLst/>
          </a:prstGeom>
        </p:spPr>
      </p:pic>
      <p:sp>
        <p:nvSpPr>
          <p:cNvPr id="5" name="Title 1">
            <a:extLst>
              <a:ext uri="{FF2B5EF4-FFF2-40B4-BE49-F238E27FC236}">
                <a16:creationId xmlns:a16="http://schemas.microsoft.com/office/drawing/2014/main" id="{69D0E03B-9D59-FC4D-A84B-F50E9DB186D8}"/>
              </a:ext>
            </a:extLst>
          </p:cNvPr>
          <p:cNvSpPr>
            <a:spLocks noGrp="1"/>
          </p:cNvSpPr>
          <p:nvPr>
            <p:ph type="ctrTitle"/>
          </p:nvPr>
        </p:nvSpPr>
        <p:spPr>
          <a:xfrm>
            <a:off x="838200" y="762000"/>
            <a:ext cx="10515600" cy="778522"/>
          </a:xfrm>
          <a:prstGeom prst="rect">
            <a:avLst/>
          </a:prstGeom>
        </p:spPr>
        <p:txBody>
          <a:bodyPr anchor="ctr">
            <a:noAutofit/>
          </a:bodyPr>
          <a:lstStyle>
            <a:lvl1pPr algn="ctr">
              <a:defRPr sz="4000" b="1" i="0">
                <a:solidFill>
                  <a:srgbClr val="DA1A32"/>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ubtitle 2">
            <a:extLst>
              <a:ext uri="{FF2B5EF4-FFF2-40B4-BE49-F238E27FC236}">
                <a16:creationId xmlns:a16="http://schemas.microsoft.com/office/drawing/2014/main" id="{D013DDEF-712D-8F48-B151-738DC9C14BA7}"/>
              </a:ext>
            </a:extLst>
          </p:cNvPr>
          <p:cNvSpPr>
            <a:spLocks noGrp="1"/>
          </p:cNvSpPr>
          <p:nvPr>
            <p:ph type="subTitle" idx="1"/>
          </p:nvPr>
        </p:nvSpPr>
        <p:spPr>
          <a:xfrm>
            <a:off x="838200" y="1439589"/>
            <a:ext cx="10515600" cy="473875"/>
          </a:xfrm>
          <a:prstGeom prst="rect">
            <a:avLst/>
          </a:prstGeom>
        </p:spPr>
        <p:txBody>
          <a:bodyPr anchor="ctr">
            <a:noAutofit/>
          </a:bodyPr>
          <a:lstStyle>
            <a:lvl1pPr marL="0" indent="0" algn="ctr">
              <a:buNone/>
              <a:defRPr sz="2400" b="0" i="0" baseline="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4" name="Content Placeholder 12">
            <a:extLst>
              <a:ext uri="{FF2B5EF4-FFF2-40B4-BE49-F238E27FC236}">
                <a16:creationId xmlns:a16="http://schemas.microsoft.com/office/drawing/2014/main" id="{4D9D46D3-E11F-4046-939B-11320C081488}"/>
              </a:ext>
            </a:extLst>
          </p:cNvPr>
          <p:cNvSpPr>
            <a:spLocks noGrp="1"/>
          </p:cNvSpPr>
          <p:nvPr>
            <p:ph sz="quarter" idx="11"/>
          </p:nvPr>
        </p:nvSpPr>
        <p:spPr>
          <a:xfrm>
            <a:off x="838196" y="2565400"/>
            <a:ext cx="10515599" cy="3530600"/>
          </a:xfrm>
          <a:prstGeom prst="rect">
            <a:avLst/>
          </a:prstGeom>
        </p:spPr>
        <p:txBody>
          <a:bodyPr/>
          <a:lstStyle>
            <a:lvl1pPr>
              <a:defRPr sz="2000" b="0" i="0">
                <a:solidFill>
                  <a:schemeClr val="tx1">
                    <a:lumMod val="75000"/>
                    <a:lumOff val="25000"/>
                  </a:schemeClr>
                </a:solidFill>
                <a:latin typeface="Segoe UI" panose="020B0502040204020203" pitchFamily="34" charset="0"/>
                <a:cs typeface="Segoe UI" panose="020B0502040204020203" pitchFamily="34" charset="0"/>
              </a:defRPr>
            </a:lvl1pPr>
            <a:lvl2pPr>
              <a:defRPr sz="2000" b="0" i="0">
                <a:solidFill>
                  <a:schemeClr val="tx1">
                    <a:lumMod val="75000"/>
                    <a:lumOff val="25000"/>
                  </a:schemeClr>
                </a:solidFill>
                <a:latin typeface="Segoe UI" panose="020B0502040204020203" pitchFamily="34" charset="0"/>
                <a:cs typeface="Segoe UI" panose="020B0502040204020203" pitchFamily="34" charset="0"/>
              </a:defRPr>
            </a:lvl2pPr>
            <a:lvl3pPr>
              <a:defRPr sz="2000" b="0" i="0">
                <a:solidFill>
                  <a:schemeClr val="tx1">
                    <a:lumMod val="75000"/>
                    <a:lumOff val="25000"/>
                  </a:schemeClr>
                </a:solidFill>
                <a:latin typeface="Segoe UI" panose="020B0502040204020203" pitchFamily="34" charset="0"/>
                <a:cs typeface="Segoe UI" panose="020B0502040204020203" pitchFamily="34" charset="0"/>
              </a:defRPr>
            </a:lvl3pPr>
            <a:lvl4pPr>
              <a:defRPr sz="2000" b="0" i="0">
                <a:solidFill>
                  <a:schemeClr val="tx1">
                    <a:lumMod val="75000"/>
                    <a:lumOff val="25000"/>
                  </a:schemeClr>
                </a:solidFill>
                <a:latin typeface="Segoe UI" panose="020B0502040204020203" pitchFamily="34" charset="0"/>
                <a:cs typeface="Segoe UI" panose="020B0502040204020203" pitchFamily="34" charset="0"/>
              </a:defRPr>
            </a:lvl4pPr>
            <a:lvl5pPr>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8374638"/>
      </p:ext>
    </p:extLst>
  </p:cSld>
  <p:clrMapOvr>
    <a:masterClrMapping/>
  </p:clrMapOvr>
  <p:extLst>
    <p:ext uri="{DCECCB84-F9BA-43D5-87BE-67443E8EF086}">
      <p15:sldGuideLst xmlns:p15="http://schemas.microsoft.com/office/powerpoint/2012/main">
        <p15:guide id="1" pos="7152" userDrawn="1">
          <p15:clr>
            <a:srgbClr val="C35EA4"/>
          </p15:clr>
        </p15:guide>
        <p15:guide id="2" pos="528" userDrawn="1">
          <p15:clr>
            <a:srgbClr val="C35EA4"/>
          </p15:clr>
        </p15:guide>
        <p15:guide id="3" orient="horz" pos="480" userDrawn="1">
          <p15:clr>
            <a:srgbClr val="C35EA4"/>
          </p15:clr>
        </p15:guide>
        <p15:guide id="4" orient="horz" pos="3840" userDrawn="1">
          <p15:clr>
            <a:srgbClr val="C35EA4"/>
          </p15:clr>
        </p15:guide>
        <p15:guide id="5" pos="3840" userDrawn="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Logo Righ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D0E03B-9D59-FC4D-A84B-F50E9DB186D8}"/>
              </a:ext>
            </a:extLst>
          </p:cNvPr>
          <p:cNvSpPr>
            <a:spLocks noGrp="1"/>
          </p:cNvSpPr>
          <p:nvPr>
            <p:ph type="ctrTitle"/>
          </p:nvPr>
        </p:nvSpPr>
        <p:spPr>
          <a:xfrm>
            <a:off x="838200" y="762000"/>
            <a:ext cx="10515600" cy="778522"/>
          </a:xfrm>
          <a:prstGeom prst="rect">
            <a:avLst/>
          </a:prstGeom>
        </p:spPr>
        <p:txBody>
          <a:bodyPr anchor="ctr">
            <a:noAutofit/>
          </a:bodyPr>
          <a:lstStyle>
            <a:lvl1pPr algn="ctr">
              <a:defRPr sz="4000" b="1" i="0">
                <a:solidFill>
                  <a:srgbClr val="DA1A32"/>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ubtitle 2">
            <a:extLst>
              <a:ext uri="{FF2B5EF4-FFF2-40B4-BE49-F238E27FC236}">
                <a16:creationId xmlns:a16="http://schemas.microsoft.com/office/drawing/2014/main" id="{D013DDEF-712D-8F48-B151-738DC9C14BA7}"/>
              </a:ext>
            </a:extLst>
          </p:cNvPr>
          <p:cNvSpPr>
            <a:spLocks noGrp="1"/>
          </p:cNvSpPr>
          <p:nvPr>
            <p:ph type="subTitle" idx="1"/>
          </p:nvPr>
        </p:nvSpPr>
        <p:spPr>
          <a:xfrm>
            <a:off x="838200" y="1439589"/>
            <a:ext cx="10515600" cy="473875"/>
          </a:xfrm>
          <a:prstGeom prst="rect">
            <a:avLst/>
          </a:prstGeom>
        </p:spPr>
        <p:txBody>
          <a:bodyPr anchor="ctr">
            <a:noAutofit/>
          </a:bodyPr>
          <a:lstStyle>
            <a:lvl1pPr marL="0" indent="0" algn="ctr">
              <a:buNone/>
              <a:defRPr sz="2400" b="0" i="0" baseline="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4" name="Content Placeholder 12">
            <a:extLst>
              <a:ext uri="{FF2B5EF4-FFF2-40B4-BE49-F238E27FC236}">
                <a16:creationId xmlns:a16="http://schemas.microsoft.com/office/drawing/2014/main" id="{4D9D46D3-E11F-4046-939B-11320C081488}"/>
              </a:ext>
            </a:extLst>
          </p:cNvPr>
          <p:cNvSpPr>
            <a:spLocks noGrp="1"/>
          </p:cNvSpPr>
          <p:nvPr>
            <p:ph sz="quarter" idx="11"/>
          </p:nvPr>
        </p:nvSpPr>
        <p:spPr>
          <a:xfrm>
            <a:off x="838196" y="2565400"/>
            <a:ext cx="10515599" cy="3530600"/>
          </a:xfrm>
          <a:prstGeom prst="rect">
            <a:avLst/>
          </a:prstGeom>
        </p:spPr>
        <p:txBody>
          <a:bodyPr/>
          <a:lstStyle>
            <a:lvl1pPr>
              <a:defRPr sz="2000" b="0" i="0">
                <a:solidFill>
                  <a:schemeClr val="tx1">
                    <a:lumMod val="75000"/>
                    <a:lumOff val="25000"/>
                  </a:schemeClr>
                </a:solidFill>
                <a:latin typeface="Segoe UI" panose="020B0502040204020203" pitchFamily="34" charset="0"/>
                <a:cs typeface="Segoe UI" panose="020B0502040204020203" pitchFamily="34" charset="0"/>
              </a:defRPr>
            </a:lvl1pPr>
            <a:lvl2pPr>
              <a:defRPr sz="2000" b="0" i="0">
                <a:solidFill>
                  <a:schemeClr val="tx1">
                    <a:lumMod val="75000"/>
                    <a:lumOff val="25000"/>
                  </a:schemeClr>
                </a:solidFill>
                <a:latin typeface="Segoe UI" panose="020B0502040204020203" pitchFamily="34" charset="0"/>
                <a:cs typeface="Segoe UI" panose="020B0502040204020203" pitchFamily="34" charset="0"/>
              </a:defRPr>
            </a:lvl2pPr>
            <a:lvl3pPr>
              <a:defRPr sz="2000" b="0" i="0">
                <a:solidFill>
                  <a:schemeClr val="tx1">
                    <a:lumMod val="75000"/>
                    <a:lumOff val="25000"/>
                  </a:schemeClr>
                </a:solidFill>
                <a:latin typeface="Segoe UI" panose="020B0502040204020203" pitchFamily="34" charset="0"/>
                <a:cs typeface="Segoe UI" panose="020B0502040204020203" pitchFamily="34" charset="0"/>
              </a:defRPr>
            </a:lvl3pPr>
            <a:lvl4pPr>
              <a:defRPr sz="2000" b="0" i="0">
                <a:solidFill>
                  <a:schemeClr val="tx1">
                    <a:lumMod val="75000"/>
                    <a:lumOff val="25000"/>
                  </a:schemeClr>
                </a:solidFill>
                <a:latin typeface="Segoe UI" panose="020B0502040204020203" pitchFamily="34" charset="0"/>
                <a:cs typeface="Segoe UI" panose="020B0502040204020203" pitchFamily="34" charset="0"/>
              </a:defRPr>
            </a:lvl4pPr>
            <a:lvl5pPr>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7542388"/>
      </p:ext>
    </p:extLst>
  </p:cSld>
  <p:clrMapOvr>
    <a:masterClrMapping/>
  </p:clrMapOvr>
  <p:extLst>
    <p:ext uri="{DCECCB84-F9BA-43D5-87BE-67443E8EF086}">
      <p15:sldGuideLst xmlns:p15="http://schemas.microsoft.com/office/powerpoint/2012/main">
        <p15:guide id="1" pos="7152" userDrawn="1">
          <p15:clr>
            <a:srgbClr val="C35EA4"/>
          </p15:clr>
        </p15:guide>
        <p15:guide id="2" pos="528" userDrawn="1">
          <p15:clr>
            <a:srgbClr val="C35EA4"/>
          </p15:clr>
        </p15:guide>
        <p15:guide id="3" orient="horz" pos="480" userDrawn="1">
          <p15:clr>
            <a:srgbClr val="C35EA4"/>
          </p15:clr>
        </p15:guide>
        <p15:guide id="4" orient="horz" pos="3840" userDrawn="1">
          <p15:clr>
            <a:srgbClr val="C35EA4"/>
          </p15:clr>
        </p15:guide>
        <p15:guide id="5" pos="3840" userDrawn="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Logo Righ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094CEE2-54C3-164D-B006-957F859DA5B4}"/>
              </a:ext>
            </a:extLst>
          </p:cNvPr>
          <p:cNvPicPr>
            <a:picLocks noChangeAspect="1"/>
          </p:cNvPicPr>
          <p:nvPr userDrawn="1"/>
        </p:nvPicPr>
        <p:blipFill rotWithShape="1">
          <a:blip r:embed="rId2"/>
          <a:srcRect b="13068"/>
          <a:stretch/>
        </p:blipFill>
        <p:spPr>
          <a:xfrm>
            <a:off x="0" y="-1"/>
            <a:ext cx="12192000" cy="6858001"/>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F6C646C2-FBCD-4F47-A62F-ECB1F73888F1}"/>
              </a:ext>
            </a:extLst>
          </p:cNvPr>
          <p:cNvPicPr>
            <a:picLocks noChangeAspect="1"/>
          </p:cNvPicPr>
          <p:nvPr userDrawn="1"/>
        </p:nvPicPr>
        <p:blipFill>
          <a:blip r:embed="rId3"/>
          <a:stretch>
            <a:fillRect/>
          </a:stretch>
        </p:blipFill>
        <p:spPr>
          <a:xfrm>
            <a:off x="10794762" y="5614606"/>
            <a:ext cx="559038" cy="481394"/>
          </a:xfrm>
          <a:prstGeom prst="rect">
            <a:avLst/>
          </a:prstGeom>
        </p:spPr>
      </p:pic>
      <p:sp>
        <p:nvSpPr>
          <p:cNvPr id="5" name="Title 1">
            <a:extLst>
              <a:ext uri="{FF2B5EF4-FFF2-40B4-BE49-F238E27FC236}">
                <a16:creationId xmlns:a16="http://schemas.microsoft.com/office/drawing/2014/main" id="{69D0E03B-9D59-FC4D-A84B-F50E9DB186D8}"/>
              </a:ext>
            </a:extLst>
          </p:cNvPr>
          <p:cNvSpPr>
            <a:spLocks noGrp="1"/>
          </p:cNvSpPr>
          <p:nvPr>
            <p:ph type="ctrTitle"/>
          </p:nvPr>
        </p:nvSpPr>
        <p:spPr>
          <a:xfrm>
            <a:off x="838200" y="762000"/>
            <a:ext cx="10515600" cy="778522"/>
          </a:xfrm>
          <a:prstGeom prst="rect">
            <a:avLst/>
          </a:prstGeom>
        </p:spPr>
        <p:txBody>
          <a:bodyPr anchor="ctr">
            <a:noAutofit/>
          </a:bodyPr>
          <a:lstStyle>
            <a:lvl1pPr algn="ctr">
              <a:defRPr sz="4000" b="1" i="0">
                <a:solidFill>
                  <a:srgbClr val="DA1A32"/>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ubtitle 2">
            <a:extLst>
              <a:ext uri="{FF2B5EF4-FFF2-40B4-BE49-F238E27FC236}">
                <a16:creationId xmlns:a16="http://schemas.microsoft.com/office/drawing/2014/main" id="{D013DDEF-712D-8F48-B151-738DC9C14BA7}"/>
              </a:ext>
            </a:extLst>
          </p:cNvPr>
          <p:cNvSpPr>
            <a:spLocks noGrp="1"/>
          </p:cNvSpPr>
          <p:nvPr>
            <p:ph type="subTitle" idx="1"/>
          </p:nvPr>
        </p:nvSpPr>
        <p:spPr>
          <a:xfrm>
            <a:off x="838200" y="1439589"/>
            <a:ext cx="10515600" cy="473875"/>
          </a:xfrm>
          <a:prstGeom prst="rect">
            <a:avLst/>
          </a:prstGeom>
        </p:spPr>
        <p:txBody>
          <a:bodyPr anchor="ctr">
            <a:noAutofit/>
          </a:bodyPr>
          <a:lstStyle>
            <a:lvl1pPr marL="0" indent="0" algn="ctr">
              <a:buNone/>
              <a:defRPr sz="2400" b="0" i="0" baseline="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4" name="Content Placeholder 12">
            <a:extLst>
              <a:ext uri="{FF2B5EF4-FFF2-40B4-BE49-F238E27FC236}">
                <a16:creationId xmlns:a16="http://schemas.microsoft.com/office/drawing/2014/main" id="{4D9D46D3-E11F-4046-939B-11320C081488}"/>
              </a:ext>
            </a:extLst>
          </p:cNvPr>
          <p:cNvSpPr>
            <a:spLocks noGrp="1"/>
          </p:cNvSpPr>
          <p:nvPr>
            <p:ph sz="quarter" idx="11"/>
          </p:nvPr>
        </p:nvSpPr>
        <p:spPr>
          <a:xfrm>
            <a:off x="838196" y="2565400"/>
            <a:ext cx="10515599" cy="3530600"/>
          </a:xfrm>
          <a:prstGeom prst="rect">
            <a:avLst/>
          </a:prstGeom>
        </p:spPr>
        <p:txBody>
          <a:bodyPr/>
          <a:lstStyle>
            <a:lvl1pPr>
              <a:defRPr sz="2000" b="0" i="0">
                <a:solidFill>
                  <a:schemeClr val="tx1">
                    <a:lumMod val="75000"/>
                    <a:lumOff val="25000"/>
                  </a:schemeClr>
                </a:solidFill>
                <a:latin typeface="Segoe UI" panose="020B0502040204020203" pitchFamily="34" charset="0"/>
                <a:cs typeface="Segoe UI" panose="020B0502040204020203" pitchFamily="34" charset="0"/>
              </a:defRPr>
            </a:lvl1pPr>
            <a:lvl2pPr>
              <a:defRPr sz="2000" b="0" i="0">
                <a:solidFill>
                  <a:schemeClr val="tx1">
                    <a:lumMod val="75000"/>
                    <a:lumOff val="25000"/>
                  </a:schemeClr>
                </a:solidFill>
                <a:latin typeface="Segoe UI" panose="020B0502040204020203" pitchFamily="34" charset="0"/>
                <a:cs typeface="Segoe UI" panose="020B0502040204020203" pitchFamily="34" charset="0"/>
              </a:defRPr>
            </a:lvl2pPr>
            <a:lvl3pPr>
              <a:defRPr sz="2000" b="0" i="0">
                <a:solidFill>
                  <a:schemeClr val="tx1">
                    <a:lumMod val="75000"/>
                    <a:lumOff val="25000"/>
                  </a:schemeClr>
                </a:solidFill>
                <a:latin typeface="Segoe UI" panose="020B0502040204020203" pitchFamily="34" charset="0"/>
                <a:cs typeface="Segoe UI" panose="020B0502040204020203" pitchFamily="34" charset="0"/>
              </a:defRPr>
            </a:lvl3pPr>
            <a:lvl4pPr>
              <a:defRPr sz="2000" b="0" i="0">
                <a:solidFill>
                  <a:schemeClr val="tx1">
                    <a:lumMod val="75000"/>
                    <a:lumOff val="25000"/>
                  </a:schemeClr>
                </a:solidFill>
                <a:latin typeface="Segoe UI" panose="020B0502040204020203" pitchFamily="34" charset="0"/>
                <a:cs typeface="Segoe UI" panose="020B0502040204020203" pitchFamily="34" charset="0"/>
              </a:defRPr>
            </a:lvl4pPr>
            <a:lvl5pPr>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2ECD8A9E-E2CC-9A45-9B9A-C1EE95425E60}"/>
              </a:ext>
            </a:extLst>
          </p:cNvPr>
          <p:cNvSpPr txBox="1"/>
          <p:nvPr userDrawn="1"/>
        </p:nvSpPr>
        <p:spPr>
          <a:xfrm>
            <a:off x="4140200" y="6322366"/>
            <a:ext cx="3911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lumMod val="75000"/>
                    <a:lumOff val="25000"/>
                  </a:schemeClr>
                </a:solidFill>
                <a:latin typeface="Segoe UI" charset="0"/>
                <a:ea typeface="Segoe UI" charset="0"/>
                <a:cs typeface="Segoe UI" charset="0"/>
              </a:rPr>
              <a:t>PROPRIETARY</a:t>
            </a:r>
            <a:r>
              <a:rPr lang="en-US" sz="1200" b="0" i="0" baseline="0" dirty="0">
                <a:solidFill>
                  <a:schemeClr val="tx1">
                    <a:lumMod val="75000"/>
                    <a:lumOff val="25000"/>
                  </a:schemeClr>
                </a:solidFill>
                <a:latin typeface="Segoe UI" charset="0"/>
                <a:ea typeface="Segoe UI" charset="0"/>
                <a:cs typeface="Segoe UI" charset="0"/>
              </a:rPr>
              <a:t> AND CONFIDENTIAL</a:t>
            </a:r>
            <a:endParaRPr lang="en-US" sz="1200" b="0" i="0" dirty="0">
              <a:solidFill>
                <a:schemeClr val="tx1">
                  <a:lumMod val="75000"/>
                  <a:lumOff val="25000"/>
                </a:schemeClr>
              </a:solidFill>
              <a:latin typeface="Segoe UI" charset="0"/>
              <a:ea typeface="Segoe UI" charset="0"/>
              <a:cs typeface="Segoe UI" charset="0"/>
            </a:endParaRPr>
          </a:p>
          <a:p>
            <a:pPr algn="ctr"/>
            <a:endParaRPr lang="en-US" sz="1200" dirty="0">
              <a:solidFill>
                <a:schemeClr val="tx1">
                  <a:lumMod val="75000"/>
                  <a:lumOff val="25000"/>
                </a:schemeClr>
              </a:solidFill>
            </a:endParaRPr>
          </a:p>
        </p:txBody>
      </p:sp>
    </p:spTree>
    <p:extLst>
      <p:ext uri="{BB962C8B-B14F-4D97-AF65-F5344CB8AC3E}">
        <p14:creationId xmlns:p14="http://schemas.microsoft.com/office/powerpoint/2010/main" val="438228945"/>
      </p:ext>
    </p:extLst>
  </p:cSld>
  <p:clrMapOvr>
    <a:masterClrMapping/>
  </p:clrMapOvr>
  <p:extLst>
    <p:ext uri="{DCECCB84-F9BA-43D5-87BE-67443E8EF086}">
      <p15:sldGuideLst xmlns:p15="http://schemas.microsoft.com/office/powerpoint/2012/main">
        <p15:guide id="1" pos="7152" userDrawn="1">
          <p15:clr>
            <a:srgbClr val="C35EA4"/>
          </p15:clr>
        </p15:guide>
        <p15:guide id="2" pos="528" userDrawn="1">
          <p15:clr>
            <a:srgbClr val="C35EA4"/>
          </p15:clr>
        </p15:guide>
        <p15:guide id="3" orient="horz" pos="480" userDrawn="1">
          <p15:clr>
            <a:srgbClr val="C35EA4"/>
          </p15:clr>
        </p15:guide>
        <p15:guide id="4" orient="horz" pos="3840" userDrawn="1">
          <p15:clr>
            <a:srgbClr val="C35EA4"/>
          </p15:clr>
        </p15:guide>
        <p15:guide id="5" pos="3840" userDrawn="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Logo Right">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F6C646C2-FBCD-4F47-A62F-ECB1F73888F1}"/>
              </a:ext>
            </a:extLst>
          </p:cNvPr>
          <p:cNvPicPr>
            <a:picLocks noChangeAspect="1"/>
          </p:cNvPicPr>
          <p:nvPr userDrawn="1"/>
        </p:nvPicPr>
        <p:blipFill>
          <a:blip r:embed="rId2"/>
          <a:stretch>
            <a:fillRect/>
          </a:stretch>
        </p:blipFill>
        <p:spPr>
          <a:xfrm>
            <a:off x="10794762" y="5614606"/>
            <a:ext cx="559038" cy="481394"/>
          </a:xfrm>
          <a:prstGeom prst="rect">
            <a:avLst/>
          </a:prstGeom>
        </p:spPr>
      </p:pic>
      <p:sp>
        <p:nvSpPr>
          <p:cNvPr id="5" name="Title 1">
            <a:extLst>
              <a:ext uri="{FF2B5EF4-FFF2-40B4-BE49-F238E27FC236}">
                <a16:creationId xmlns:a16="http://schemas.microsoft.com/office/drawing/2014/main" id="{69D0E03B-9D59-FC4D-A84B-F50E9DB186D8}"/>
              </a:ext>
            </a:extLst>
          </p:cNvPr>
          <p:cNvSpPr>
            <a:spLocks noGrp="1"/>
          </p:cNvSpPr>
          <p:nvPr>
            <p:ph type="ctrTitle"/>
          </p:nvPr>
        </p:nvSpPr>
        <p:spPr>
          <a:xfrm>
            <a:off x="838200" y="762000"/>
            <a:ext cx="10515600" cy="778522"/>
          </a:xfrm>
          <a:prstGeom prst="rect">
            <a:avLst/>
          </a:prstGeom>
        </p:spPr>
        <p:txBody>
          <a:bodyPr anchor="ctr">
            <a:noAutofit/>
          </a:bodyPr>
          <a:lstStyle>
            <a:lvl1pPr algn="ctr">
              <a:defRPr sz="4000" b="1" i="0">
                <a:solidFill>
                  <a:srgbClr val="DA1A32"/>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ubtitle 2">
            <a:extLst>
              <a:ext uri="{FF2B5EF4-FFF2-40B4-BE49-F238E27FC236}">
                <a16:creationId xmlns:a16="http://schemas.microsoft.com/office/drawing/2014/main" id="{D013DDEF-712D-8F48-B151-738DC9C14BA7}"/>
              </a:ext>
            </a:extLst>
          </p:cNvPr>
          <p:cNvSpPr>
            <a:spLocks noGrp="1"/>
          </p:cNvSpPr>
          <p:nvPr>
            <p:ph type="subTitle" idx="1"/>
          </p:nvPr>
        </p:nvSpPr>
        <p:spPr>
          <a:xfrm>
            <a:off x="838200" y="1439589"/>
            <a:ext cx="10515600" cy="473875"/>
          </a:xfrm>
          <a:prstGeom prst="rect">
            <a:avLst/>
          </a:prstGeom>
        </p:spPr>
        <p:txBody>
          <a:bodyPr anchor="ctr">
            <a:noAutofit/>
          </a:bodyPr>
          <a:lstStyle>
            <a:lvl1pPr marL="0" indent="0" algn="ctr">
              <a:buNone/>
              <a:defRPr sz="2400" b="0" i="0" baseline="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4" name="Content Placeholder 12">
            <a:extLst>
              <a:ext uri="{FF2B5EF4-FFF2-40B4-BE49-F238E27FC236}">
                <a16:creationId xmlns:a16="http://schemas.microsoft.com/office/drawing/2014/main" id="{4D9D46D3-E11F-4046-939B-11320C081488}"/>
              </a:ext>
            </a:extLst>
          </p:cNvPr>
          <p:cNvSpPr>
            <a:spLocks noGrp="1"/>
          </p:cNvSpPr>
          <p:nvPr>
            <p:ph sz="quarter" idx="11"/>
          </p:nvPr>
        </p:nvSpPr>
        <p:spPr>
          <a:xfrm>
            <a:off x="838196" y="2565400"/>
            <a:ext cx="10515599" cy="3530600"/>
          </a:xfrm>
          <a:prstGeom prst="rect">
            <a:avLst/>
          </a:prstGeom>
        </p:spPr>
        <p:txBody>
          <a:bodyPr/>
          <a:lstStyle>
            <a:lvl1pPr>
              <a:defRPr sz="2000" b="0" i="0">
                <a:solidFill>
                  <a:schemeClr val="tx1">
                    <a:lumMod val="75000"/>
                    <a:lumOff val="25000"/>
                  </a:schemeClr>
                </a:solidFill>
                <a:latin typeface="Segoe UI" panose="020B0502040204020203" pitchFamily="34" charset="0"/>
                <a:cs typeface="Segoe UI" panose="020B0502040204020203" pitchFamily="34" charset="0"/>
              </a:defRPr>
            </a:lvl1pPr>
            <a:lvl2pPr>
              <a:defRPr sz="2000" b="0" i="0">
                <a:solidFill>
                  <a:schemeClr val="tx1">
                    <a:lumMod val="75000"/>
                    <a:lumOff val="25000"/>
                  </a:schemeClr>
                </a:solidFill>
                <a:latin typeface="Segoe UI" panose="020B0502040204020203" pitchFamily="34" charset="0"/>
                <a:cs typeface="Segoe UI" panose="020B0502040204020203" pitchFamily="34" charset="0"/>
              </a:defRPr>
            </a:lvl2pPr>
            <a:lvl3pPr>
              <a:defRPr sz="2000" b="0" i="0">
                <a:solidFill>
                  <a:schemeClr val="tx1">
                    <a:lumMod val="75000"/>
                    <a:lumOff val="25000"/>
                  </a:schemeClr>
                </a:solidFill>
                <a:latin typeface="Segoe UI" panose="020B0502040204020203" pitchFamily="34" charset="0"/>
                <a:cs typeface="Segoe UI" panose="020B0502040204020203" pitchFamily="34" charset="0"/>
              </a:defRPr>
            </a:lvl3pPr>
            <a:lvl4pPr>
              <a:defRPr sz="2000" b="0" i="0">
                <a:solidFill>
                  <a:schemeClr val="tx1">
                    <a:lumMod val="75000"/>
                    <a:lumOff val="25000"/>
                  </a:schemeClr>
                </a:solidFill>
                <a:latin typeface="Segoe UI" panose="020B0502040204020203" pitchFamily="34" charset="0"/>
                <a:cs typeface="Segoe UI" panose="020B0502040204020203" pitchFamily="34" charset="0"/>
              </a:defRPr>
            </a:lvl4pPr>
            <a:lvl5pPr>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a:extLst>
              <a:ext uri="{FF2B5EF4-FFF2-40B4-BE49-F238E27FC236}">
                <a16:creationId xmlns:a16="http://schemas.microsoft.com/office/drawing/2014/main" id="{2ECD8A9E-E2CC-9A45-9B9A-C1EE95425E60}"/>
              </a:ext>
            </a:extLst>
          </p:cNvPr>
          <p:cNvSpPr txBox="1"/>
          <p:nvPr userDrawn="1"/>
        </p:nvSpPr>
        <p:spPr>
          <a:xfrm>
            <a:off x="4140200" y="6322366"/>
            <a:ext cx="3911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chemeClr val="tx1">
                    <a:lumMod val="75000"/>
                    <a:lumOff val="25000"/>
                  </a:schemeClr>
                </a:solidFill>
                <a:latin typeface="Segoe UI" charset="0"/>
                <a:ea typeface="Segoe UI" charset="0"/>
                <a:cs typeface="Segoe UI" charset="0"/>
              </a:rPr>
              <a:t>PROPRIETARY</a:t>
            </a:r>
            <a:r>
              <a:rPr lang="en-US" sz="1200" b="0" i="0" baseline="0" dirty="0">
                <a:solidFill>
                  <a:schemeClr val="tx1">
                    <a:lumMod val="75000"/>
                    <a:lumOff val="25000"/>
                  </a:schemeClr>
                </a:solidFill>
                <a:latin typeface="Segoe UI" charset="0"/>
                <a:ea typeface="Segoe UI" charset="0"/>
                <a:cs typeface="Segoe UI" charset="0"/>
              </a:rPr>
              <a:t> AND CONFIDENTIAL</a:t>
            </a:r>
            <a:endParaRPr lang="en-US" sz="1200" b="0" i="0" dirty="0">
              <a:solidFill>
                <a:schemeClr val="tx1">
                  <a:lumMod val="75000"/>
                  <a:lumOff val="25000"/>
                </a:schemeClr>
              </a:solidFill>
              <a:latin typeface="Segoe UI" charset="0"/>
              <a:ea typeface="Segoe UI" charset="0"/>
              <a:cs typeface="Segoe UI" charset="0"/>
            </a:endParaRPr>
          </a:p>
          <a:p>
            <a:pPr algn="ctr"/>
            <a:endParaRPr lang="en-US" sz="1200" dirty="0">
              <a:solidFill>
                <a:schemeClr val="tx1">
                  <a:lumMod val="75000"/>
                  <a:lumOff val="25000"/>
                </a:schemeClr>
              </a:solidFill>
            </a:endParaRPr>
          </a:p>
        </p:txBody>
      </p:sp>
    </p:spTree>
    <p:extLst>
      <p:ext uri="{BB962C8B-B14F-4D97-AF65-F5344CB8AC3E}">
        <p14:creationId xmlns:p14="http://schemas.microsoft.com/office/powerpoint/2010/main" val="3936560224"/>
      </p:ext>
    </p:extLst>
  </p:cSld>
  <p:clrMapOvr>
    <a:masterClrMapping/>
  </p:clrMapOvr>
  <p:extLst>
    <p:ext uri="{DCECCB84-F9BA-43D5-87BE-67443E8EF086}">
      <p15:sldGuideLst xmlns:p15="http://schemas.microsoft.com/office/powerpoint/2012/main">
        <p15:guide id="1" pos="7152" userDrawn="1">
          <p15:clr>
            <a:srgbClr val="C35EA4"/>
          </p15:clr>
        </p15:guide>
        <p15:guide id="2" pos="528" userDrawn="1">
          <p15:clr>
            <a:srgbClr val="C35EA4"/>
          </p15:clr>
        </p15:guide>
        <p15:guide id="3" orient="horz" pos="480" userDrawn="1">
          <p15:clr>
            <a:srgbClr val="C35EA4"/>
          </p15:clr>
        </p15:guide>
        <p15:guide id="4" orient="horz" pos="3840" userDrawn="1">
          <p15:clr>
            <a:srgbClr val="C35EA4"/>
          </p15:clr>
        </p15:guide>
        <p15:guide id="5" pos="3840" userDrawn="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7_Logo Right">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F6C646C2-FBCD-4F47-A62F-ECB1F73888F1}"/>
              </a:ext>
            </a:extLst>
          </p:cNvPr>
          <p:cNvPicPr>
            <a:picLocks noChangeAspect="1"/>
          </p:cNvPicPr>
          <p:nvPr userDrawn="1"/>
        </p:nvPicPr>
        <p:blipFill>
          <a:blip r:embed="rId2"/>
          <a:stretch>
            <a:fillRect/>
          </a:stretch>
        </p:blipFill>
        <p:spPr>
          <a:xfrm>
            <a:off x="10794762" y="5614606"/>
            <a:ext cx="559038" cy="481394"/>
          </a:xfrm>
          <a:prstGeom prst="rect">
            <a:avLst/>
          </a:prstGeom>
        </p:spPr>
      </p:pic>
      <p:sp>
        <p:nvSpPr>
          <p:cNvPr id="5" name="Title 1">
            <a:extLst>
              <a:ext uri="{FF2B5EF4-FFF2-40B4-BE49-F238E27FC236}">
                <a16:creationId xmlns:a16="http://schemas.microsoft.com/office/drawing/2014/main" id="{69D0E03B-9D59-FC4D-A84B-F50E9DB186D8}"/>
              </a:ext>
            </a:extLst>
          </p:cNvPr>
          <p:cNvSpPr>
            <a:spLocks noGrp="1"/>
          </p:cNvSpPr>
          <p:nvPr>
            <p:ph type="ctrTitle"/>
          </p:nvPr>
        </p:nvSpPr>
        <p:spPr>
          <a:xfrm>
            <a:off x="6096004" y="762000"/>
            <a:ext cx="5257796" cy="778522"/>
          </a:xfrm>
          <a:prstGeom prst="rect">
            <a:avLst/>
          </a:prstGeom>
        </p:spPr>
        <p:txBody>
          <a:bodyPr anchor="ctr">
            <a:noAutofit/>
          </a:bodyPr>
          <a:lstStyle>
            <a:lvl1pPr algn="l">
              <a:defRPr sz="4000" b="1" i="0">
                <a:solidFill>
                  <a:srgbClr val="DA1A32"/>
                </a:solidFill>
                <a:latin typeface="Segoe UI" panose="020B0502040204020203" pitchFamily="34" charset="0"/>
                <a:cs typeface="Segoe UI" panose="020B0502040204020203" pitchFamily="34" charset="0"/>
              </a:defRPr>
            </a:lvl1pPr>
          </a:lstStyle>
          <a:p>
            <a:r>
              <a:rPr lang="en-US" dirty="0"/>
              <a:t>Click to edit</a:t>
            </a:r>
          </a:p>
        </p:txBody>
      </p:sp>
      <p:sp>
        <p:nvSpPr>
          <p:cNvPr id="6" name="Subtitle 2">
            <a:extLst>
              <a:ext uri="{FF2B5EF4-FFF2-40B4-BE49-F238E27FC236}">
                <a16:creationId xmlns:a16="http://schemas.microsoft.com/office/drawing/2014/main" id="{D013DDEF-712D-8F48-B151-738DC9C14BA7}"/>
              </a:ext>
            </a:extLst>
          </p:cNvPr>
          <p:cNvSpPr>
            <a:spLocks noGrp="1"/>
          </p:cNvSpPr>
          <p:nvPr>
            <p:ph type="subTitle" idx="1"/>
          </p:nvPr>
        </p:nvSpPr>
        <p:spPr>
          <a:xfrm>
            <a:off x="6096004" y="1439589"/>
            <a:ext cx="5257796" cy="473875"/>
          </a:xfrm>
          <a:prstGeom prst="rect">
            <a:avLst/>
          </a:prstGeom>
        </p:spPr>
        <p:txBody>
          <a:bodyPr anchor="ctr">
            <a:noAutofit/>
          </a:bodyPr>
          <a:lstStyle>
            <a:lvl1pPr marL="0" indent="0" algn="l">
              <a:buNone/>
              <a:defRPr sz="2400" b="0" i="0" baseline="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4" name="Content Placeholder 12">
            <a:extLst>
              <a:ext uri="{FF2B5EF4-FFF2-40B4-BE49-F238E27FC236}">
                <a16:creationId xmlns:a16="http://schemas.microsoft.com/office/drawing/2014/main" id="{4D9D46D3-E11F-4046-939B-11320C081488}"/>
              </a:ext>
            </a:extLst>
          </p:cNvPr>
          <p:cNvSpPr>
            <a:spLocks noGrp="1"/>
          </p:cNvSpPr>
          <p:nvPr>
            <p:ph sz="quarter" idx="11"/>
          </p:nvPr>
        </p:nvSpPr>
        <p:spPr>
          <a:xfrm>
            <a:off x="6096000" y="2565400"/>
            <a:ext cx="5257795" cy="3530600"/>
          </a:xfrm>
          <a:prstGeom prst="rect">
            <a:avLst/>
          </a:prstGeom>
        </p:spPr>
        <p:txBody>
          <a:bodyPr/>
          <a:lstStyle>
            <a:lvl1pPr algn="l">
              <a:defRPr sz="2000" b="0" i="0">
                <a:solidFill>
                  <a:schemeClr val="tx1">
                    <a:lumMod val="75000"/>
                    <a:lumOff val="25000"/>
                  </a:schemeClr>
                </a:solidFill>
                <a:latin typeface="Segoe UI" panose="020B0502040204020203" pitchFamily="34" charset="0"/>
                <a:cs typeface="Segoe UI" panose="020B0502040204020203" pitchFamily="34" charset="0"/>
              </a:defRPr>
            </a:lvl1pPr>
            <a:lvl2pPr algn="l">
              <a:defRPr sz="2000" b="0" i="0">
                <a:solidFill>
                  <a:schemeClr val="tx1">
                    <a:lumMod val="75000"/>
                    <a:lumOff val="25000"/>
                  </a:schemeClr>
                </a:solidFill>
                <a:latin typeface="Segoe UI" panose="020B0502040204020203" pitchFamily="34" charset="0"/>
                <a:cs typeface="Segoe UI" panose="020B0502040204020203" pitchFamily="34" charset="0"/>
              </a:defRPr>
            </a:lvl2pPr>
            <a:lvl3pPr algn="l">
              <a:defRPr sz="2000" b="0" i="0">
                <a:solidFill>
                  <a:schemeClr val="tx1">
                    <a:lumMod val="75000"/>
                    <a:lumOff val="25000"/>
                  </a:schemeClr>
                </a:solidFill>
                <a:latin typeface="Segoe UI" panose="020B0502040204020203" pitchFamily="34" charset="0"/>
                <a:cs typeface="Segoe UI" panose="020B0502040204020203" pitchFamily="34" charset="0"/>
              </a:defRPr>
            </a:lvl3pPr>
            <a:lvl4pPr algn="l">
              <a:defRPr sz="2000" b="0" i="0">
                <a:solidFill>
                  <a:schemeClr val="tx1">
                    <a:lumMod val="75000"/>
                    <a:lumOff val="25000"/>
                  </a:schemeClr>
                </a:solidFill>
                <a:latin typeface="Segoe UI" panose="020B0502040204020203" pitchFamily="34" charset="0"/>
                <a:cs typeface="Segoe UI" panose="020B0502040204020203" pitchFamily="34" charset="0"/>
              </a:defRPr>
            </a:lvl4pPr>
            <a:lvl5pPr algn="l">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13A28AB7-E52B-3749-9E78-756669E24B00}"/>
              </a:ext>
            </a:extLst>
          </p:cNvPr>
          <p:cNvSpPr>
            <a:spLocks noGrp="1"/>
          </p:cNvSpPr>
          <p:nvPr>
            <p:ph type="pic" sz="quarter" idx="12"/>
          </p:nvPr>
        </p:nvSpPr>
        <p:spPr>
          <a:xfrm>
            <a:off x="0" y="0"/>
            <a:ext cx="5093208" cy="6858000"/>
          </a:xfrm>
          <a:prstGeom prst="rect">
            <a:avLst/>
          </a:prstGeom>
        </p:spPr>
        <p:txBody>
          <a:bodyPr/>
          <a:lstStyle>
            <a:lvl1pPr marL="0" indent="0" algn="ctr">
              <a:buNone/>
              <a:defRPr b="0" i="0">
                <a:latin typeface="Segoe UI Light" panose="020B0502040204020203" pitchFamily="34" charset="0"/>
                <a:cs typeface="Segoe UI Light" panose="020B0502040204020203" pitchFamily="34" charset="0"/>
              </a:defRPr>
            </a:lvl1pPr>
          </a:lstStyle>
          <a:p>
            <a:endParaRPr lang="en-US" dirty="0"/>
          </a:p>
        </p:txBody>
      </p:sp>
    </p:spTree>
    <p:extLst>
      <p:ext uri="{BB962C8B-B14F-4D97-AF65-F5344CB8AC3E}">
        <p14:creationId xmlns:p14="http://schemas.microsoft.com/office/powerpoint/2010/main" val="1385195796"/>
      </p:ext>
    </p:extLst>
  </p:cSld>
  <p:clrMapOvr>
    <a:masterClrMapping/>
  </p:clrMapOvr>
  <p:extLst>
    <p:ext uri="{DCECCB84-F9BA-43D5-87BE-67443E8EF086}">
      <p15:sldGuideLst xmlns:p15="http://schemas.microsoft.com/office/powerpoint/2012/main">
        <p15:guide id="1" pos="7152" userDrawn="1">
          <p15:clr>
            <a:srgbClr val="C35EA4"/>
          </p15:clr>
        </p15:guide>
        <p15:guide id="2" pos="528" userDrawn="1">
          <p15:clr>
            <a:srgbClr val="C35EA4"/>
          </p15:clr>
        </p15:guide>
        <p15:guide id="3" orient="horz" pos="480" userDrawn="1">
          <p15:clr>
            <a:srgbClr val="C35EA4"/>
          </p15:clr>
        </p15:guide>
        <p15:guide id="4" orient="horz" pos="3840" userDrawn="1">
          <p15:clr>
            <a:srgbClr val="C35EA4"/>
          </p15:clr>
        </p15:guide>
        <p15:guide id="5" pos="3840"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8_Logo R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3A28AB7-E52B-3749-9E78-756669E24B00}"/>
              </a:ext>
            </a:extLst>
          </p:cNvPr>
          <p:cNvSpPr>
            <a:spLocks noGrp="1"/>
          </p:cNvSpPr>
          <p:nvPr>
            <p:ph type="pic" sz="quarter" idx="12"/>
          </p:nvPr>
        </p:nvSpPr>
        <p:spPr>
          <a:xfrm>
            <a:off x="7098792" y="0"/>
            <a:ext cx="5093208" cy="6858000"/>
          </a:xfrm>
          <a:prstGeom prst="rect">
            <a:avLst/>
          </a:prstGeom>
        </p:spPr>
        <p:txBody>
          <a:bodyPr/>
          <a:lstStyle>
            <a:lvl1pPr marL="0" indent="0" algn="ctr">
              <a:buNone/>
              <a:defRPr b="0" i="0">
                <a:latin typeface="Segoe UI Light" panose="020B0502040204020203" pitchFamily="34" charset="0"/>
                <a:cs typeface="Segoe UI Light" panose="020B0502040204020203" pitchFamily="34" charset="0"/>
              </a:defRPr>
            </a:lvl1pPr>
          </a:lstStyle>
          <a:p>
            <a:endParaRPr lang="en-US" dirty="0"/>
          </a:p>
        </p:txBody>
      </p:sp>
      <p:pic>
        <p:nvPicPr>
          <p:cNvPr id="3" name="Picture 2" descr="A picture containing drawing&#10;&#10;Description automatically generated">
            <a:extLst>
              <a:ext uri="{FF2B5EF4-FFF2-40B4-BE49-F238E27FC236}">
                <a16:creationId xmlns:a16="http://schemas.microsoft.com/office/drawing/2014/main" id="{F6C646C2-FBCD-4F47-A62F-ECB1F73888F1}"/>
              </a:ext>
            </a:extLst>
          </p:cNvPr>
          <p:cNvPicPr>
            <a:picLocks noChangeAspect="1"/>
          </p:cNvPicPr>
          <p:nvPr userDrawn="1"/>
        </p:nvPicPr>
        <p:blipFill>
          <a:blip r:embed="rId2"/>
          <a:stretch>
            <a:fillRect/>
          </a:stretch>
        </p:blipFill>
        <p:spPr>
          <a:xfrm>
            <a:off x="838205" y="5614606"/>
            <a:ext cx="559038" cy="481394"/>
          </a:xfrm>
          <a:prstGeom prst="rect">
            <a:avLst/>
          </a:prstGeom>
        </p:spPr>
      </p:pic>
      <p:sp>
        <p:nvSpPr>
          <p:cNvPr id="5" name="Title 1">
            <a:extLst>
              <a:ext uri="{FF2B5EF4-FFF2-40B4-BE49-F238E27FC236}">
                <a16:creationId xmlns:a16="http://schemas.microsoft.com/office/drawing/2014/main" id="{69D0E03B-9D59-FC4D-A84B-F50E9DB186D8}"/>
              </a:ext>
            </a:extLst>
          </p:cNvPr>
          <p:cNvSpPr>
            <a:spLocks noGrp="1"/>
          </p:cNvSpPr>
          <p:nvPr>
            <p:ph type="ctrTitle"/>
          </p:nvPr>
        </p:nvSpPr>
        <p:spPr>
          <a:xfrm>
            <a:off x="838209" y="762000"/>
            <a:ext cx="5257796" cy="778522"/>
          </a:xfrm>
          <a:prstGeom prst="rect">
            <a:avLst/>
          </a:prstGeom>
        </p:spPr>
        <p:txBody>
          <a:bodyPr anchor="ctr">
            <a:noAutofit/>
          </a:bodyPr>
          <a:lstStyle>
            <a:lvl1pPr algn="l">
              <a:defRPr sz="4000" b="1" i="0">
                <a:solidFill>
                  <a:srgbClr val="DA1A32"/>
                </a:solidFill>
                <a:latin typeface="Segoe UI" panose="020B0502040204020203" pitchFamily="34" charset="0"/>
                <a:cs typeface="Segoe UI" panose="020B0502040204020203" pitchFamily="34" charset="0"/>
              </a:defRPr>
            </a:lvl1pPr>
          </a:lstStyle>
          <a:p>
            <a:r>
              <a:rPr lang="en-US" dirty="0"/>
              <a:t>Click to edit</a:t>
            </a:r>
          </a:p>
        </p:txBody>
      </p:sp>
      <p:sp>
        <p:nvSpPr>
          <p:cNvPr id="6" name="Subtitle 2">
            <a:extLst>
              <a:ext uri="{FF2B5EF4-FFF2-40B4-BE49-F238E27FC236}">
                <a16:creationId xmlns:a16="http://schemas.microsoft.com/office/drawing/2014/main" id="{D013DDEF-712D-8F48-B151-738DC9C14BA7}"/>
              </a:ext>
            </a:extLst>
          </p:cNvPr>
          <p:cNvSpPr>
            <a:spLocks noGrp="1"/>
          </p:cNvSpPr>
          <p:nvPr>
            <p:ph type="subTitle" idx="1"/>
          </p:nvPr>
        </p:nvSpPr>
        <p:spPr>
          <a:xfrm>
            <a:off x="838209" y="1439589"/>
            <a:ext cx="5257796" cy="473875"/>
          </a:xfrm>
          <a:prstGeom prst="rect">
            <a:avLst/>
          </a:prstGeom>
        </p:spPr>
        <p:txBody>
          <a:bodyPr anchor="ctr">
            <a:noAutofit/>
          </a:bodyPr>
          <a:lstStyle>
            <a:lvl1pPr marL="0" indent="0" algn="l">
              <a:buNone/>
              <a:defRPr sz="2400" b="0" i="0" baseline="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4" name="Content Placeholder 12">
            <a:extLst>
              <a:ext uri="{FF2B5EF4-FFF2-40B4-BE49-F238E27FC236}">
                <a16:creationId xmlns:a16="http://schemas.microsoft.com/office/drawing/2014/main" id="{4D9D46D3-E11F-4046-939B-11320C081488}"/>
              </a:ext>
            </a:extLst>
          </p:cNvPr>
          <p:cNvSpPr>
            <a:spLocks noGrp="1"/>
          </p:cNvSpPr>
          <p:nvPr>
            <p:ph sz="quarter" idx="11"/>
          </p:nvPr>
        </p:nvSpPr>
        <p:spPr>
          <a:xfrm>
            <a:off x="838205" y="2565400"/>
            <a:ext cx="5257795" cy="3530600"/>
          </a:xfrm>
          <a:prstGeom prst="rect">
            <a:avLst/>
          </a:prstGeom>
        </p:spPr>
        <p:txBody>
          <a:bodyPr/>
          <a:lstStyle>
            <a:lvl1pPr algn="l">
              <a:defRPr sz="2000" b="0" i="0">
                <a:solidFill>
                  <a:schemeClr val="tx1">
                    <a:lumMod val="75000"/>
                    <a:lumOff val="25000"/>
                  </a:schemeClr>
                </a:solidFill>
                <a:latin typeface="Segoe UI" panose="020B0502040204020203" pitchFamily="34" charset="0"/>
                <a:cs typeface="Segoe UI" panose="020B0502040204020203" pitchFamily="34" charset="0"/>
              </a:defRPr>
            </a:lvl1pPr>
            <a:lvl2pPr algn="l">
              <a:defRPr sz="2000" b="0" i="0">
                <a:solidFill>
                  <a:schemeClr val="tx1">
                    <a:lumMod val="75000"/>
                    <a:lumOff val="25000"/>
                  </a:schemeClr>
                </a:solidFill>
                <a:latin typeface="Segoe UI" panose="020B0502040204020203" pitchFamily="34" charset="0"/>
                <a:cs typeface="Segoe UI" panose="020B0502040204020203" pitchFamily="34" charset="0"/>
              </a:defRPr>
            </a:lvl2pPr>
            <a:lvl3pPr algn="l">
              <a:defRPr sz="2000" b="0" i="0">
                <a:solidFill>
                  <a:schemeClr val="tx1">
                    <a:lumMod val="75000"/>
                    <a:lumOff val="25000"/>
                  </a:schemeClr>
                </a:solidFill>
                <a:latin typeface="Segoe UI" panose="020B0502040204020203" pitchFamily="34" charset="0"/>
                <a:cs typeface="Segoe UI" panose="020B0502040204020203" pitchFamily="34" charset="0"/>
              </a:defRPr>
            </a:lvl3pPr>
            <a:lvl4pPr algn="l">
              <a:defRPr sz="2000" b="0" i="0">
                <a:solidFill>
                  <a:schemeClr val="tx1">
                    <a:lumMod val="75000"/>
                    <a:lumOff val="25000"/>
                  </a:schemeClr>
                </a:solidFill>
                <a:latin typeface="Segoe UI" panose="020B0502040204020203" pitchFamily="34" charset="0"/>
                <a:cs typeface="Segoe UI" panose="020B0502040204020203" pitchFamily="34" charset="0"/>
              </a:defRPr>
            </a:lvl4pPr>
            <a:lvl5pPr algn="l">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5116428"/>
      </p:ext>
    </p:extLst>
  </p:cSld>
  <p:clrMapOvr>
    <a:masterClrMapping/>
  </p:clrMapOvr>
  <p:extLst>
    <p:ext uri="{DCECCB84-F9BA-43D5-87BE-67443E8EF086}">
      <p15:sldGuideLst xmlns:p15="http://schemas.microsoft.com/office/powerpoint/2012/main">
        <p15:guide id="1" pos="7152" userDrawn="1">
          <p15:clr>
            <a:srgbClr val="C35EA4"/>
          </p15:clr>
        </p15:guide>
        <p15:guide id="2" pos="528" userDrawn="1">
          <p15:clr>
            <a:srgbClr val="C35EA4"/>
          </p15:clr>
        </p15:guide>
        <p15:guide id="3" orient="horz" pos="480" userDrawn="1">
          <p15:clr>
            <a:srgbClr val="C35EA4"/>
          </p15:clr>
        </p15:guide>
        <p15:guide id="4" orient="horz" pos="3840" userDrawn="1">
          <p15:clr>
            <a:srgbClr val="C35EA4"/>
          </p15:clr>
        </p15:guide>
        <p15:guide id="5" pos="3840" userDrawn="1">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9_Logo Righ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D0E03B-9D59-FC4D-A84B-F50E9DB186D8}"/>
              </a:ext>
            </a:extLst>
          </p:cNvPr>
          <p:cNvSpPr>
            <a:spLocks noGrp="1"/>
          </p:cNvSpPr>
          <p:nvPr>
            <p:ph type="ctrTitle"/>
          </p:nvPr>
        </p:nvSpPr>
        <p:spPr>
          <a:xfrm>
            <a:off x="6096004" y="762000"/>
            <a:ext cx="5257796" cy="778522"/>
          </a:xfrm>
          <a:prstGeom prst="rect">
            <a:avLst/>
          </a:prstGeom>
        </p:spPr>
        <p:txBody>
          <a:bodyPr anchor="ctr">
            <a:noAutofit/>
          </a:bodyPr>
          <a:lstStyle>
            <a:lvl1pPr algn="l">
              <a:defRPr sz="4000" b="1" i="0">
                <a:solidFill>
                  <a:srgbClr val="DA1A32"/>
                </a:solidFill>
                <a:latin typeface="Segoe UI" panose="020B0502040204020203" pitchFamily="34" charset="0"/>
                <a:cs typeface="Segoe UI" panose="020B0502040204020203" pitchFamily="34" charset="0"/>
              </a:defRPr>
            </a:lvl1pPr>
          </a:lstStyle>
          <a:p>
            <a:r>
              <a:rPr lang="en-US" dirty="0"/>
              <a:t>Click to edit</a:t>
            </a:r>
          </a:p>
        </p:txBody>
      </p:sp>
      <p:sp>
        <p:nvSpPr>
          <p:cNvPr id="6" name="Subtitle 2">
            <a:extLst>
              <a:ext uri="{FF2B5EF4-FFF2-40B4-BE49-F238E27FC236}">
                <a16:creationId xmlns:a16="http://schemas.microsoft.com/office/drawing/2014/main" id="{D013DDEF-712D-8F48-B151-738DC9C14BA7}"/>
              </a:ext>
            </a:extLst>
          </p:cNvPr>
          <p:cNvSpPr>
            <a:spLocks noGrp="1"/>
          </p:cNvSpPr>
          <p:nvPr>
            <p:ph type="subTitle" idx="1"/>
          </p:nvPr>
        </p:nvSpPr>
        <p:spPr>
          <a:xfrm>
            <a:off x="6096004" y="1439589"/>
            <a:ext cx="5257796" cy="473875"/>
          </a:xfrm>
          <a:prstGeom prst="rect">
            <a:avLst/>
          </a:prstGeom>
        </p:spPr>
        <p:txBody>
          <a:bodyPr anchor="ctr">
            <a:noAutofit/>
          </a:bodyPr>
          <a:lstStyle>
            <a:lvl1pPr marL="0" indent="0" algn="l">
              <a:buNone/>
              <a:defRPr sz="2400" b="0" i="0" baseline="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4" name="Content Placeholder 12">
            <a:extLst>
              <a:ext uri="{FF2B5EF4-FFF2-40B4-BE49-F238E27FC236}">
                <a16:creationId xmlns:a16="http://schemas.microsoft.com/office/drawing/2014/main" id="{4D9D46D3-E11F-4046-939B-11320C081488}"/>
              </a:ext>
            </a:extLst>
          </p:cNvPr>
          <p:cNvSpPr>
            <a:spLocks noGrp="1"/>
          </p:cNvSpPr>
          <p:nvPr>
            <p:ph sz="quarter" idx="11"/>
          </p:nvPr>
        </p:nvSpPr>
        <p:spPr>
          <a:xfrm>
            <a:off x="6096000" y="2565400"/>
            <a:ext cx="5257795" cy="3530600"/>
          </a:xfrm>
          <a:prstGeom prst="rect">
            <a:avLst/>
          </a:prstGeom>
        </p:spPr>
        <p:txBody>
          <a:bodyPr/>
          <a:lstStyle>
            <a:lvl1pPr algn="l">
              <a:defRPr sz="2000" b="0" i="0">
                <a:solidFill>
                  <a:schemeClr val="tx1">
                    <a:lumMod val="75000"/>
                    <a:lumOff val="25000"/>
                  </a:schemeClr>
                </a:solidFill>
                <a:latin typeface="Segoe UI" panose="020B0502040204020203" pitchFamily="34" charset="0"/>
                <a:cs typeface="Segoe UI" panose="020B0502040204020203" pitchFamily="34" charset="0"/>
              </a:defRPr>
            </a:lvl1pPr>
            <a:lvl2pPr algn="l">
              <a:defRPr sz="2000" b="0" i="0">
                <a:solidFill>
                  <a:schemeClr val="tx1">
                    <a:lumMod val="75000"/>
                    <a:lumOff val="25000"/>
                  </a:schemeClr>
                </a:solidFill>
                <a:latin typeface="Segoe UI" panose="020B0502040204020203" pitchFamily="34" charset="0"/>
                <a:cs typeface="Segoe UI" panose="020B0502040204020203" pitchFamily="34" charset="0"/>
              </a:defRPr>
            </a:lvl2pPr>
            <a:lvl3pPr algn="l">
              <a:defRPr sz="2000" b="0" i="0">
                <a:solidFill>
                  <a:schemeClr val="tx1">
                    <a:lumMod val="75000"/>
                    <a:lumOff val="25000"/>
                  </a:schemeClr>
                </a:solidFill>
                <a:latin typeface="Segoe UI" panose="020B0502040204020203" pitchFamily="34" charset="0"/>
                <a:cs typeface="Segoe UI" panose="020B0502040204020203" pitchFamily="34" charset="0"/>
              </a:defRPr>
            </a:lvl3pPr>
            <a:lvl4pPr algn="l">
              <a:defRPr sz="2000" b="0" i="0">
                <a:solidFill>
                  <a:schemeClr val="tx1">
                    <a:lumMod val="75000"/>
                    <a:lumOff val="25000"/>
                  </a:schemeClr>
                </a:solidFill>
                <a:latin typeface="Segoe UI" panose="020B0502040204020203" pitchFamily="34" charset="0"/>
                <a:cs typeface="Segoe UI" panose="020B0502040204020203" pitchFamily="34" charset="0"/>
              </a:defRPr>
            </a:lvl4pPr>
            <a:lvl5pPr algn="l">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13A28AB7-E52B-3749-9E78-756669E24B00}"/>
              </a:ext>
            </a:extLst>
          </p:cNvPr>
          <p:cNvSpPr>
            <a:spLocks noGrp="1"/>
          </p:cNvSpPr>
          <p:nvPr>
            <p:ph type="pic" sz="quarter" idx="12"/>
          </p:nvPr>
        </p:nvSpPr>
        <p:spPr>
          <a:xfrm>
            <a:off x="0" y="0"/>
            <a:ext cx="5093208" cy="6858000"/>
          </a:xfrm>
          <a:prstGeom prst="rect">
            <a:avLst/>
          </a:prstGeom>
        </p:spPr>
        <p:txBody>
          <a:bodyPr/>
          <a:lstStyle>
            <a:lvl1pPr marL="0" indent="0" algn="ctr">
              <a:buNone/>
              <a:defRPr b="0" i="0">
                <a:latin typeface="Segoe UI Light" panose="020B0502040204020203" pitchFamily="34" charset="0"/>
                <a:cs typeface="Segoe UI Light" panose="020B0502040204020203" pitchFamily="34" charset="0"/>
              </a:defRPr>
            </a:lvl1pPr>
          </a:lstStyle>
          <a:p>
            <a:endParaRPr lang="en-US" dirty="0"/>
          </a:p>
        </p:txBody>
      </p:sp>
    </p:spTree>
    <p:extLst>
      <p:ext uri="{BB962C8B-B14F-4D97-AF65-F5344CB8AC3E}">
        <p14:creationId xmlns:p14="http://schemas.microsoft.com/office/powerpoint/2010/main" val="3601754186"/>
      </p:ext>
    </p:extLst>
  </p:cSld>
  <p:clrMapOvr>
    <a:masterClrMapping/>
  </p:clrMapOvr>
  <p:extLst>
    <p:ext uri="{DCECCB84-F9BA-43D5-87BE-67443E8EF086}">
      <p15:sldGuideLst xmlns:p15="http://schemas.microsoft.com/office/powerpoint/2012/main">
        <p15:guide id="1" pos="7152" userDrawn="1">
          <p15:clr>
            <a:srgbClr val="C35EA4"/>
          </p15:clr>
        </p15:guide>
        <p15:guide id="2" pos="528" userDrawn="1">
          <p15:clr>
            <a:srgbClr val="C35EA4"/>
          </p15:clr>
        </p15:guide>
        <p15:guide id="3" orient="horz" pos="480" userDrawn="1">
          <p15:clr>
            <a:srgbClr val="C35EA4"/>
          </p15:clr>
        </p15:guide>
        <p15:guide id="4" orient="horz" pos="3840" userDrawn="1">
          <p15:clr>
            <a:srgbClr val="C35EA4"/>
          </p15:clr>
        </p15:guide>
        <p15:guide id="5" pos="3840" userDrawn="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Left">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F6C646C2-FBCD-4F47-A62F-ECB1F73888F1}"/>
              </a:ext>
            </a:extLst>
          </p:cNvPr>
          <p:cNvPicPr>
            <a:picLocks noChangeAspect="1"/>
          </p:cNvPicPr>
          <p:nvPr userDrawn="1"/>
        </p:nvPicPr>
        <p:blipFill>
          <a:blip r:embed="rId2"/>
          <a:stretch>
            <a:fillRect/>
          </a:stretch>
        </p:blipFill>
        <p:spPr>
          <a:xfrm>
            <a:off x="838200" y="5614606"/>
            <a:ext cx="559038" cy="481394"/>
          </a:xfrm>
          <a:prstGeom prst="rect">
            <a:avLst/>
          </a:prstGeom>
        </p:spPr>
      </p:pic>
    </p:spTree>
    <p:extLst>
      <p:ext uri="{BB962C8B-B14F-4D97-AF65-F5344CB8AC3E}">
        <p14:creationId xmlns:p14="http://schemas.microsoft.com/office/powerpoint/2010/main" val="1432303283"/>
      </p:ext>
    </p:extLst>
  </p:cSld>
  <p:clrMapOvr>
    <a:masterClrMapping/>
  </p:clrMapOvr>
  <p:extLst>
    <p:ext uri="{DCECCB84-F9BA-43D5-87BE-67443E8EF086}">
      <p15:sldGuideLst xmlns:p15="http://schemas.microsoft.com/office/powerpoint/2012/main">
        <p15:guide id="1" pos="528" userDrawn="1">
          <p15:clr>
            <a:srgbClr val="C35EA4"/>
          </p15:clr>
        </p15:guide>
        <p15:guide id="2" orient="horz" pos="480" userDrawn="1">
          <p15:clr>
            <a:srgbClr val="C35EA4"/>
          </p15:clr>
        </p15:guide>
        <p15:guide id="3" orient="horz" pos="3840" userDrawn="1">
          <p15:clr>
            <a:srgbClr val="C35EA4"/>
          </p15:clr>
        </p15:guide>
        <p15:guide id="4" pos="7152" userDrawn="1">
          <p15:clr>
            <a:srgbClr val="C35EA4"/>
          </p15:clr>
        </p15:guide>
        <p15:guide id="5" pos="3840" userDrawn="1">
          <p15:clr>
            <a:srgbClr val="5ACBF0"/>
          </p15:clr>
        </p15:guide>
        <p15:guide id="6" orient="horz" pos="2160" userDrawn="1">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0_Logo R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3A28AB7-E52B-3749-9E78-756669E24B00}"/>
              </a:ext>
            </a:extLst>
          </p:cNvPr>
          <p:cNvSpPr>
            <a:spLocks noGrp="1"/>
          </p:cNvSpPr>
          <p:nvPr>
            <p:ph type="pic" sz="quarter" idx="12"/>
          </p:nvPr>
        </p:nvSpPr>
        <p:spPr>
          <a:xfrm>
            <a:off x="7098792" y="0"/>
            <a:ext cx="5093208" cy="6858000"/>
          </a:xfrm>
          <a:prstGeom prst="rect">
            <a:avLst/>
          </a:prstGeom>
        </p:spPr>
        <p:txBody>
          <a:bodyPr/>
          <a:lstStyle>
            <a:lvl1pPr marL="0" indent="0" algn="ctr">
              <a:buNone/>
              <a:defRPr b="0" i="0">
                <a:latin typeface="Segoe UI Light" panose="020B0502040204020203" pitchFamily="34" charset="0"/>
                <a:cs typeface="Segoe UI Light" panose="020B0502040204020203" pitchFamily="34" charset="0"/>
              </a:defRPr>
            </a:lvl1pPr>
          </a:lstStyle>
          <a:p>
            <a:endParaRPr lang="en-US" dirty="0"/>
          </a:p>
        </p:txBody>
      </p:sp>
      <p:sp>
        <p:nvSpPr>
          <p:cNvPr id="5" name="Title 1">
            <a:extLst>
              <a:ext uri="{FF2B5EF4-FFF2-40B4-BE49-F238E27FC236}">
                <a16:creationId xmlns:a16="http://schemas.microsoft.com/office/drawing/2014/main" id="{69D0E03B-9D59-FC4D-A84B-F50E9DB186D8}"/>
              </a:ext>
            </a:extLst>
          </p:cNvPr>
          <p:cNvSpPr>
            <a:spLocks noGrp="1"/>
          </p:cNvSpPr>
          <p:nvPr>
            <p:ph type="ctrTitle"/>
          </p:nvPr>
        </p:nvSpPr>
        <p:spPr>
          <a:xfrm>
            <a:off x="838209" y="762000"/>
            <a:ext cx="5257796" cy="778522"/>
          </a:xfrm>
          <a:prstGeom prst="rect">
            <a:avLst/>
          </a:prstGeom>
        </p:spPr>
        <p:txBody>
          <a:bodyPr anchor="ctr">
            <a:noAutofit/>
          </a:bodyPr>
          <a:lstStyle>
            <a:lvl1pPr algn="l">
              <a:defRPr sz="4000" b="1" i="0">
                <a:solidFill>
                  <a:srgbClr val="DA1A32"/>
                </a:solidFill>
                <a:latin typeface="Segoe UI" panose="020B0502040204020203" pitchFamily="34" charset="0"/>
                <a:cs typeface="Segoe UI" panose="020B0502040204020203" pitchFamily="34" charset="0"/>
              </a:defRPr>
            </a:lvl1pPr>
          </a:lstStyle>
          <a:p>
            <a:r>
              <a:rPr lang="en-US" dirty="0"/>
              <a:t>Click to edit</a:t>
            </a:r>
          </a:p>
        </p:txBody>
      </p:sp>
      <p:sp>
        <p:nvSpPr>
          <p:cNvPr id="6" name="Subtitle 2">
            <a:extLst>
              <a:ext uri="{FF2B5EF4-FFF2-40B4-BE49-F238E27FC236}">
                <a16:creationId xmlns:a16="http://schemas.microsoft.com/office/drawing/2014/main" id="{D013DDEF-712D-8F48-B151-738DC9C14BA7}"/>
              </a:ext>
            </a:extLst>
          </p:cNvPr>
          <p:cNvSpPr>
            <a:spLocks noGrp="1"/>
          </p:cNvSpPr>
          <p:nvPr>
            <p:ph type="subTitle" idx="1"/>
          </p:nvPr>
        </p:nvSpPr>
        <p:spPr>
          <a:xfrm>
            <a:off x="838209" y="1439589"/>
            <a:ext cx="5257796" cy="473875"/>
          </a:xfrm>
          <a:prstGeom prst="rect">
            <a:avLst/>
          </a:prstGeom>
        </p:spPr>
        <p:txBody>
          <a:bodyPr anchor="ctr">
            <a:noAutofit/>
          </a:bodyPr>
          <a:lstStyle>
            <a:lvl1pPr marL="0" indent="0" algn="l">
              <a:buNone/>
              <a:defRPr sz="2400" b="0" i="0" baseline="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4" name="Content Placeholder 12">
            <a:extLst>
              <a:ext uri="{FF2B5EF4-FFF2-40B4-BE49-F238E27FC236}">
                <a16:creationId xmlns:a16="http://schemas.microsoft.com/office/drawing/2014/main" id="{4D9D46D3-E11F-4046-939B-11320C081488}"/>
              </a:ext>
            </a:extLst>
          </p:cNvPr>
          <p:cNvSpPr>
            <a:spLocks noGrp="1"/>
          </p:cNvSpPr>
          <p:nvPr>
            <p:ph sz="quarter" idx="11"/>
          </p:nvPr>
        </p:nvSpPr>
        <p:spPr>
          <a:xfrm>
            <a:off x="838205" y="2565400"/>
            <a:ext cx="5257795" cy="3530600"/>
          </a:xfrm>
          <a:prstGeom prst="rect">
            <a:avLst/>
          </a:prstGeom>
        </p:spPr>
        <p:txBody>
          <a:bodyPr/>
          <a:lstStyle>
            <a:lvl1pPr algn="l">
              <a:defRPr sz="2000" b="0" i="0">
                <a:solidFill>
                  <a:schemeClr val="tx1">
                    <a:lumMod val="75000"/>
                    <a:lumOff val="25000"/>
                  </a:schemeClr>
                </a:solidFill>
                <a:latin typeface="Segoe UI" panose="020B0502040204020203" pitchFamily="34" charset="0"/>
                <a:cs typeface="Segoe UI" panose="020B0502040204020203" pitchFamily="34" charset="0"/>
              </a:defRPr>
            </a:lvl1pPr>
            <a:lvl2pPr algn="l">
              <a:defRPr sz="2000" b="0" i="0">
                <a:solidFill>
                  <a:schemeClr val="tx1">
                    <a:lumMod val="75000"/>
                    <a:lumOff val="25000"/>
                  </a:schemeClr>
                </a:solidFill>
                <a:latin typeface="Segoe UI" panose="020B0502040204020203" pitchFamily="34" charset="0"/>
                <a:cs typeface="Segoe UI" panose="020B0502040204020203" pitchFamily="34" charset="0"/>
              </a:defRPr>
            </a:lvl2pPr>
            <a:lvl3pPr algn="l">
              <a:defRPr sz="2000" b="0" i="0">
                <a:solidFill>
                  <a:schemeClr val="tx1">
                    <a:lumMod val="75000"/>
                    <a:lumOff val="25000"/>
                  </a:schemeClr>
                </a:solidFill>
                <a:latin typeface="Segoe UI" panose="020B0502040204020203" pitchFamily="34" charset="0"/>
                <a:cs typeface="Segoe UI" panose="020B0502040204020203" pitchFamily="34" charset="0"/>
              </a:defRPr>
            </a:lvl3pPr>
            <a:lvl4pPr algn="l">
              <a:defRPr sz="2000" b="0" i="0">
                <a:solidFill>
                  <a:schemeClr val="tx1">
                    <a:lumMod val="75000"/>
                    <a:lumOff val="25000"/>
                  </a:schemeClr>
                </a:solidFill>
                <a:latin typeface="Segoe UI" panose="020B0502040204020203" pitchFamily="34" charset="0"/>
                <a:cs typeface="Segoe UI" panose="020B0502040204020203" pitchFamily="34" charset="0"/>
              </a:defRPr>
            </a:lvl4pPr>
            <a:lvl5pPr algn="l">
              <a:defRPr sz="2000" b="0" i="0">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318145"/>
      </p:ext>
    </p:extLst>
  </p:cSld>
  <p:clrMapOvr>
    <a:masterClrMapping/>
  </p:clrMapOvr>
  <p:extLst>
    <p:ext uri="{DCECCB84-F9BA-43D5-87BE-67443E8EF086}">
      <p15:sldGuideLst xmlns:p15="http://schemas.microsoft.com/office/powerpoint/2012/main">
        <p15:guide id="1" pos="7152" userDrawn="1">
          <p15:clr>
            <a:srgbClr val="C35EA4"/>
          </p15:clr>
        </p15:guide>
        <p15:guide id="2" pos="528" userDrawn="1">
          <p15:clr>
            <a:srgbClr val="C35EA4"/>
          </p15:clr>
        </p15:guide>
        <p15:guide id="3" orient="horz" pos="480" userDrawn="1">
          <p15:clr>
            <a:srgbClr val="C35EA4"/>
          </p15:clr>
        </p15:guide>
        <p15:guide id="4" orient="horz" pos="3840" userDrawn="1">
          <p15:clr>
            <a:srgbClr val="C35EA4"/>
          </p15:clr>
        </p15:guide>
        <p15:guide id="5" pos="3840" userDrawn="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7" name="Object 6" hidden="1"/>
                      <p:cNvPicPr/>
                      <p:nvPr/>
                    </p:nvPicPr>
                    <p:blipFill>
                      <a:blip r:embed="rId4"/>
                      <a:stretch>
                        <a:fillRect/>
                      </a:stretch>
                    </p:blipFill>
                    <p:spPr>
                      <a:xfrm>
                        <a:off x="1588" y="1588"/>
                        <a:ext cx="1587" cy="1587"/>
                      </a:xfrm>
                      <a:prstGeom prst="rect">
                        <a:avLst/>
                      </a:prstGeom>
                    </p:spPr>
                  </p:pic>
                </p:oleObj>
              </mc:Fallback>
            </mc:AlternateContent>
          </a:graphicData>
        </a:graphic>
      </p:graphicFrame>
    </p:spTree>
    <p:extLst>
      <p:ext uri="{BB962C8B-B14F-4D97-AF65-F5344CB8AC3E}">
        <p14:creationId xmlns:p14="http://schemas.microsoft.com/office/powerpoint/2010/main" val="1929986967"/>
      </p:ext>
    </p:extLst>
  </p:cSld>
  <p:clrMapOvr>
    <a:masterClrMapping/>
  </p:clrMapOvr>
  <p:extLst>
    <p:ext uri="{DCECCB84-F9BA-43D5-87BE-67443E8EF086}">
      <p15:sldGuideLst xmlns:p15="http://schemas.microsoft.com/office/powerpoint/2012/main">
        <p15:guide id="1" pos="528">
          <p15:clr>
            <a:srgbClr val="A4A3A4"/>
          </p15:clr>
        </p15:guide>
        <p15:guide id="2" orient="horz" pos="480">
          <p15:clr>
            <a:srgbClr val="A4A3A4"/>
          </p15:clr>
        </p15:guide>
        <p15:guide id="3" orient="horz" pos="3840">
          <p15:clr>
            <a:srgbClr val="A4A3A4"/>
          </p15:clr>
        </p15:guide>
        <p15:guide id="4" pos="7152">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Right">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F6C646C2-FBCD-4F47-A62F-ECB1F73888F1}"/>
              </a:ext>
            </a:extLst>
          </p:cNvPr>
          <p:cNvPicPr>
            <a:picLocks noChangeAspect="1"/>
          </p:cNvPicPr>
          <p:nvPr userDrawn="1"/>
        </p:nvPicPr>
        <p:blipFill>
          <a:blip r:embed="rId2"/>
          <a:stretch>
            <a:fillRect/>
          </a:stretch>
        </p:blipFill>
        <p:spPr>
          <a:xfrm>
            <a:off x="10794762" y="5614606"/>
            <a:ext cx="559038" cy="481394"/>
          </a:xfrm>
          <a:prstGeom prst="rect">
            <a:avLst/>
          </a:prstGeom>
        </p:spPr>
      </p:pic>
    </p:spTree>
    <p:extLst>
      <p:ext uri="{BB962C8B-B14F-4D97-AF65-F5344CB8AC3E}">
        <p14:creationId xmlns:p14="http://schemas.microsoft.com/office/powerpoint/2010/main" val="3695598611"/>
      </p:ext>
    </p:extLst>
  </p:cSld>
  <p:clrMapOvr>
    <a:masterClrMapping/>
  </p:clrMapOvr>
  <p:extLst>
    <p:ext uri="{DCECCB84-F9BA-43D5-87BE-67443E8EF086}">
      <p15:sldGuideLst xmlns:p15="http://schemas.microsoft.com/office/powerpoint/2012/main">
        <p15:guide id="1" pos="7152" userDrawn="1">
          <p15:clr>
            <a:srgbClr val="C35EA4"/>
          </p15:clr>
        </p15:guide>
        <p15:guide id="2" pos="528" userDrawn="1">
          <p15:clr>
            <a:srgbClr val="C35EA4"/>
          </p15:clr>
        </p15:guide>
        <p15:guide id="3" orient="horz" pos="480" userDrawn="1">
          <p15:clr>
            <a:srgbClr val="C35EA4"/>
          </p15:clr>
        </p15:guide>
        <p15:guide id="4" orient="horz" pos="3840" userDrawn="1">
          <p15:clr>
            <a:srgbClr val="C35EA4"/>
          </p15:clr>
        </p15:guide>
        <p15:guide id="5" pos="3840" userDrawn="1">
          <p15:clr>
            <a:srgbClr val="5ACBF0"/>
          </p15:clr>
        </p15:guide>
        <p15:guide id="6" orient="horz" pos="216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Logo Righ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FD56ED-3ACA-F14E-997F-F3ED912CEAFE}"/>
              </a:ext>
            </a:extLst>
          </p:cNvPr>
          <p:cNvPicPr>
            <a:picLocks noChangeAspect="1"/>
          </p:cNvPicPr>
          <p:nvPr userDrawn="1"/>
        </p:nvPicPr>
        <p:blipFill rotWithShape="1">
          <a:blip r:embed="rId2"/>
          <a:srcRect t="3685"/>
          <a:stretch/>
        </p:blipFill>
        <p:spPr>
          <a:xfrm>
            <a:off x="0" y="0"/>
            <a:ext cx="12192000" cy="6858000"/>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F6C646C2-FBCD-4F47-A62F-ECB1F73888F1}"/>
              </a:ext>
            </a:extLst>
          </p:cNvPr>
          <p:cNvPicPr>
            <a:picLocks noChangeAspect="1"/>
          </p:cNvPicPr>
          <p:nvPr userDrawn="1"/>
        </p:nvPicPr>
        <p:blipFill>
          <a:blip r:embed="rId3"/>
          <a:stretch>
            <a:fillRect/>
          </a:stretch>
        </p:blipFill>
        <p:spPr>
          <a:xfrm>
            <a:off x="10794762" y="5614606"/>
            <a:ext cx="559038" cy="481394"/>
          </a:xfrm>
          <a:prstGeom prst="rect">
            <a:avLst/>
          </a:prstGeom>
        </p:spPr>
      </p:pic>
    </p:spTree>
    <p:extLst>
      <p:ext uri="{BB962C8B-B14F-4D97-AF65-F5344CB8AC3E}">
        <p14:creationId xmlns:p14="http://schemas.microsoft.com/office/powerpoint/2010/main" val="1910442661"/>
      </p:ext>
    </p:extLst>
  </p:cSld>
  <p:clrMapOvr>
    <a:masterClrMapping/>
  </p:clrMapOvr>
  <p:extLst>
    <p:ext uri="{DCECCB84-F9BA-43D5-87BE-67443E8EF086}">
      <p15:sldGuideLst xmlns:p15="http://schemas.microsoft.com/office/powerpoint/2012/main">
        <p15:guide id="1" pos="7152" userDrawn="1">
          <p15:clr>
            <a:srgbClr val="C35EA4"/>
          </p15:clr>
        </p15:guide>
        <p15:guide id="2" pos="528" userDrawn="1">
          <p15:clr>
            <a:srgbClr val="C35EA4"/>
          </p15:clr>
        </p15:guide>
        <p15:guide id="3" orient="horz" pos="480" userDrawn="1">
          <p15:clr>
            <a:srgbClr val="C35EA4"/>
          </p15:clr>
        </p15:guide>
        <p15:guide id="4" orient="horz" pos="3840" userDrawn="1">
          <p15:clr>
            <a:srgbClr val="C35EA4"/>
          </p15:clr>
        </p15:guide>
        <p15:guide id="5" pos="3840" userDrawn="1">
          <p15:clr>
            <a:srgbClr val="5ACBF0"/>
          </p15:clr>
        </p15:guide>
        <p15:guide id="6" orient="horz" pos="2160"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1_Logo Right">
    <p:spTree>
      <p:nvGrpSpPr>
        <p:cNvPr id="1" name=""/>
        <p:cNvGrpSpPr/>
        <p:nvPr/>
      </p:nvGrpSpPr>
      <p:grpSpPr>
        <a:xfrm>
          <a:off x="0" y="0"/>
          <a:ext cx="0" cy="0"/>
          <a:chOff x="0" y="0"/>
          <a:chExt cx="0" cy="0"/>
        </a:xfrm>
      </p:grpSpPr>
      <p:pic>
        <p:nvPicPr>
          <p:cNvPr id="9" name="Picture 8" descr="201409_BaronPresentation2_SummerStorm_base.png">
            <a:extLst>
              <a:ext uri="{FF2B5EF4-FFF2-40B4-BE49-F238E27FC236}">
                <a16:creationId xmlns:a16="http://schemas.microsoft.com/office/drawing/2014/main" id="{A19D8C84-1B95-0B4F-A172-18172F16BCC8}"/>
              </a:ext>
            </a:extLst>
          </p:cNvPr>
          <p:cNvPicPr>
            <a:picLocks noChangeAspect="1"/>
          </p:cNvPicPr>
          <p:nvPr userDrawn="1"/>
        </p:nvPicPr>
        <p:blipFill rotWithShape="1">
          <a:blip r:embed="rId2" cstate="screen"/>
          <a:srcRect/>
          <a:stretch/>
        </p:blipFill>
        <p:spPr>
          <a:xfrm>
            <a:off x="0" y="0"/>
            <a:ext cx="12192000" cy="6858000"/>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F6C646C2-FBCD-4F47-A62F-ECB1F73888F1}"/>
              </a:ext>
            </a:extLst>
          </p:cNvPr>
          <p:cNvPicPr>
            <a:picLocks noChangeAspect="1"/>
          </p:cNvPicPr>
          <p:nvPr userDrawn="1"/>
        </p:nvPicPr>
        <p:blipFill>
          <a:blip r:embed="rId3"/>
          <a:stretch>
            <a:fillRect/>
          </a:stretch>
        </p:blipFill>
        <p:spPr>
          <a:xfrm>
            <a:off x="10794762" y="5614606"/>
            <a:ext cx="559038" cy="481394"/>
          </a:xfrm>
          <a:prstGeom prst="rect">
            <a:avLst/>
          </a:prstGeom>
        </p:spPr>
      </p:pic>
      <p:sp>
        <p:nvSpPr>
          <p:cNvPr id="2" name="TextBox 1">
            <a:extLst>
              <a:ext uri="{FF2B5EF4-FFF2-40B4-BE49-F238E27FC236}">
                <a16:creationId xmlns:a16="http://schemas.microsoft.com/office/drawing/2014/main" id="{D243B4F5-154C-CD43-BCB5-9ADB226FB56E}"/>
              </a:ext>
            </a:extLst>
          </p:cNvPr>
          <p:cNvSpPr txBox="1"/>
          <p:nvPr userDrawn="1"/>
        </p:nvSpPr>
        <p:spPr>
          <a:xfrm>
            <a:off x="2682843" y="2502170"/>
            <a:ext cx="6826313" cy="1200329"/>
          </a:xfrm>
          <a:prstGeom prst="rect">
            <a:avLst/>
          </a:prstGeom>
          <a:noFill/>
        </p:spPr>
        <p:txBody>
          <a:bodyPr wrap="square" rtlCol="0">
            <a:spAutoFit/>
          </a:bodyPr>
          <a:lstStyle/>
          <a:p>
            <a:pPr algn="ctr"/>
            <a:r>
              <a:rPr lang="en-US" sz="7200" b="1" i="0" dirty="0">
                <a:solidFill>
                  <a:schemeClr val="bg1"/>
                </a:solidFill>
                <a:latin typeface="Segoe UI Semibold" panose="020B0502040204020203" pitchFamily="34" charset="0"/>
                <a:cs typeface="Segoe UI Semibold" panose="020B0502040204020203" pitchFamily="34" charset="0"/>
              </a:rPr>
              <a:t>Thank You</a:t>
            </a:r>
          </a:p>
        </p:txBody>
      </p:sp>
    </p:spTree>
    <p:extLst>
      <p:ext uri="{BB962C8B-B14F-4D97-AF65-F5344CB8AC3E}">
        <p14:creationId xmlns:p14="http://schemas.microsoft.com/office/powerpoint/2010/main" val="2711915905"/>
      </p:ext>
    </p:extLst>
  </p:cSld>
  <p:clrMapOvr>
    <a:masterClrMapping/>
  </p:clrMapOvr>
  <p:extLst>
    <p:ext uri="{DCECCB84-F9BA-43D5-87BE-67443E8EF086}">
      <p15:sldGuideLst xmlns:p15="http://schemas.microsoft.com/office/powerpoint/2012/main">
        <p15:guide id="1" pos="7152">
          <p15:clr>
            <a:srgbClr val="C35EA4"/>
          </p15:clr>
        </p15:guide>
        <p15:guide id="2" pos="528">
          <p15:clr>
            <a:srgbClr val="C35EA4"/>
          </p15:clr>
        </p15:guide>
        <p15:guide id="3" orient="horz" pos="480">
          <p15:clr>
            <a:srgbClr val="C35EA4"/>
          </p15:clr>
        </p15:guide>
        <p15:guide id="4" orient="horz" pos="3840">
          <p15:clr>
            <a:srgbClr val="C35EA4"/>
          </p15:clr>
        </p15:guide>
        <p15:guide id="5" pos="3840">
          <p15:clr>
            <a:srgbClr val="5ACBF0"/>
          </p15:clr>
        </p15:guide>
        <p15:guide id="6" orient="horz" pos="2160">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Logo Right">
    <p:spTree>
      <p:nvGrpSpPr>
        <p:cNvPr id="1" name=""/>
        <p:cNvGrpSpPr/>
        <p:nvPr/>
      </p:nvGrpSpPr>
      <p:grpSpPr>
        <a:xfrm>
          <a:off x="0" y="0"/>
          <a:ext cx="0" cy="0"/>
          <a:chOff x="0" y="0"/>
          <a:chExt cx="0" cy="0"/>
        </a:xfrm>
      </p:grpSpPr>
      <p:pic>
        <p:nvPicPr>
          <p:cNvPr id="4" name="Picture 3" descr="201409_BaronPresentation2_SummerStorm_base.png">
            <a:extLst>
              <a:ext uri="{FF2B5EF4-FFF2-40B4-BE49-F238E27FC236}">
                <a16:creationId xmlns:a16="http://schemas.microsoft.com/office/drawing/2014/main" id="{5BF8EA79-063A-AD48-904B-1094330D7F74}"/>
              </a:ext>
            </a:extLst>
          </p:cNvPr>
          <p:cNvPicPr>
            <a:picLocks noChangeAspect="1"/>
          </p:cNvPicPr>
          <p:nvPr userDrawn="1"/>
        </p:nvPicPr>
        <p:blipFill rotWithShape="1">
          <a:blip r:embed="rId2" cstate="screen"/>
          <a:srcRect t="1" b="38518"/>
          <a:stretch/>
        </p:blipFill>
        <p:spPr>
          <a:xfrm>
            <a:off x="0" y="0"/>
            <a:ext cx="12192000" cy="4216400"/>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F6C646C2-FBCD-4F47-A62F-ECB1F73888F1}"/>
              </a:ext>
            </a:extLst>
          </p:cNvPr>
          <p:cNvPicPr>
            <a:picLocks noChangeAspect="1"/>
          </p:cNvPicPr>
          <p:nvPr userDrawn="1"/>
        </p:nvPicPr>
        <p:blipFill>
          <a:blip r:embed="rId3"/>
          <a:stretch>
            <a:fillRect/>
          </a:stretch>
        </p:blipFill>
        <p:spPr>
          <a:xfrm>
            <a:off x="10794762" y="5614606"/>
            <a:ext cx="559038" cy="481394"/>
          </a:xfrm>
          <a:prstGeom prst="rect">
            <a:avLst/>
          </a:prstGeom>
        </p:spPr>
      </p:pic>
      <p:sp>
        <p:nvSpPr>
          <p:cNvPr id="5" name="Title 1">
            <a:extLst>
              <a:ext uri="{FF2B5EF4-FFF2-40B4-BE49-F238E27FC236}">
                <a16:creationId xmlns:a16="http://schemas.microsoft.com/office/drawing/2014/main" id="{D704CAE5-4BC5-AD48-B2FD-0A332927CCD6}"/>
              </a:ext>
            </a:extLst>
          </p:cNvPr>
          <p:cNvSpPr>
            <a:spLocks noGrp="1"/>
          </p:cNvSpPr>
          <p:nvPr>
            <p:ph type="ctrTitle"/>
          </p:nvPr>
        </p:nvSpPr>
        <p:spPr>
          <a:xfrm>
            <a:off x="838200" y="1838960"/>
            <a:ext cx="10515600" cy="778522"/>
          </a:xfrm>
          <a:prstGeom prst="rect">
            <a:avLst/>
          </a:prstGeom>
        </p:spPr>
        <p:txBody>
          <a:bodyPr anchor="ctr">
            <a:noAutofit/>
          </a:bodyPr>
          <a:lstStyle>
            <a:lvl1pPr algn="ctr">
              <a:defRPr sz="4000" b="1" i="0">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ubtitle 2">
            <a:extLst>
              <a:ext uri="{FF2B5EF4-FFF2-40B4-BE49-F238E27FC236}">
                <a16:creationId xmlns:a16="http://schemas.microsoft.com/office/drawing/2014/main" id="{783290E8-0606-764A-803A-70871E276923}"/>
              </a:ext>
            </a:extLst>
          </p:cNvPr>
          <p:cNvSpPr>
            <a:spLocks noGrp="1"/>
          </p:cNvSpPr>
          <p:nvPr>
            <p:ph type="subTitle" idx="1"/>
          </p:nvPr>
        </p:nvSpPr>
        <p:spPr>
          <a:xfrm>
            <a:off x="838200" y="2711285"/>
            <a:ext cx="10515600" cy="473875"/>
          </a:xfrm>
          <a:prstGeom prst="rect">
            <a:avLst/>
          </a:prstGeom>
        </p:spPr>
        <p:txBody>
          <a:bodyPr anchor="ctr">
            <a:noAutofit/>
          </a:bodyPr>
          <a:lstStyle>
            <a:lvl1pPr marL="0" indent="0" algn="ctr">
              <a:buNone/>
              <a:defRPr sz="2800" b="0" i="0" baseline="0">
                <a:solidFill>
                  <a:schemeClr val="bg1"/>
                </a:solidFill>
                <a:latin typeface="Segoe UI Semilight" panose="020B0402040204020203" pitchFamily="34" charset="0"/>
                <a:cs typeface="Segoe UI Semilight" panose="020B04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0" name="Text Placeholder 9">
            <a:extLst>
              <a:ext uri="{FF2B5EF4-FFF2-40B4-BE49-F238E27FC236}">
                <a16:creationId xmlns:a16="http://schemas.microsoft.com/office/drawing/2014/main" id="{8914CC22-1BA0-084D-855A-22EE1774F711}"/>
              </a:ext>
            </a:extLst>
          </p:cNvPr>
          <p:cNvSpPr>
            <a:spLocks noGrp="1"/>
          </p:cNvSpPr>
          <p:nvPr>
            <p:ph type="body" sz="quarter" idx="10" hasCustomPrompt="1"/>
          </p:nvPr>
        </p:nvSpPr>
        <p:spPr>
          <a:xfrm>
            <a:off x="838200" y="4870351"/>
            <a:ext cx="10515600" cy="473875"/>
          </a:xfrm>
          <a:prstGeom prst="rect">
            <a:avLst/>
          </a:prstGeom>
        </p:spPr>
        <p:txBody>
          <a:bodyPr/>
          <a:lstStyle>
            <a:lvl1pPr marL="0" indent="0" algn="ctr">
              <a:buNone/>
              <a:defRPr sz="2000" b="0" i="0">
                <a:solidFill>
                  <a:srgbClr val="DA1A32"/>
                </a:solidFill>
                <a:latin typeface="Segoe UI" panose="020B0502040204020203" pitchFamily="34" charset="0"/>
                <a:cs typeface="Segoe UI" panose="020B0502040204020203" pitchFamily="34" charset="0"/>
              </a:defRPr>
            </a:lvl1pPr>
          </a:lstStyle>
          <a:p>
            <a:r>
              <a:rPr lang="en-US" b="0" i="0" dirty="0">
                <a:solidFill>
                  <a:srgbClr val="FF0000"/>
                </a:solidFill>
                <a:latin typeface="Segoe UI Semilight" panose="020B0402040204020203" pitchFamily="34" charset="0"/>
                <a:cs typeface="Segoe UI Semilight" panose="020B0402040204020203" pitchFamily="34" charset="0"/>
              </a:rPr>
              <a:t>Presented by [Presenter Name Here]</a:t>
            </a:r>
          </a:p>
        </p:txBody>
      </p:sp>
      <p:sp>
        <p:nvSpPr>
          <p:cNvPr id="15" name="Text Placeholder 9">
            <a:extLst>
              <a:ext uri="{FF2B5EF4-FFF2-40B4-BE49-F238E27FC236}">
                <a16:creationId xmlns:a16="http://schemas.microsoft.com/office/drawing/2014/main" id="{69E98AB9-7762-C241-82D9-AE5F6AAE8214}"/>
              </a:ext>
            </a:extLst>
          </p:cNvPr>
          <p:cNvSpPr>
            <a:spLocks noGrp="1"/>
          </p:cNvSpPr>
          <p:nvPr>
            <p:ph type="body" sz="quarter" idx="11" hasCustomPrompt="1"/>
          </p:nvPr>
        </p:nvSpPr>
        <p:spPr>
          <a:xfrm>
            <a:off x="838200" y="5244578"/>
            <a:ext cx="10515600" cy="473874"/>
          </a:xfrm>
          <a:prstGeom prst="rect">
            <a:avLst/>
          </a:prstGeom>
        </p:spPr>
        <p:txBody>
          <a:bodyPr/>
          <a:lstStyle>
            <a:lvl1pPr marL="0" indent="0" algn="ctr">
              <a:buNone/>
              <a:defRPr sz="1600" b="0" i="0">
                <a:solidFill>
                  <a:schemeClr val="bg1">
                    <a:lumMod val="65000"/>
                  </a:schemeClr>
                </a:solidFill>
                <a:latin typeface="Segoe UI Semilight" panose="020B0402040204020203" pitchFamily="34" charset="0"/>
                <a:cs typeface="Segoe UI Semilight" panose="020B0402040204020203" pitchFamily="34" charset="0"/>
              </a:defRPr>
            </a:lvl1pPr>
          </a:lstStyle>
          <a:p>
            <a:r>
              <a:rPr lang="en-US" sz="2400" b="0" i="0" dirty="0">
                <a:solidFill>
                  <a:schemeClr val="bg1">
                    <a:lumMod val="65000"/>
                  </a:schemeClr>
                </a:solidFill>
                <a:latin typeface="Segoe UI Semilight" panose="020B0402040204020203" pitchFamily="34" charset="0"/>
                <a:cs typeface="Segoe UI Semilight" panose="020B0402040204020203" pitchFamily="34" charset="0"/>
              </a:rPr>
              <a:t>[Presenter Title], Baron</a:t>
            </a:r>
          </a:p>
        </p:txBody>
      </p:sp>
      <p:sp>
        <p:nvSpPr>
          <p:cNvPr id="16" name="Text Placeholder 9">
            <a:extLst>
              <a:ext uri="{FF2B5EF4-FFF2-40B4-BE49-F238E27FC236}">
                <a16:creationId xmlns:a16="http://schemas.microsoft.com/office/drawing/2014/main" id="{8C757689-63A8-3F41-87DF-908C5F98935C}"/>
              </a:ext>
            </a:extLst>
          </p:cNvPr>
          <p:cNvSpPr>
            <a:spLocks noGrp="1"/>
          </p:cNvSpPr>
          <p:nvPr>
            <p:ph type="body" sz="quarter" idx="12" hasCustomPrompt="1"/>
          </p:nvPr>
        </p:nvSpPr>
        <p:spPr>
          <a:xfrm>
            <a:off x="838200" y="5833862"/>
            <a:ext cx="10515600" cy="473875"/>
          </a:xfrm>
          <a:prstGeom prst="rect">
            <a:avLst/>
          </a:prstGeom>
        </p:spPr>
        <p:txBody>
          <a:bodyPr/>
          <a:lstStyle>
            <a:lvl1pPr marL="0" indent="0" algn="ctr">
              <a:buNone/>
              <a:defRPr sz="1600" b="0" i="0">
                <a:solidFill>
                  <a:schemeClr val="bg1">
                    <a:lumMod val="65000"/>
                  </a:schemeClr>
                </a:solidFill>
                <a:latin typeface="Segoe UI Semilight" panose="020B0402040204020203" pitchFamily="34" charset="0"/>
                <a:cs typeface="Segoe UI Semilight" panose="020B0402040204020203" pitchFamily="34" charset="0"/>
              </a:defRPr>
            </a:lvl1pPr>
          </a:lstStyle>
          <a:p>
            <a:r>
              <a:rPr lang="en-US" sz="2400" b="0" i="0" dirty="0">
                <a:solidFill>
                  <a:schemeClr val="bg1">
                    <a:lumMod val="65000"/>
                  </a:schemeClr>
                </a:solidFill>
                <a:latin typeface="Segoe UI Semilight" panose="020B0402040204020203" pitchFamily="34" charset="0"/>
                <a:cs typeface="Segoe UI Semilight" panose="020B0402040204020203" pitchFamily="34" charset="0"/>
              </a:rPr>
              <a:t>[Date]</a:t>
            </a:r>
          </a:p>
        </p:txBody>
      </p:sp>
    </p:spTree>
    <p:extLst>
      <p:ext uri="{BB962C8B-B14F-4D97-AF65-F5344CB8AC3E}">
        <p14:creationId xmlns:p14="http://schemas.microsoft.com/office/powerpoint/2010/main" val="1293769546"/>
      </p:ext>
    </p:extLst>
  </p:cSld>
  <p:clrMapOvr>
    <a:masterClrMapping/>
  </p:clrMapOvr>
  <p:extLst>
    <p:ext uri="{DCECCB84-F9BA-43D5-87BE-67443E8EF086}">
      <p15:sldGuideLst xmlns:p15="http://schemas.microsoft.com/office/powerpoint/2012/main">
        <p15:guide id="1" pos="7152">
          <p15:clr>
            <a:srgbClr val="C35EA4"/>
          </p15:clr>
        </p15:guide>
        <p15:guide id="2" pos="528">
          <p15:clr>
            <a:srgbClr val="C35EA4"/>
          </p15:clr>
        </p15:guide>
        <p15:guide id="3" orient="horz" pos="480">
          <p15:clr>
            <a:srgbClr val="C35EA4"/>
          </p15:clr>
        </p15:guide>
        <p15:guide id="4" orient="horz" pos="3840">
          <p15:clr>
            <a:srgbClr val="C35EA4"/>
          </p15:clr>
        </p15:guide>
        <p15:guide id="5" pos="3840">
          <p15:clr>
            <a:srgbClr val="5ACBF0"/>
          </p15:clr>
        </p15:guide>
        <p15:guide id="6" orient="horz" pos="2160">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Logo Right">
    <p:spTree>
      <p:nvGrpSpPr>
        <p:cNvPr id="1" name=""/>
        <p:cNvGrpSpPr/>
        <p:nvPr/>
      </p:nvGrpSpPr>
      <p:grpSpPr>
        <a:xfrm>
          <a:off x="0" y="0"/>
          <a:ext cx="0" cy="0"/>
          <a:chOff x="0" y="0"/>
          <a:chExt cx="0" cy="0"/>
        </a:xfrm>
      </p:grpSpPr>
      <p:pic>
        <p:nvPicPr>
          <p:cNvPr id="3" name="Baron Logo" descr="A picture containing drawing&#10;&#10;Description automatically generated">
            <a:extLst>
              <a:ext uri="{FF2B5EF4-FFF2-40B4-BE49-F238E27FC236}">
                <a16:creationId xmlns:a16="http://schemas.microsoft.com/office/drawing/2014/main" id="{F6C646C2-FBCD-4F47-A62F-ECB1F73888F1}"/>
              </a:ext>
            </a:extLst>
          </p:cNvPr>
          <p:cNvPicPr>
            <a:picLocks noChangeAspect="1"/>
          </p:cNvPicPr>
          <p:nvPr userDrawn="1"/>
        </p:nvPicPr>
        <p:blipFill>
          <a:blip r:embed="rId2"/>
          <a:stretch>
            <a:fillRect/>
          </a:stretch>
        </p:blipFill>
        <p:spPr>
          <a:xfrm>
            <a:off x="10794762" y="5614606"/>
            <a:ext cx="559038" cy="481394"/>
          </a:xfrm>
          <a:prstGeom prst="rect">
            <a:avLst/>
          </a:prstGeom>
        </p:spPr>
      </p:pic>
      <p:pic>
        <p:nvPicPr>
          <p:cNvPr id="4" name="Clouds" descr="201409_BaronPresentation2_SummerStorm_base.png">
            <a:extLst>
              <a:ext uri="{FF2B5EF4-FFF2-40B4-BE49-F238E27FC236}">
                <a16:creationId xmlns:a16="http://schemas.microsoft.com/office/drawing/2014/main" id="{A17F5654-A4DC-9849-9373-CDEDF1B41BC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t="-2"/>
          <a:stretch/>
        </p:blipFill>
        <p:spPr>
          <a:xfrm>
            <a:off x="0" y="0"/>
            <a:ext cx="12192000" cy="4415481"/>
          </a:xfrm>
          <a:prstGeom prst="rect">
            <a:avLst/>
          </a:prstGeom>
        </p:spPr>
      </p:pic>
      <p:sp>
        <p:nvSpPr>
          <p:cNvPr id="6" name="Subtitle 2">
            <a:extLst>
              <a:ext uri="{FF2B5EF4-FFF2-40B4-BE49-F238E27FC236}">
                <a16:creationId xmlns:a16="http://schemas.microsoft.com/office/drawing/2014/main" id="{E85F3632-0461-084A-B630-D6A84BCBEE7C}"/>
              </a:ext>
            </a:extLst>
          </p:cNvPr>
          <p:cNvSpPr>
            <a:spLocks noGrp="1"/>
          </p:cNvSpPr>
          <p:nvPr>
            <p:ph type="subTitle" idx="1" hasCustomPrompt="1"/>
          </p:nvPr>
        </p:nvSpPr>
        <p:spPr>
          <a:xfrm>
            <a:off x="2895600" y="1970802"/>
            <a:ext cx="6400800" cy="473875"/>
          </a:xfrm>
          <a:prstGeom prst="rect">
            <a:avLst/>
          </a:prstGeom>
        </p:spPr>
        <p:txBody>
          <a:bodyPr anchor="ctr">
            <a:noAutofit/>
          </a:bodyPr>
          <a:lstStyle>
            <a:lvl1pPr marL="0" indent="0" algn="ctr">
              <a:buNone/>
              <a:defRPr sz="2800" b="0" i="0" baseline="0">
                <a:solidFill>
                  <a:schemeClr val="bg1"/>
                </a:solidFill>
                <a:latin typeface="Segoe UI Semilight" panose="020B0402040204020203" pitchFamily="34" charset="0"/>
                <a:cs typeface="Segoe UI Semilight" panose="020B04020402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t>
            </a:r>
            <a:r>
              <a:rPr lang="en-US" dirty="0" err="1"/>
              <a:t>presenterhandle</a:t>
            </a:r>
            <a:endParaRPr lang="en-US" dirty="0"/>
          </a:p>
        </p:txBody>
      </p:sp>
      <p:grpSp>
        <p:nvGrpSpPr>
          <p:cNvPr id="32" name="Group 31">
            <a:extLst>
              <a:ext uri="{FF2B5EF4-FFF2-40B4-BE49-F238E27FC236}">
                <a16:creationId xmlns:a16="http://schemas.microsoft.com/office/drawing/2014/main" id="{F145EBAF-93D9-3745-A12F-82381BE5A018}"/>
              </a:ext>
            </a:extLst>
          </p:cNvPr>
          <p:cNvGrpSpPr/>
          <p:nvPr userDrawn="1"/>
        </p:nvGrpSpPr>
        <p:grpSpPr>
          <a:xfrm>
            <a:off x="959708" y="4915424"/>
            <a:ext cx="10272584" cy="622182"/>
            <a:chOff x="959708" y="4915424"/>
            <a:chExt cx="10272584" cy="622182"/>
          </a:xfrm>
        </p:grpSpPr>
        <p:sp>
          <p:nvSpPr>
            <p:cNvPr id="20" name="Baron Social Links">
              <a:extLst>
                <a:ext uri="{FF2B5EF4-FFF2-40B4-BE49-F238E27FC236}">
                  <a16:creationId xmlns:a16="http://schemas.microsoft.com/office/drawing/2014/main" id="{E3990EF8-9447-C749-8818-5766CBAA6F16}"/>
                </a:ext>
              </a:extLst>
            </p:cNvPr>
            <p:cNvSpPr txBox="1"/>
            <p:nvPr userDrawn="1"/>
          </p:nvSpPr>
          <p:spPr>
            <a:xfrm>
              <a:off x="959708" y="4952831"/>
              <a:ext cx="1027258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kern="1200" dirty="0" err="1">
                  <a:solidFill>
                    <a:schemeClr val="bg2">
                      <a:lumMod val="25000"/>
                    </a:schemeClr>
                  </a:solidFill>
                  <a:effectLst/>
                  <a:latin typeface="Segoe UI" panose="020B0502040204020203" pitchFamily="34" charset="0"/>
                  <a:ea typeface="+mn-ea"/>
                  <a:cs typeface="Segoe UI" panose="020B0502040204020203" pitchFamily="34" charset="0"/>
                </a:rPr>
                <a:t>facebook.com</a:t>
              </a:r>
              <a:r>
                <a:rPr lang="en-US" sz="1400" b="0" i="0" u="none" kern="1200" dirty="0">
                  <a:solidFill>
                    <a:schemeClr val="bg2">
                      <a:lumMod val="25000"/>
                    </a:schemeClr>
                  </a:solidFill>
                  <a:effectLst/>
                  <a:latin typeface="Segoe UI" panose="020B0502040204020203" pitchFamily="34" charset="0"/>
                  <a:ea typeface="+mn-ea"/>
                  <a:cs typeface="Segoe UI" panose="020B0502040204020203" pitchFamily="34" charset="0"/>
                </a:rPr>
                <a:t>/</a:t>
              </a:r>
              <a:r>
                <a:rPr lang="en-US" sz="1400" b="0" i="0" u="none" kern="1200" dirty="0" err="1">
                  <a:solidFill>
                    <a:schemeClr val="bg2">
                      <a:lumMod val="25000"/>
                    </a:schemeClr>
                  </a:solidFill>
                  <a:effectLst/>
                  <a:latin typeface="Segoe UI" panose="020B0502040204020203" pitchFamily="34" charset="0"/>
                  <a:ea typeface="+mn-ea"/>
                  <a:cs typeface="Segoe UI" panose="020B0502040204020203" pitchFamily="34" charset="0"/>
                </a:rPr>
                <a:t>BaronWeather</a:t>
              </a:r>
              <a:r>
                <a:rPr lang="en-US" sz="1400" b="0" i="0" u="none" kern="1200" dirty="0">
                  <a:solidFill>
                    <a:schemeClr val="bg2">
                      <a:lumMod val="25000"/>
                    </a:schemeClr>
                  </a:solidFill>
                  <a:effectLst/>
                  <a:latin typeface="Segoe UI" panose="020B0502040204020203" pitchFamily="34" charset="0"/>
                  <a:ea typeface="+mn-ea"/>
                  <a:cs typeface="Segoe UI" panose="020B0502040204020203" pitchFamily="34" charset="0"/>
                </a:rPr>
                <a:t>                    </a:t>
              </a:r>
              <a:r>
                <a:rPr lang="en-US" sz="1400" b="0" i="0" u="none" kern="1200" dirty="0" err="1">
                  <a:solidFill>
                    <a:schemeClr val="bg2">
                      <a:lumMod val="25000"/>
                    </a:schemeClr>
                  </a:solidFill>
                  <a:effectLst/>
                  <a:latin typeface="Segoe UI" panose="020B0502040204020203" pitchFamily="34" charset="0"/>
                  <a:ea typeface="+mn-ea"/>
                  <a:cs typeface="Segoe UI" panose="020B0502040204020203" pitchFamily="34" charset="0"/>
                </a:rPr>
                <a:t>twitter.com</a:t>
              </a:r>
              <a:r>
                <a:rPr lang="en-US" sz="1400" b="0" i="0" u="none" kern="1200" dirty="0">
                  <a:solidFill>
                    <a:schemeClr val="bg2">
                      <a:lumMod val="25000"/>
                    </a:schemeClr>
                  </a:solidFill>
                  <a:effectLst/>
                  <a:latin typeface="Segoe UI" panose="020B0502040204020203" pitchFamily="34" charset="0"/>
                  <a:ea typeface="+mn-ea"/>
                  <a:cs typeface="Segoe UI" panose="020B0502040204020203" pitchFamily="34" charset="0"/>
                </a:rPr>
                <a:t>/</a:t>
              </a:r>
              <a:r>
                <a:rPr lang="en-US" sz="1400" b="0" i="0" u="none" kern="1200" dirty="0" err="1">
                  <a:solidFill>
                    <a:schemeClr val="bg2">
                      <a:lumMod val="25000"/>
                    </a:schemeClr>
                  </a:solidFill>
                  <a:effectLst/>
                  <a:latin typeface="Segoe UI" panose="020B0502040204020203" pitchFamily="34" charset="0"/>
                  <a:ea typeface="+mn-ea"/>
                  <a:cs typeface="Segoe UI" panose="020B0502040204020203" pitchFamily="34" charset="0"/>
                </a:rPr>
                <a:t>BaronWeather</a:t>
              </a:r>
              <a:r>
                <a:rPr lang="en-US" sz="1400" b="0" i="0" u="none" kern="1200" dirty="0">
                  <a:solidFill>
                    <a:schemeClr val="bg2">
                      <a:lumMod val="25000"/>
                    </a:schemeClr>
                  </a:solidFill>
                  <a:effectLst/>
                  <a:latin typeface="Segoe UI" panose="020B0502040204020203" pitchFamily="34" charset="0"/>
                  <a:ea typeface="+mn-ea"/>
                  <a:cs typeface="Segoe UI" panose="020B0502040204020203" pitchFamily="34" charset="0"/>
                </a:rPr>
                <a:t>                     </a:t>
              </a:r>
              <a:r>
                <a:rPr lang="en-US" sz="1400" b="0" i="0" u="none" kern="1200" dirty="0" err="1">
                  <a:solidFill>
                    <a:schemeClr val="bg2">
                      <a:lumMod val="25000"/>
                    </a:schemeClr>
                  </a:solidFill>
                  <a:effectLst/>
                  <a:latin typeface="Segoe UI" panose="020B0502040204020203" pitchFamily="34" charset="0"/>
                  <a:ea typeface="+mn-ea"/>
                  <a:cs typeface="Segoe UI" panose="020B0502040204020203" pitchFamily="34" charset="0"/>
                </a:rPr>
                <a:t>linkedin.com</a:t>
              </a:r>
              <a:r>
                <a:rPr lang="en-US" sz="1400" b="0" i="0" u="none" kern="1200" dirty="0">
                  <a:solidFill>
                    <a:schemeClr val="bg2">
                      <a:lumMod val="25000"/>
                    </a:schemeClr>
                  </a:solidFill>
                  <a:effectLst/>
                  <a:latin typeface="Segoe UI" panose="020B0502040204020203" pitchFamily="34" charset="0"/>
                  <a:ea typeface="+mn-ea"/>
                  <a:cs typeface="Segoe UI" panose="020B0502040204020203" pitchFamily="34" charset="0"/>
                </a:rPr>
                <a:t>/baron-weather</a:t>
              </a:r>
            </a:p>
            <a:p>
              <a:endParaRPr lang="en-US" dirty="0"/>
            </a:p>
          </p:txBody>
        </p:sp>
        <p:pic>
          <p:nvPicPr>
            <p:cNvPr id="22" name="Facebook Icon">
              <a:extLst>
                <a:ext uri="{FF2B5EF4-FFF2-40B4-BE49-F238E27FC236}">
                  <a16:creationId xmlns:a16="http://schemas.microsoft.com/office/drawing/2014/main" id="{D4867714-FBDB-DE45-9202-A44D5D5C2B44}"/>
                </a:ext>
              </a:extLst>
            </p:cNvPr>
            <p:cNvPicPr>
              <a:picLocks noChangeAspect="1"/>
            </p:cNvPicPr>
            <p:nvPr userDrawn="1"/>
          </p:nvPicPr>
          <p:blipFill>
            <a:blip r:embed="rId4"/>
            <a:stretch>
              <a:fillRect/>
            </a:stretch>
          </p:blipFill>
          <p:spPr>
            <a:xfrm>
              <a:off x="1294853" y="4915424"/>
              <a:ext cx="396875" cy="396875"/>
            </a:xfrm>
            <a:prstGeom prst="rect">
              <a:avLst/>
            </a:prstGeom>
          </p:spPr>
        </p:pic>
        <p:grpSp>
          <p:nvGrpSpPr>
            <p:cNvPr id="28" name="Twitter Icon">
              <a:extLst>
                <a:ext uri="{FF2B5EF4-FFF2-40B4-BE49-F238E27FC236}">
                  <a16:creationId xmlns:a16="http://schemas.microsoft.com/office/drawing/2014/main" id="{8F9EA734-5815-BA4F-82A1-ED0986CBD579}"/>
                </a:ext>
              </a:extLst>
            </p:cNvPr>
            <p:cNvGrpSpPr/>
            <p:nvPr userDrawn="1"/>
          </p:nvGrpSpPr>
          <p:grpSpPr>
            <a:xfrm>
              <a:off x="4592426" y="4932087"/>
              <a:ext cx="356377" cy="363549"/>
              <a:chOff x="3521766" y="3857618"/>
              <a:chExt cx="356377" cy="363549"/>
            </a:xfrm>
          </p:grpSpPr>
          <p:sp>
            <p:nvSpPr>
              <p:cNvPr id="27" name="Circle">
                <a:extLst>
                  <a:ext uri="{FF2B5EF4-FFF2-40B4-BE49-F238E27FC236}">
                    <a16:creationId xmlns:a16="http://schemas.microsoft.com/office/drawing/2014/main" id="{218BABC4-02B3-2049-8FD6-3160128375B2}"/>
                  </a:ext>
                </a:extLst>
              </p:cNvPr>
              <p:cNvSpPr/>
              <p:nvPr userDrawn="1"/>
            </p:nvSpPr>
            <p:spPr>
              <a:xfrm>
                <a:off x="3521766" y="3857618"/>
                <a:ext cx="352790" cy="35279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Twitter Logo">
                <a:extLst>
                  <a:ext uri="{FF2B5EF4-FFF2-40B4-BE49-F238E27FC236}">
                    <a16:creationId xmlns:a16="http://schemas.microsoft.com/office/drawing/2014/main" id="{13AF3E5B-6DCA-7641-A1FD-4F0A06C98A96}"/>
                  </a:ext>
                </a:extLst>
              </p:cNvPr>
              <p:cNvPicPr>
                <a:picLocks noChangeAspect="1"/>
              </p:cNvPicPr>
              <p:nvPr userDrawn="1"/>
            </p:nvPicPr>
            <p:blipFill>
              <a:blip r:embed="rId5"/>
              <a:stretch>
                <a:fillRect/>
              </a:stretch>
            </p:blipFill>
            <p:spPr>
              <a:xfrm>
                <a:off x="3525352" y="3868376"/>
                <a:ext cx="352791" cy="352791"/>
              </a:xfrm>
              <a:prstGeom prst="rect">
                <a:avLst/>
              </a:prstGeom>
            </p:spPr>
          </p:pic>
        </p:grpSp>
        <p:grpSp>
          <p:nvGrpSpPr>
            <p:cNvPr id="30" name="Linkedin Icon">
              <a:extLst>
                <a:ext uri="{FF2B5EF4-FFF2-40B4-BE49-F238E27FC236}">
                  <a16:creationId xmlns:a16="http://schemas.microsoft.com/office/drawing/2014/main" id="{6ABB4208-3CC6-AD4E-B4D4-DD2BC4BC7322}"/>
                </a:ext>
              </a:extLst>
            </p:cNvPr>
            <p:cNvGrpSpPr/>
            <p:nvPr userDrawn="1"/>
          </p:nvGrpSpPr>
          <p:grpSpPr>
            <a:xfrm>
              <a:off x="7705235" y="4937466"/>
              <a:ext cx="352790" cy="352790"/>
              <a:chOff x="2394797" y="3997474"/>
              <a:chExt cx="352790" cy="352790"/>
            </a:xfrm>
          </p:grpSpPr>
          <p:sp>
            <p:nvSpPr>
              <p:cNvPr id="29" name="Circle">
                <a:extLst>
                  <a:ext uri="{FF2B5EF4-FFF2-40B4-BE49-F238E27FC236}">
                    <a16:creationId xmlns:a16="http://schemas.microsoft.com/office/drawing/2014/main" id="{4AF65383-AB9A-9F4C-BE61-4AD490F6A1BE}"/>
                  </a:ext>
                </a:extLst>
              </p:cNvPr>
              <p:cNvSpPr/>
              <p:nvPr userDrawn="1"/>
            </p:nvSpPr>
            <p:spPr>
              <a:xfrm>
                <a:off x="2394797" y="3997474"/>
                <a:ext cx="352790" cy="35279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LinkedIn Logo">
                <a:extLst>
                  <a:ext uri="{FF2B5EF4-FFF2-40B4-BE49-F238E27FC236}">
                    <a16:creationId xmlns:a16="http://schemas.microsoft.com/office/drawing/2014/main" id="{A9A559A3-CFCD-FF45-BB0C-43806BE4BE93}"/>
                  </a:ext>
                </a:extLst>
              </p:cNvPr>
              <p:cNvPicPr>
                <a:picLocks noChangeAspect="1"/>
              </p:cNvPicPr>
              <p:nvPr userDrawn="1"/>
            </p:nvPicPr>
            <p:blipFill>
              <a:blip r:embed="rId6"/>
              <a:stretch>
                <a:fillRect/>
              </a:stretch>
            </p:blipFill>
            <p:spPr>
              <a:xfrm>
                <a:off x="2475938" y="4066402"/>
                <a:ext cx="203602" cy="203602"/>
              </a:xfrm>
              <a:prstGeom prst="rect">
                <a:avLst/>
              </a:prstGeom>
            </p:spPr>
          </p:pic>
        </p:grpSp>
      </p:grpSp>
    </p:spTree>
    <p:extLst>
      <p:ext uri="{BB962C8B-B14F-4D97-AF65-F5344CB8AC3E}">
        <p14:creationId xmlns:p14="http://schemas.microsoft.com/office/powerpoint/2010/main" val="1853212757"/>
      </p:ext>
    </p:extLst>
  </p:cSld>
  <p:clrMapOvr>
    <a:masterClrMapping/>
  </p:clrMapOvr>
  <p:extLst>
    <p:ext uri="{DCECCB84-F9BA-43D5-87BE-67443E8EF086}">
      <p15:sldGuideLst xmlns:p15="http://schemas.microsoft.com/office/powerpoint/2012/main">
        <p15:guide id="1" pos="7152" userDrawn="1">
          <p15:clr>
            <a:srgbClr val="C35EA4"/>
          </p15:clr>
        </p15:guide>
        <p15:guide id="2" pos="528" userDrawn="1">
          <p15:clr>
            <a:srgbClr val="C35EA4"/>
          </p15:clr>
        </p15:guide>
        <p15:guide id="3" orient="horz" pos="480" userDrawn="1">
          <p15:clr>
            <a:srgbClr val="C35EA4"/>
          </p15:clr>
        </p15:guide>
        <p15:guide id="4" orient="horz" pos="3840" userDrawn="1">
          <p15:clr>
            <a:srgbClr val="C35EA4"/>
          </p15:clr>
        </p15:guide>
        <p15:guide id="5" pos="3840" userDrawn="1">
          <p15:clr>
            <a:srgbClr val="5ACBF0"/>
          </p15:clr>
        </p15:guide>
        <p15:guide id="6" orient="horz" pos="2160" userDrawn="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2_Logo Right">
    <p:spTree>
      <p:nvGrpSpPr>
        <p:cNvPr id="1" name=""/>
        <p:cNvGrpSpPr/>
        <p:nvPr/>
      </p:nvGrpSpPr>
      <p:grpSpPr>
        <a:xfrm>
          <a:off x="0" y="0"/>
          <a:ext cx="0" cy="0"/>
          <a:chOff x="0" y="0"/>
          <a:chExt cx="0" cy="0"/>
        </a:xfrm>
      </p:grpSpPr>
      <p:pic>
        <p:nvPicPr>
          <p:cNvPr id="3" name="Baron Logo" descr="A picture containing drawing&#10;&#10;Description automatically generated">
            <a:extLst>
              <a:ext uri="{FF2B5EF4-FFF2-40B4-BE49-F238E27FC236}">
                <a16:creationId xmlns:a16="http://schemas.microsoft.com/office/drawing/2014/main" id="{F6C646C2-FBCD-4F47-A62F-ECB1F73888F1}"/>
              </a:ext>
            </a:extLst>
          </p:cNvPr>
          <p:cNvPicPr>
            <a:picLocks noChangeAspect="1"/>
          </p:cNvPicPr>
          <p:nvPr userDrawn="1"/>
        </p:nvPicPr>
        <p:blipFill>
          <a:blip r:embed="rId2"/>
          <a:stretch>
            <a:fillRect/>
          </a:stretch>
        </p:blipFill>
        <p:spPr>
          <a:xfrm>
            <a:off x="10794762" y="5614606"/>
            <a:ext cx="559038" cy="481394"/>
          </a:xfrm>
          <a:prstGeom prst="rect">
            <a:avLst/>
          </a:prstGeom>
        </p:spPr>
      </p:pic>
      <p:pic>
        <p:nvPicPr>
          <p:cNvPr id="4" name="Clouds" descr="201409_BaronPresentation2_SummerStorm_base.png">
            <a:extLst>
              <a:ext uri="{FF2B5EF4-FFF2-40B4-BE49-F238E27FC236}">
                <a16:creationId xmlns:a16="http://schemas.microsoft.com/office/drawing/2014/main" id="{A17F5654-A4DC-9849-9373-CDEDF1B41BC8}"/>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t="-2"/>
          <a:stretch/>
        </p:blipFill>
        <p:spPr>
          <a:xfrm>
            <a:off x="0" y="0"/>
            <a:ext cx="12192000" cy="4415481"/>
          </a:xfrm>
          <a:prstGeom prst="rect">
            <a:avLst/>
          </a:prstGeom>
        </p:spPr>
      </p:pic>
      <p:grpSp>
        <p:nvGrpSpPr>
          <p:cNvPr id="32" name="Group 31">
            <a:extLst>
              <a:ext uri="{FF2B5EF4-FFF2-40B4-BE49-F238E27FC236}">
                <a16:creationId xmlns:a16="http://schemas.microsoft.com/office/drawing/2014/main" id="{F145EBAF-93D9-3745-A12F-82381BE5A018}"/>
              </a:ext>
            </a:extLst>
          </p:cNvPr>
          <p:cNvGrpSpPr/>
          <p:nvPr userDrawn="1"/>
        </p:nvGrpSpPr>
        <p:grpSpPr>
          <a:xfrm>
            <a:off x="959708" y="4915424"/>
            <a:ext cx="10272584" cy="622182"/>
            <a:chOff x="959708" y="4915424"/>
            <a:chExt cx="10272584" cy="622182"/>
          </a:xfrm>
        </p:grpSpPr>
        <p:sp>
          <p:nvSpPr>
            <p:cNvPr id="20" name="Baron Social Links">
              <a:extLst>
                <a:ext uri="{FF2B5EF4-FFF2-40B4-BE49-F238E27FC236}">
                  <a16:creationId xmlns:a16="http://schemas.microsoft.com/office/drawing/2014/main" id="{E3990EF8-9447-C749-8818-5766CBAA6F16}"/>
                </a:ext>
              </a:extLst>
            </p:cNvPr>
            <p:cNvSpPr txBox="1"/>
            <p:nvPr userDrawn="1"/>
          </p:nvSpPr>
          <p:spPr>
            <a:xfrm>
              <a:off x="959708" y="4952831"/>
              <a:ext cx="1027258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0" u="none" kern="1200" dirty="0" err="1">
                  <a:solidFill>
                    <a:schemeClr val="bg2">
                      <a:lumMod val="25000"/>
                    </a:schemeClr>
                  </a:solidFill>
                  <a:effectLst/>
                  <a:latin typeface="Segoe UI" panose="020B0502040204020203" pitchFamily="34" charset="0"/>
                  <a:ea typeface="+mn-ea"/>
                  <a:cs typeface="Segoe UI" panose="020B0502040204020203" pitchFamily="34" charset="0"/>
                </a:rPr>
                <a:t>facebook.com</a:t>
              </a:r>
              <a:r>
                <a:rPr lang="en-US" sz="1400" b="0" i="0" u="none" kern="1200" dirty="0">
                  <a:solidFill>
                    <a:schemeClr val="bg2">
                      <a:lumMod val="25000"/>
                    </a:schemeClr>
                  </a:solidFill>
                  <a:effectLst/>
                  <a:latin typeface="Segoe UI" panose="020B0502040204020203" pitchFamily="34" charset="0"/>
                  <a:ea typeface="+mn-ea"/>
                  <a:cs typeface="Segoe UI" panose="020B0502040204020203" pitchFamily="34" charset="0"/>
                </a:rPr>
                <a:t>/</a:t>
              </a:r>
              <a:r>
                <a:rPr lang="en-US" sz="1400" b="0" i="0" u="none" kern="1200" dirty="0" err="1">
                  <a:solidFill>
                    <a:schemeClr val="bg2">
                      <a:lumMod val="25000"/>
                    </a:schemeClr>
                  </a:solidFill>
                  <a:effectLst/>
                  <a:latin typeface="Segoe UI" panose="020B0502040204020203" pitchFamily="34" charset="0"/>
                  <a:ea typeface="+mn-ea"/>
                  <a:cs typeface="Segoe UI" panose="020B0502040204020203" pitchFamily="34" charset="0"/>
                </a:rPr>
                <a:t>BaronWeather</a:t>
              </a:r>
              <a:r>
                <a:rPr lang="en-US" sz="1400" b="0" i="0" u="none" kern="1200" dirty="0">
                  <a:solidFill>
                    <a:schemeClr val="bg2">
                      <a:lumMod val="25000"/>
                    </a:schemeClr>
                  </a:solidFill>
                  <a:effectLst/>
                  <a:latin typeface="Segoe UI" panose="020B0502040204020203" pitchFamily="34" charset="0"/>
                  <a:ea typeface="+mn-ea"/>
                  <a:cs typeface="Segoe UI" panose="020B0502040204020203" pitchFamily="34" charset="0"/>
                </a:rPr>
                <a:t>                    </a:t>
              </a:r>
              <a:r>
                <a:rPr lang="en-US" sz="1400" b="0" i="0" u="none" kern="1200" dirty="0" err="1">
                  <a:solidFill>
                    <a:schemeClr val="bg2">
                      <a:lumMod val="25000"/>
                    </a:schemeClr>
                  </a:solidFill>
                  <a:effectLst/>
                  <a:latin typeface="Segoe UI" panose="020B0502040204020203" pitchFamily="34" charset="0"/>
                  <a:ea typeface="+mn-ea"/>
                  <a:cs typeface="Segoe UI" panose="020B0502040204020203" pitchFamily="34" charset="0"/>
                </a:rPr>
                <a:t>twitter.com</a:t>
              </a:r>
              <a:r>
                <a:rPr lang="en-US" sz="1400" b="0" i="0" u="none" kern="1200" dirty="0">
                  <a:solidFill>
                    <a:schemeClr val="bg2">
                      <a:lumMod val="25000"/>
                    </a:schemeClr>
                  </a:solidFill>
                  <a:effectLst/>
                  <a:latin typeface="Segoe UI" panose="020B0502040204020203" pitchFamily="34" charset="0"/>
                  <a:ea typeface="+mn-ea"/>
                  <a:cs typeface="Segoe UI" panose="020B0502040204020203" pitchFamily="34" charset="0"/>
                </a:rPr>
                <a:t>/</a:t>
              </a:r>
              <a:r>
                <a:rPr lang="en-US" sz="1400" b="0" i="0" u="none" kern="1200" dirty="0" err="1">
                  <a:solidFill>
                    <a:schemeClr val="bg2">
                      <a:lumMod val="25000"/>
                    </a:schemeClr>
                  </a:solidFill>
                  <a:effectLst/>
                  <a:latin typeface="Segoe UI" panose="020B0502040204020203" pitchFamily="34" charset="0"/>
                  <a:ea typeface="+mn-ea"/>
                  <a:cs typeface="Segoe UI" panose="020B0502040204020203" pitchFamily="34" charset="0"/>
                </a:rPr>
                <a:t>BaronWeather</a:t>
              </a:r>
              <a:r>
                <a:rPr lang="en-US" sz="1400" b="0" i="0" u="none" kern="1200" dirty="0">
                  <a:solidFill>
                    <a:schemeClr val="bg2">
                      <a:lumMod val="25000"/>
                    </a:schemeClr>
                  </a:solidFill>
                  <a:effectLst/>
                  <a:latin typeface="Segoe UI" panose="020B0502040204020203" pitchFamily="34" charset="0"/>
                  <a:ea typeface="+mn-ea"/>
                  <a:cs typeface="Segoe UI" panose="020B0502040204020203" pitchFamily="34" charset="0"/>
                </a:rPr>
                <a:t>                     </a:t>
              </a:r>
              <a:r>
                <a:rPr lang="en-US" sz="1400" b="0" i="0" u="none" kern="1200" dirty="0" err="1">
                  <a:solidFill>
                    <a:schemeClr val="bg2">
                      <a:lumMod val="25000"/>
                    </a:schemeClr>
                  </a:solidFill>
                  <a:effectLst/>
                  <a:latin typeface="Segoe UI" panose="020B0502040204020203" pitchFamily="34" charset="0"/>
                  <a:ea typeface="+mn-ea"/>
                  <a:cs typeface="Segoe UI" panose="020B0502040204020203" pitchFamily="34" charset="0"/>
                </a:rPr>
                <a:t>linkedin.com</a:t>
              </a:r>
              <a:r>
                <a:rPr lang="en-US" sz="1400" b="0" i="0" u="none" kern="1200" dirty="0">
                  <a:solidFill>
                    <a:schemeClr val="bg2">
                      <a:lumMod val="25000"/>
                    </a:schemeClr>
                  </a:solidFill>
                  <a:effectLst/>
                  <a:latin typeface="Segoe UI" panose="020B0502040204020203" pitchFamily="34" charset="0"/>
                  <a:ea typeface="+mn-ea"/>
                  <a:cs typeface="Segoe UI" panose="020B0502040204020203" pitchFamily="34" charset="0"/>
                </a:rPr>
                <a:t>/baron-weather</a:t>
              </a:r>
            </a:p>
            <a:p>
              <a:endParaRPr lang="en-US" dirty="0"/>
            </a:p>
          </p:txBody>
        </p:sp>
        <p:pic>
          <p:nvPicPr>
            <p:cNvPr id="22" name="Facebook Icon">
              <a:extLst>
                <a:ext uri="{FF2B5EF4-FFF2-40B4-BE49-F238E27FC236}">
                  <a16:creationId xmlns:a16="http://schemas.microsoft.com/office/drawing/2014/main" id="{D4867714-FBDB-DE45-9202-A44D5D5C2B44}"/>
                </a:ext>
              </a:extLst>
            </p:cNvPr>
            <p:cNvPicPr>
              <a:picLocks noChangeAspect="1"/>
            </p:cNvPicPr>
            <p:nvPr userDrawn="1"/>
          </p:nvPicPr>
          <p:blipFill>
            <a:blip r:embed="rId4"/>
            <a:stretch>
              <a:fillRect/>
            </a:stretch>
          </p:blipFill>
          <p:spPr>
            <a:xfrm>
              <a:off x="1294853" y="4915424"/>
              <a:ext cx="396875" cy="396875"/>
            </a:xfrm>
            <a:prstGeom prst="rect">
              <a:avLst/>
            </a:prstGeom>
          </p:spPr>
        </p:pic>
        <p:grpSp>
          <p:nvGrpSpPr>
            <p:cNvPr id="28" name="Twitter Icon">
              <a:extLst>
                <a:ext uri="{FF2B5EF4-FFF2-40B4-BE49-F238E27FC236}">
                  <a16:creationId xmlns:a16="http://schemas.microsoft.com/office/drawing/2014/main" id="{8F9EA734-5815-BA4F-82A1-ED0986CBD579}"/>
                </a:ext>
              </a:extLst>
            </p:cNvPr>
            <p:cNvGrpSpPr/>
            <p:nvPr userDrawn="1"/>
          </p:nvGrpSpPr>
          <p:grpSpPr>
            <a:xfrm>
              <a:off x="4592426" y="4932087"/>
              <a:ext cx="356377" cy="363549"/>
              <a:chOff x="3521766" y="3857618"/>
              <a:chExt cx="356377" cy="363549"/>
            </a:xfrm>
          </p:grpSpPr>
          <p:sp>
            <p:nvSpPr>
              <p:cNvPr id="27" name="Circle">
                <a:extLst>
                  <a:ext uri="{FF2B5EF4-FFF2-40B4-BE49-F238E27FC236}">
                    <a16:creationId xmlns:a16="http://schemas.microsoft.com/office/drawing/2014/main" id="{218BABC4-02B3-2049-8FD6-3160128375B2}"/>
                  </a:ext>
                </a:extLst>
              </p:cNvPr>
              <p:cNvSpPr/>
              <p:nvPr userDrawn="1"/>
            </p:nvSpPr>
            <p:spPr>
              <a:xfrm>
                <a:off x="3521766" y="3857618"/>
                <a:ext cx="352790" cy="35279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Twitter Logo">
                <a:extLst>
                  <a:ext uri="{FF2B5EF4-FFF2-40B4-BE49-F238E27FC236}">
                    <a16:creationId xmlns:a16="http://schemas.microsoft.com/office/drawing/2014/main" id="{13AF3E5B-6DCA-7641-A1FD-4F0A06C98A96}"/>
                  </a:ext>
                </a:extLst>
              </p:cNvPr>
              <p:cNvPicPr>
                <a:picLocks noChangeAspect="1"/>
              </p:cNvPicPr>
              <p:nvPr userDrawn="1"/>
            </p:nvPicPr>
            <p:blipFill>
              <a:blip r:embed="rId5"/>
              <a:stretch>
                <a:fillRect/>
              </a:stretch>
            </p:blipFill>
            <p:spPr>
              <a:xfrm>
                <a:off x="3525352" y="3868376"/>
                <a:ext cx="352791" cy="352791"/>
              </a:xfrm>
              <a:prstGeom prst="rect">
                <a:avLst/>
              </a:prstGeom>
            </p:spPr>
          </p:pic>
        </p:grpSp>
        <p:grpSp>
          <p:nvGrpSpPr>
            <p:cNvPr id="30" name="Linkedin Icon">
              <a:extLst>
                <a:ext uri="{FF2B5EF4-FFF2-40B4-BE49-F238E27FC236}">
                  <a16:creationId xmlns:a16="http://schemas.microsoft.com/office/drawing/2014/main" id="{6ABB4208-3CC6-AD4E-B4D4-DD2BC4BC7322}"/>
                </a:ext>
              </a:extLst>
            </p:cNvPr>
            <p:cNvGrpSpPr/>
            <p:nvPr userDrawn="1"/>
          </p:nvGrpSpPr>
          <p:grpSpPr>
            <a:xfrm>
              <a:off x="7705235" y="4937466"/>
              <a:ext cx="352790" cy="352790"/>
              <a:chOff x="2394797" y="3997474"/>
              <a:chExt cx="352790" cy="352790"/>
            </a:xfrm>
          </p:grpSpPr>
          <p:sp>
            <p:nvSpPr>
              <p:cNvPr id="29" name="Circle">
                <a:extLst>
                  <a:ext uri="{FF2B5EF4-FFF2-40B4-BE49-F238E27FC236}">
                    <a16:creationId xmlns:a16="http://schemas.microsoft.com/office/drawing/2014/main" id="{4AF65383-AB9A-9F4C-BE61-4AD490F6A1BE}"/>
                  </a:ext>
                </a:extLst>
              </p:cNvPr>
              <p:cNvSpPr/>
              <p:nvPr userDrawn="1"/>
            </p:nvSpPr>
            <p:spPr>
              <a:xfrm>
                <a:off x="2394797" y="3997474"/>
                <a:ext cx="352790" cy="35279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LinkedIn Logo">
                <a:extLst>
                  <a:ext uri="{FF2B5EF4-FFF2-40B4-BE49-F238E27FC236}">
                    <a16:creationId xmlns:a16="http://schemas.microsoft.com/office/drawing/2014/main" id="{A9A559A3-CFCD-FF45-BB0C-43806BE4BE93}"/>
                  </a:ext>
                </a:extLst>
              </p:cNvPr>
              <p:cNvPicPr>
                <a:picLocks noChangeAspect="1"/>
              </p:cNvPicPr>
              <p:nvPr userDrawn="1"/>
            </p:nvPicPr>
            <p:blipFill>
              <a:blip r:embed="rId6"/>
              <a:stretch>
                <a:fillRect/>
              </a:stretch>
            </p:blipFill>
            <p:spPr>
              <a:xfrm>
                <a:off x="2475938" y="4066402"/>
                <a:ext cx="203602" cy="203602"/>
              </a:xfrm>
              <a:prstGeom prst="rect">
                <a:avLst/>
              </a:prstGeom>
            </p:spPr>
          </p:pic>
        </p:grpSp>
      </p:grpSp>
      <p:sp>
        <p:nvSpPr>
          <p:cNvPr id="14" name="TextBox 13">
            <a:extLst>
              <a:ext uri="{FF2B5EF4-FFF2-40B4-BE49-F238E27FC236}">
                <a16:creationId xmlns:a16="http://schemas.microsoft.com/office/drawing/2014/main" id="{459084B6-47E3-AD44-8205-401C7DD9B5A7}"/>
              </a:ext>
            </a:extLst>
          </p:cNvPr>
          <p:cNvSpPr txBox="1"/>
          <p:nvPr userDrawn="1"/>
        </p:nvSpPr>
        <p:spPr>
          <a:xfrm>
            <a:off x="2682843" y="1946495"/>
            <a:ext cx="6826313" cy="1107996"/>
          </a:xfrm>
          <a:prstGeom prst="rect">
            <a:avLst/>
          </a:prstGeom>
          <a:noFill/>
        </p:spPr>
        <p:txBody>
          <a:bodyPr wrap="square" rtlCol="0">
            <a:spAutoFit/>
          </a:bodyPr>
          <a:lstStyle/>
          <a:p>
            <a:pPr algn="ctr"/>
            <a:r>
              <a:rPr lang="en-US" sz="6600" b="1" i="0" dirty="0">
                <a:solidFill>
                  <a:schemeClr val="bg1"/>
                </a:solidFill>
                <a:latin typeface="Segoe UI" panose="020B0502040204020203" pitchFamily="34" charset="0"/>
                <a:cs typeface="Segoe UI" panose="020B0502040204020203" pitchFamily="34" charset="0"/>
              </a:rPr>
              <a:t>Thank You</a:t>
            </a:r>
          </a:p>
        </p:txBody>
      </p:sp>
    </p:spTree>
    <p:extLst>
      <p:ext uri="{BB962C8B-B14F-4D97-AF65-F5344CB8AC3E}">
        <p14:creationId xmlns:p14="http://schemas.microsoft.com/office/powerpoint/2010/main" val="2940845277"/>
      </p:ext>
    </p:extLst>
  </p:cSld>
  <p:clrMapOvr>
    <a:masterClrMapping/>
  </p:clrMapOvr>
  <p:extLst>
    <p:ext uri="{DCECCB84-F9BA-43D5-87BE-67443E8EF086}">
      <p15:sldGuideLst xmlns:p15="http://schemas.microsoft.com/office/powerpoint/2012/main">
        <p15:guide id="1" pos="7152" userDrawn="1">
          <p15:clr>
            <a:srgbClr val="C35EA4"/>
          </p15:clr>
        </p15:guide>
        <p15:guide id="2" pos="528" userDrawn="1">
          <p15:clr>
            <a:srgbClr val="C35EA4"/>
          </p15:clr>
        </p15:guide>
        <p15:guide id="3" orient="horz" pos="480" userDrawn="1">
          <p15:clr>
            <a:srgbClr val="C35EA4"/>
          </p15:clr>
        </p15:guide>
        <p15:guide id="4" orient="horz" pos="3840" userDrawn="1">
          <p15:clr>
            <a:srgbClr val="C35EA4"/>
          </p15:clr>
        </p15:guide>
        <p15:guide id="5" pos="3840" userDrawn="1">
          <p15:clr>
            <a:srgbClr val="5ACBF0"/>
          </p15:clr>
        </p15:guide>
        <p15:guide id="6" orient="horz" pos="2160" userDrawn="1">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045309"/>
      </p:ext>
    </p:extLst>
  </p:cSld>
  <p:clrMap bg1="lt1" tx1="dk1" bg2="lt2" tx2="dk2" accent1="accent1" accent2="accent2" accent3="accent3" accent4="accent4" accent5="accent5" accent6="accent6" hlink="hlink" folHlink="folHlink"/>
  <p:sldLayoutIdLst>
    <p:sldLayoutId id="2147483667" r:id="rId1"/>
    <p:sldLayoutId id="2147483664" r:id="rId2"/>
    <p:sldLayoutId id="2147483660" r:id="rId3"/>
    <p:sldLayoutId id="2147483661" r:id="rId4"/>
    <p:sldLayoutId id="2147483692" r:id="rId5"/>
    <p:sldLayoutId id="2147483690" r:id="rId6"/>
    <p:sldLayoutId id="2147483668" r:id="rId7"/>
    <p:sldLayoutId id="2147483665" r:id="rId8"/>
    <p:sldLayoutId id="2147483691" r:id="rId9"/>
    <p:sldLayoutId id="2147483686" r:id="rId10"/>
    <p:sldLayoutId id="2147483687" r:id="rId11"/>
    <p:sldLayoutId id="2147483688" r:id="rId12"/>
    <p:sldLayoutId id="2147483689" r:id="rId13"/>
    <p:sldLayoutId id="2147483669" r:id="rId14"/>
    <p:sldLayoutId id="2147483677" r:id="rId15"/>
    <p:sldLayoutId id="2147483678" r:id="rId16"/>
    <p:sldLayoutId id="2147483673" r:id="rId17"/>
    <p:sldLayoutId id="2147483679" r:id="rId18"/>
    <p:sldLayoutId id="2147483680" r:id="rId19"/>
    <p:sldLayoutId id="2147483681" r:id="rId20"/>
    <p:sldLayoutId id="2147483670" r:id="rId21"/>
    <p:sldLayoutId id="2147483674" r:id="rId22"/>
    <p:sldLayoutId id="2147483672" r:id="rId23"/>
    <p:sldLayoutId id="2147483676" r:id="rId24"/>
    <p:sldLayoutId id="2147483671" r:id="rId25"/>
    <p:sldLayoutId id="2147483675" r:id="rId26"/>
    <p:sldLayoutId id="2147483682" r:id="rId27"/>
    <p:sldLayoutId id="2147483683" r:id="rId28"/>
    <p:sldLayoutId id="2147483684" r:id="rId29"/>
    <p:sldLayoutId id="2147483685" r:id="rId30"/>
    <p:sldLayoutId id="2147483695"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_Header">
            <a:extLst>
              <a:ext uri="{FF2B5EF4-FFF2-40B4-BE49-F238E27FC236}">
                <a16:creationId xmlns:a16="http://schemas.microsoft.com/office/drawing/2014/main" id="{C707E7B7-9EBB-D6D6-BC0C-5393E0635486}"/>
              </a:ext>
            </a:extLst>
          </p:cNvPr>
          <p:cNvSpPr txBox="1">
            <a:spLocks/>
          </p:cNvSpPr>
          <p:nvPr/>
        </p:nvSpPr>
        <p:spPr>
          <a:xfrm>
            <a:off x="180986" y="272832"/>
            <a:ext cx="4719719" cy="158585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200"/>
              </a:lnSpc>
              <a:spcBef>
                <a:spcPct val="0"/>
              </a:spcBef>
              <a:defRPr/>
            </a:pPr>
            <a:r>
              <a:rPr lang="en-US" sz="3200" b="1" dirty="0">
                <a:solidFill>
                  <a:srgbClr val="FF0000"/>
                </a:solidFill>
                <a:latin typeface="+mn-lt"/>
                <a:cs typeface="Segoe UI Light" panose="020B0502040204020203" pitchFamily="34" charset="0"/>
              </a:rPr>
              <a:t>Sergiy Braylyan,</a:t>
            </a:r>
          </a:p>
          <a:p>
            <a:pPr>
              <a:lnSpc>
                <a:spcPts val="3200"/>
              </a:lnSpc>
              <a:spcBef>
                <a:spcPct val="0"/>
              </a:spcBef>
              <a:defRPr/>
            </a:pPr>
            <a:r>
              <a:rPr lang="en-US" sz="3200" b="1" dirty="0">
                <a:solidFill>
                  <a:srgbClr val="FF0000"/>
                </a:solidFill>
                <a:latin typeface="+mn-lt"/>
                <a:ea typeface="+mj-ea"/>
                <a:cs typeface="Segoe UI Light" panose="020B0502040204020203" pitchFamily="34" charset="0"/>
              </a:rPr>
              <a:t>Global Business Development Manager</a:t>
            </a:r>
          </a:p>
        </p:txBody>
      </p:sp>
    </p:spTree>
    <p:extLst>
      <p:ext uri="{BB962C8B-B14F-4D97-AF65-F5344CB8AC3E}">
        <p14:creationId xmlns:p14="http://schemas.microsoft.com/office/powerpoint/2010/main" val="408379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8544E7-5268-1651-96B3-B6257B6A3671}"/>
              </a:ext>
            </a:extLst>
          </p:cNvPr>
          <p:cNvPicPr>
            <a:picLocks noChangeAspect="1"/>
          </p:cNvPicPr>
          <p:nvPr/>
        </p:nvPicPr>
        <p:blipFill rotWithShape="1">
          <a:blip r:embed="rId3"/>
          <a:srcRect l="16566" t="59" r="36314" b="-59"/>
          <a:stretch/>
        </p:blipFill>
        <p:spPr>
          <a:xfrm>
            <a:off x="6359986" y="-38704"/>
            <a:ext cx="5840806" cy="6966252"/>
          </a:xfrm>
          <a:prstGeom prst="rect">
            <a:avLst/>
          </a:prstGeom>
        </p:spPr>
      </p:pic>
      <p:pic>
        <p:nvPicPr>
          <p:cNvPr id="11" name="Gradient Overlay_Bottom">
            <a:extLst>
              <a:ext uri="{FF2B5EF4-FFF2-40B4-BE49-F238E27FC236}">
                <a16:creationId xmlns:a16="http://schemas.microsoft.com/office/drawing/2014/main" id="{6CC325FC-2D92-76BB-145A-0C207EE5F3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76210" y="5011499"/>
            <a:ext cx="6104792" cy="1933184"/>
          </a:xfrm>
          <a:prstGeom prst="rect">
            <a:avLst/>
          </a:prstGeom>
        </p:spPr>
      </p:pic>
      <p:pic>
        <p:nvPicPr>
          <p:cNvPr id="20" name="Curve">
            <a:extLst>
              <a:ext uri="{FF2B5EF4-FFF2-40B4-BE49-F238E27FC236}">
                <a16:creationId xmlns:a16="http://schemas.microsoft.com/office/drawing/2014/main" id="{5A5A6BA8-A245-3E26-1EF9-419A5D85B7C1}"/>
              </a:ext>
            </a:extLst>
          </p:cNvPr>
          <p:cNvPicPr>
            <a:picLocks noChangeAspect="1"/>
          </p:cNvPicPr>
          <p:nvPr/>
        </p:nvPicPr>
        <p:blipFill rotWithShape="1">
          <a:blip r:embed="rId5">
            <a:extLst>
              <a:ext uri="{28A0092B-C50C-407E-A947-70E740481C1C}">
                <a14:useLocalDpi xmlns:a14="http://schemas.microsoft.com/office/drawing/2010/main" val="0"/>
              </a:ext>
            </a:extLst>
          </a:blip>
          <a:srcRect r="31860"/>
          <a:stretch/>
        </p:blipFill>
        <p:spPr>
          <a:xfrm>
            <a:off x="-87235" y="-78846"/>
            <a:ext cx="8454189" cy="6989258"/>
          </a:xfrm>
          <a:prstGeom prst="rect">
            <a:avLst/>
          </a:prstGeom>
        </p:spPr>
      </p:pic>
      <p:pic>
        <p:nvPicPr>
          <p:cNvPr id="36" name="Picture 35">
            <a:extLst>
              <a:ext uri="{FF2B5EF4-FFF2-40B4-BE49-F238E27FC236}">
                <a16:creationId xmlns:a16="http://schemas.microsoft.com/office/drawing/2014/main" id="{08B25CE3-9E55-98EE-8613-B5DF417C9CA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38200" y="6074222"/>
            <a:ext cx="749216" cy="228022"/>
          </a:xfrm>
          <a:prstGeom prst="rect">
            <a:avLst/>
          </a:prstGeom>
        </p:spPr>
      </p:pic>
      <p:cxnSp>
        <p:nvCxnSpPr>
          <p:cNvPr id="42" name="Straight Connector 41">
            <a:extLst>
              <a:ext uri="{FF2B5EF4-FFF2-40B4-BE49-F238E27FC236}">
                <a16:creationId xmlns:a16="http://schemas.microsoft.com/office/drawing/2014/main" id="{FF432757-91BA-70BF-45F7-CE4875F382CF}"/>
              </a:ext>
            </a:extLst>
          </p:cNvPr>
          <p:cNvCxnSpPr>
            <a:cxnSpLocks/>
          </p:cNvCxnSpPr>
          <p:nvPr/>
        </p:nvCxnSpPr>
        <p:spPr>
          <a:xfrm flipH="1">
            <a:off x="838200" y="5983372"/>
            <a:ext cx="5257800" cy="0"/>
          </a:xfrm>
          <a:prstGeom prst="line">
            <a:avLst/>
          </a:prstGeom>
          <a:ln w="6350">
            <a:solidFill>
              <a:srgbClr val="0D2B54"/>
            </a:solidFill>
          </a:ln>
        </p:spPr>
        <p:style>
          <a:lnRef idx="1">
            <a:schemeClr val="accent1"/>
          </a:lnRef>
          <a:fillRef idx="0">
            <a:schemeClr val="accent1"/>
          </a:fillRef>
          <a:effectRef idx="0">
            <a:schemeClr val="accent1"/>
          </a:effectRef>
          <a:fontRef idx="minor">
            <a:schemeClr val="tx1"/>
          </a:fontRef>
        </p:style>
      </p:cxnSp>
      <p:sp>
        <p:nvSpPr>
          <p:cNvPr id="9" name="Text_Header">
            <a:extLst>
              <a:ext uri="{FF2B5EF4-FFF2-40B4-BE49-F238E27FC236}">
                <a16:creationId xmlns:a16="http://schemas.microsoft.com/office/drawing/2014/main" id="{438A340A-5BAC-A7A2-295C-2ED9DCD51107}"/>
              </a:ext>
            </a:extLst>
          </p:cNvPr>
          <p:cNvSpPr txBox="1">
            <a:spLocks/>
          </p:cNvSpPr>
          <p:nvPr/>
        </p:nvSpPr>
        <p:spPr>
          <a:xfrm>
            <a:off x="724845" y="719959"/>
            <a:ext cx="3879595" cy="81377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3000"/>
              </a:lnSpc>
              <a:spcBef>
                <a:spcPct val="0"/>
              </a:spcBef>
              <a:spcAft>
                <a:spcPts val="0"/>
              </a:spcAft>
              <a:buClrTx/>
              <a:buSzTx/>
              <a:buFontTx/>
              <a:buNone/>
              <a:tabLst/>
              <a:defRPr/>
            </a:pPr>
            <a:r>
              <a:rPr lang="en-US" sz="3200" b="1" dirty="0">
                <a:latin typeface="Segoe UI Semibold" panose="020B0502040204020203" pitchFamily="34" charset="0"/>
                <a:cs typeface="Segoe UI Semibold" panose="020B0502040204020203" pitchFamily="34" charset="0"/>
              </a:rPr>
              <a:t>Critical Weather Intelligence</a:t>
            </a:r>
            <a:endParaRPr kumimoji="0" lang="en-US" sz="3200" u="none" strike="noStrike" kern="1200" cap="none" spc="0" normalizeH="0" baseline="0" noProof="0" dirty="0">
              <a:ln>
                <a:noFill/>
              </a:ln>
              <a:effectLst/>
              <a:uLnTx/>
              <a:uFillTx/>
              <a:latin typeface="Segoe UI Light" panose="020B0502040204020203" pitchFamily="34" charset="0"/>
              <a:cs typeface="Segoe UI Light" panose="020B0502040204020203" pitchFamily="34" charset="0"/>
            </a:endParaRPr>
          </a:p>
        </p:txBody>
      </p:sp>
      <p:sp>
        <p:nvSpPr>
          <p:cNvPr id="2" name="Text_Header">
            <a:extLst>
              <a:ext uri="{FF2B5EF4-FFF2-40B4-BE49-F238E27FC236}">
                <a16:creationId xmlns:a16="http://schemas.microsoft.com/office/drawing/2014/main" id="{C1C0E9D4-5771-074D-B00B-FA3FFB0F6C0F}"/>
              </a:ext>
            </a:extLst>
          </p:cNvPr>
          <p:cNvSpPr txBox="1">
            <a:spLocks/>
          </p:cNvSpPr>
          <p:nvPr/>
        </p:nvSpPr>
        <p:spPr>
          <a:xfrm>
            <a:off x="724845" y="2555332"/>
            <a:ext cx="5554931" cy="2819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200"/>
              </a:lnSpc>
              <a:spcBef>
                <a:spcPct val="0"/>
              </a:spcBef>
              <a:defRPr/>
            </a:pPr>
            <a:r>
              <a:rPr lang="en-US" sz="2500" dirty="0">
                <a:latin typeface="Segoe UI Light" panose="020B0502040204020203" pitchFamily="34" charset="0"/>
                <a:ea typeface="+mj-ea"/>
                <a:cs typeface="Segoe UI Light" panose="020B0502040204020203" pitchFamily="34" charset="0"/>
              </a:rPr>
              <a:t>For 30 years Baron has been developing innovative weather technology that saves lives and protects property.  Our suite of products enable you to make mission critical decisions before, during and after weather events.</a:t>
            </a:r>
          </a:p>
        </p:txBody>
      </p:sp>
    </p:spTree>
    <p:extLst>
      <p:ext uri="{BB962C8B-B14F-4D97-AF65-F5344CB8AC3E}">
        <p14:creationId xmlns:p14="http://schemas.microsoft.com/office/powerpoint/2010/main" val="3598402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8544E7-5268-1651-96B3-B6257B6A3671}"/>
              </a:ext>
            </a:extLst>
          </p:cNvPr>
          <p:cNvPicPr>
            <a:picLocks noChangeAspect="1"/>
          </p:cNvPicPr>
          <p:nvPr/>
        </p:nvPicPr>
        <p:blipFill rotWithShape="1">
          <a:blip r:embed="rId3"/>
          <a:srcRect l="16566" t="59" r="36314" b="-59"/>
          <a:stretch/>
        </p:blipFill>
        <p:spPr>
          <a:xfrm>
            <a:off x="6359986" y="-38704"/>
            <a:ext cx="5840806" cy="6966252"/>
          </a:xfrm>
          <a:prstGeom prst="rect">
            <a:avLst/>
          </a:prstGeom>
        </p:spPr>
      </p:pic>
      <p:pic>
        <p:nvPicPr>
          <p:cNvPr id="11" name="Gradient Overlay_Bottom">
            <a:extLst>
              <a:ext uri="{FF2B5EF4-FFF2-40B4-BE49-F238E27FC236}">
                <a16:creationId xmlns:a16="http://schemas.microsoft.com/office/drawing/2014/main" id="{6CC325FC-2D92-76BB-145A-0C207EE5F3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76210" y="5011499"/>
            <a:ext cx="6104792" cy="1933184"/>
          </a:xfrm>
          <a:prstGeom prst="rect">
            <a:avLst/>
          </a:prstGeom>
        </p:spPr>
      </p:pic>
      <p:pic>
        <p:nvPicPr>
          <p:cNvPr id="20" name="Curve">
            <a:extLst>
              <a:ext uri="{FF2B5EF4-FFF2-40B4-BE49-F238E27FC236}">
                <a16:creationId xmlns:a16="http://schemas.microsoft.com/office/drawing/2014/main" id="{5A5A6BA8-A245-3E26-1EF9-419A5D85B7C1}"/>
              </a:ext>
            </a:extLst>
          </p:cNvPr>
          <p:cNvPicPr>
            <a:picLocks noChangeAspect="1"/>
          </p:cNvPicPr>
          <p:nvPr/>
        </p:nvPicPr>
        <p:blipFill rotWithShape="1">
          <a:blip r:embed="rId5">
            <a:extLst>
              <a:ext uri="{28A0092B-C50C-407E-A947-70E740481C1C}">
                <a14:useLocalDpi xmlns:a14="http://schemas.microsoft.com/office/drawing/2010/main" val="0"/>
              </a:ext>
            </a:extLst>
          </a:blip>
          <a:srcRect r="31860"/>
          <a:stretch/>
        </p:blipFill>
        <p:spPr>
          <a:xfrm>
            <a:off x="-87235" y="-78846"/>
            <a:ext cx="8454189" cy="6989258"/>
          </a:xfrm>
          <a:prstGeom prst="rect">
            <a:avLst/>
          </a:prstGeom>
        </p:spPr>
      </p:pic>
      <p:pic>
        <p:nvPicPr>
          <p:cNvPr id="36" name="Picture 35">
            <a:extLst>
              <a:ext uri="{FF2B5EF4-FFF2-40B4-BE49-F238E27FC236}">
                <a16:creationId xmlns:a16="http://schemas.microsoft.com/office/drawing/2014/main" id="{08B25CE3-9E55-98EE-8613-B5DF417C9CA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38200" y="6074222"/>
            <a:ext cx="749216" cy="228022"/>
          </a:xfrm>
          <a:prstGeom prst="rect">
            <a:avLst/>
          </a:prstGeom>
        </p:spPr>
      </p:pic>
      <p:cxnSp>
        <p:nvCxnSpPr>
          <p:cNvPr id="42" name="Straight Connector 41">
            <a:extLst>
              <a:ext uri="{FF2B5EF4-FFF2-40B4-BE49-F238E27FC236}">
                <a16:creationId xmlns:a16="http://schemas.microsoft.com/office/drawing/2014/main" id="{FF432757-91BA-70BF-45F7-CE4875F382CF}"/>
              </a:ext>
            </a:extLst>
          </p:cNvPr>
          <p:cNvCxnSpPr>
            <a:cxnSpLocks/>
          </p:cNvCxnSpPr>
          <p:nvPr/>
        </p:nvCxnSpPr>
        <p:spPr>
          <a:xfrm flipH="1">
            <a:off x="838200" y="5983372"/>
            <a:ext cx="5257800" cy="0"/>
          </a:xfrm>
          <a:prstGeom prst="line">
            <a:avLst/>
          </a:prstGeom>
          <a:ln w="6350">
            <a:solidFill>
              <a:srgbClr val="0D2B54"/>
            </a:solidFill>
          </a:ln>
        </p:spPr>
        <p:style>
          <a:lnRef idx="1">
            <a:schemeClr val="accent1"/>
          </a:lnRef>
          <a:fillRef idx="0">
            <a:schemeClr val="accent1"/>
          </a:fillRef>
          <a:effectRef idx="0">
            <a:schemeClr val="accent1"/>
          </a:effectRef>
          <a:fontRef idx="minor">
            <a:schemeClr val="tx1"/>
          </a:fontRef>
        </p:style>
      </p:cxnSp>
      <p:sp>
        <p:nvSpPr>
          <p:cNvPr id="9" name="Text_Header">
            <a:extLst>
              <a:ext uri="{FF2B5EF4-FFF2-40B4-BE49-F238E27FC236}">
                <a16:creationId xmlns:a16="http://schemas.microsoft.com/office/drawing/2014/main" id="{438A340A-5BAC-A7A2-295C-2ED9DCD51107}"/>
              </a:ext>
            </a:extLst>
          </p:cNvPr>
          <p:cNvSpPr txBox="1">
            <a:spLocks/>
          </p:cNvSpPr>
          <p:nvPr/>
        </p:nvSpPr>
        <p:spPr>
          <a:xfrm>
            <a:off x="724845" y="719959"/>
            <a:ext cx="3879595" cy="81377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3000"/>
              </a:lnSpc>
              <a:spcBef>
                <a:spcPct val="0"/>
              </a:spcBef>
              <a:spcAft>
                <a:spcPts val="0"/>
              </a:spcAft>
              <a:buClrTx/>
              <a:buSzTx/>
              <a:buFontTx/>
              <a:buNone/>
              <a:tabLst/>
              <a:defRPr/>
            </a:pPr>
            <a:r>
              <a:rPr lang="en-US" sz="3200" b="1" dirty="0">
                <a:latin typeface="Segoe UI Semibold" panose="020B0502040204020203" pitchFamily="34" charset="0"/>
                <a:cs typeface="Segoe UI Semibold" panose="020B0502040204020203" pitchFamily="34" charset="0"/>
              </a:rPr>
              <a:t>Critical Weather Intelligence</a:t>
            </a:r>
            <a:endParaRPr kumimoji="0" lang="en-US" sz="3200" u="none" strike="noStrike" kern="1200" cap="none" spc="0" normalizeH="0" baseline="0" noProof="0" dirty="0">
              <a:ln>
                <a:noFill/>
              </a:ln>
              <a:effectLst/>
              <a:uLnTx/>
              <a:uFillTx/>
              <a:latin typeface="Segoe UI Light" panose="020B0502040204020203" pitchFamily="34" charset="0"/>
              <a:cs typeface="Segoe UI Light" panose="020B0502040204020203" pitchFamily="34" charset="0"/>
            </a:endParaRPr>
          </a:p>
        </p:txBody>
      </p:sp>
      <p:sp>
        <p:nvSpPr>
          <p:cNvPr id="3" name="TextBox 2">
            <a:extLst>
              <a:ext uri="{FF2B5EF4-FFF2-40B4-BE49-F238E27FC236}">
                <a16:creationId xmlns:a16="http://schemas.microsoft.com/office/drawing/2014/main" id="{EE9F7D57-5B6B-4C2B-4786-5B123636DEEC}"/>
              </a:ext>
            </a:extLst>
          </p:cNvPr>
          <p:cNvSpPr txBox="1"/>
          <p:nvPr/>
        </p:nvSpPr>
        <p:spPr>
          <a:xfrm>
            <a:off x="387015" y="1398251"/>
            <a:ext cx="6160169" cy="5478423"/>
          </a:xfrm>
          <a:prstGeom prst="rect">
            <a:avLst/>
          </a:prstGeom>
          <a:noFill/>
        </p:spPr>
        <p:txBody>
          <a:bodyPr wrap="square" rtlCol="0">
            <a:spAutoFit/>
          </a:bodyPr>
          <a:lstStyle/>
          <a:p>
            <a:pPr marL="285750" lvl="1" indent="-285750">
              <a:lnSpc>
                <a:spcPct val="150000"/>
              </a:lnSpc>
              <a:buClr>
                <a:srgbClr val="DA1A32"/>
              </a:buClr>
              <a:buSzPct val="80000"/>
              <a:buBlip>
                <a:blip r:embed="rId7"/>
              </a:buBlip>
            </a:pPr>
            <a:r>
              <a:rPr lang="en-US" sz="2000" b="1" dirty="0">
                <a:latin typeface="Segoe UI Semibold" panose="020B0502040204020203" pitchFamily="34" charset="0"/>
                <a:cs typeface="Segoe UI Semibold" panose="020B0502040204020203" pitchFamily="34" charset="0"/>
              </a:rPr>
              <a:t>Numerical Weather Prediction</a:t>
            </a:r>
          </a:p>
          <a:p>
            <a:pPr marL="285750" lvl="1" indent="-285750">
              <a:lnSpc>
                <a:spcPct val="150000"/>
              </a:lnSpc>
              <a:buClr>
                <a:srgbClr val="DA1A32"/>
              </a:buClr>
              <a:buSzPct val="80000"/>
              <a:buBlip>
                <a:blip r:embed="rId7"/>
              </a:buBlip>
            </a:pPr>
            <a:r>
              <a:rPr lang="en-US" sz="2000" b="1" dirty="0">
                <a:latin typeface="Segoe UI Semibold" panose="020B0502040204020203" pitchFamily="34" charset="0"/>
                <a:cs typeface="Segoe UI Semibold" panose="020B0502040204020203" pitchFamily="34" charset="0"/>
              </a:rPr>
              <a:t>Weather Radar Systems</a:t>
            </a:r>
          </a:p>
          <a:p>
            <a:pPr marL="285750" lvl="1" indent="-285750">
              <a:lnSpc>
                <a:spcPct val="150000"/>
              </a:lnSpc>
              <a:buClr>
                <a:srgbClr val="DA1A32"/>
              </a:buClr>
              <a:buSzPct val="80000"/>
              <a:buBlip>
                <a:blip r:embed="rId7"/>
              </a:buBlip>
            </a:pPr>
            <a:r>
              <a:rPr lang="en-US" sz="2000" b="1" dirty="0">
                <a:latin typeface="Segoe UI Semibold" panose="020B0502040204020203" pitchFamily="34" charset="0"/>
                <a:cs typeface="Segoe UI Semibold" panose="020B0502040204020203" pitchFamily="34" charset="0"/>
              </a:rPr>
              <a:t>Weather Visualization Systems</a:t>
            </a:r>
          </a:p>
          <a:p>
            <a:pPr marL="285750" lvl="1" indent="-285750">
              <a:lnSpc>
                <a:spcPct val="150000"/>
              </a:lnSpc>
              <a:buClr>
                <a:srgbClr val="DA1A32"/>
              </a:buClr>
              <a:buSzPct val="80000"/>
              <a:buBlip>
                <a:blip r:embed="rId7"/>
              </a:buBlip>
            </a:pPr>
            <a:r>
              <a:rPr lang="en-US" sz="2000" dirty="0">
                <a:latin typeface="Segoe UI Semilight" panose="020B0402040204020203" pitchFamily="34" charset="0"/>
                <a:cs typeface="Segoe UI Semilight" panose="020B0402040204020203" pitchFamily="34" charset="0"/>
              </a:rPr>
              <a:t>Media Solutions</a:t>
            </a:r>
          </a:p>
          <a:p>
            <a:pPr marL="285750" lvl="1" indent="-285750">
              <a:lnSpc>
                <a:spcPct val="150000"/>
              </a:lnSpc>
              <a:buClr>
                <a:srgbClr val="DA1A32"/>
              </a:buClr>
              <a:buSzPct val="80000"/>
              <a:buBlip>
                <a:blip r:embed="rId7"/>
              </a:buBlip>
            </a:pPr>
            <a:r>
              <a:rPr lang="en-US" sz="2000" dirty="0">
                <a:latin typeface="Segoe UI Semilight" panose="020B0402040204020203" pitchFamily="34" charset="0"/>
                <a:cs typeface="Segoe UI Semilight" panose="020B0402040204020203" pitchFamily="34" charset="0"/>
              </a:rPr>
              <a:t>Aviation Weather Data &amp; Display</a:t>
            </a:r>
          </a:p>
          <a:p>
            <a:pPr marL="285750" lvl="1" indent="-285750">
              <a:lnSpc>
                <a:spcPct val="150000"/>
              </a:lnSpc>
              <a:buClr>
                <a:srgbClr val="DA1A32"/>
              </a:buClr>
              <a:buSzPct val="80000"/>
              <a:buBlip>
                <a:blip r:embed="rId7"/>
              </a:buBlip>
            </a:pPr>
            <a:r>
              <a:rPr lang="en-US" sz="2000" dirty="0">
                <a:latin typeface="Segoe UI Semilight" panose="020B0402040204020203" pitchFamily="34" charset="0"/>
                <a:cs typeface="Segoe UI Semilight" panose="020B0402040204020203" pitchFamily="34" charset="0"/>
              </a:rPr>
              <a:t>Web Widgets</a:t>
            </a:r>
          </a:p>
          <a:p>
            <a:pPr marL="285750" lvl="1" indent="-285750">
              <a:lnSpc>
                <a:spcPct val="150000"/>
              </a:lnSpc>
              <a:buClr>
                <a:srgbClr val="DA1A32"/>
              </a:buClr>
              <a:buSzPct val="80000"/>
              <a:buBlip>
                <a:blip r:embed="rId7"/>
              </a:buBlip>
            </a:pPr>
            <a:r>
              <a:rPr lang="en-US" sz="2000" dirty="0">
                <a:latin typeface="Segoe UI Semilight" panose="020B0402040204020203" pitchFamily="34" charset="0"/>
                <a:cs typeface="Segoe UI Semilight" panose="020B0402040204020203" pitchFamily="34" charset="0"/>
              </a:rPr>
              <a:t>Mobile Applications</a:t>
            </a:r>
          </a:p>
          <a:p>
            <a:pPr marL="285750" lvl="1" indent="-285750">
              <a:lnSpc>
                <a:spcPct val="150000"/>
              </a:lnSpc>
              <a:buClr>
                <a:srgbClr val="DA1A32"/>
              </a:buClr>
              <a:buSzPct val="80000"/>
              <a:buBlip>
                <a:blip r:embed="rId7"/>
              </a:buBlip>
            </a:pPr>
            <a:r>
              <a:rPr lang="en-US" sz="2000" dirty="0">
                <a:latin typeface="Segoe UI Semilight" panose="020B0402040204020203" pitchFamily="34" charset="0"/>
                <a:cs typeface="Segoe UI Semilight" panose="020B0402040204020203" pitchFamily="34" charset="0"/>
              </a:rPr>
              <a:t>API Applications</a:t>
            </a:r>
          </a:p>
          <a:p>
            <a:pPr marL="285750" lvl="1" indent="-285750">
              <a:lnSpc>
                <a:spcPct val="150000"/>
              </a:lnSpc>
              <a:buClr>
                <a:srgbClr val="DA1A32"/>
              </a:buClr>
              <a:buSzPct val="80000"/>
              <a:buBlip>
                <a:blip r:embed="rId7"/>
              </a:buBlip>
            </a:pPr>
            <a:r>
              <a:rPr lang="en-US" sz="2000" dirty="0">
                <a:latin typeface="Segoe UI Semilight" panose="020B0402040204020203" pitchFamily="34" charset="0"/>
                <a:cs typeface="Segoe UI Semilight" panose="020B0402040204020203" pitchFamily="34" charset="0"/>
              </a:rPr>
              <a:t>Operational weather forecasting and decision support data for all types of end users.</a:t>
            </a:r>
          </a:p>
          <a:p>
            <a:pPr marL="285750" lvl="1" indent="-285750">
              <a:lnSpc>
                <a:spcPct val="150000"/>
              </a:lnSpc>
              <a:buClr>
                <a:srgbClr val="DA1A32"/>
              </a:buClr>
              <a:buSzPct val="80000"/>
              <a:buBlip>
                <a:blip r:embed="rId7"/>
              </a:buBlip>
            </a:pPr>
            <a:endParaRPr lang="en-US" sz="2000" dirty="0">
              <a:latin typeface="Segoe UI Semilight" panose="020B0402040204020203" pitchFamily="34" charset="0"/>
              <a:cs typeface="Segoe UI Semilight" panose="020B0402040204020203" pitchFamily="34" charset="0"/>
            </a:endParaRPr>
          </a:p>
          <a:p>
            <a:pPr lvl="1">
              <a:buClr>
                <a:srgbClr val="DA1A32"/>
              </a:buClr>
              <a:buFont typeface="System Font Regular"/>
              <a:buChar char="-"/>
            </a:pPr>
            <a:endParaRPr lang="en-US" sz="2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271438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p:tgtEl>
                                          <p:spTgt spid="3">
                                            <p:txEl>
                                              <p:pRg st="0" end="0"/>
                                            </p:txEl>
                                          </p:spTgt>
                                        </p:tgtEl>
                                      </p:cBhvr>
                                    </p:animEffect>
                                    <p:anim calcmode="lin" valueType="num">
                                      <p:cBhvr>
                                        <p:cTn id="8" dur="8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8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8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800"/>
                                        <p:tgtEl>
                                          <p:spTgt spid="3">
                                            <p:txEl>
                                              <p:pRg st="1" end="1"/>
                                            </p:txEl>
                                          </p:spTgt>
                                        </p:tgtEl>
                                      </p:cBhvr>
                                    </p:animEffect>
                                    <p:anim calcmode="lin" valueType="num">
                                      <p:cBhvr>
                                        <p:cTn id="14" dur="8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8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6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800"/>
                                        <p:tgtEl>
                                          <p:spTgt spid="3">
                                            <p:txEl>
                                              <p:pRg st="2" end="2"/>
                                            </p:txEl>
                                          </p:spTgt>
                                        </p:tgtEl>
                                      </p:cBhvr>
                                    </p:animEffect>
                                    <p:anim calcmode="lin" valueType="num">
                                      <p:cBhvr>
                                        <p:cTn id="20" dur="8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8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24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800"/>
                                        <p:tgtEl>
                                          <p:spTgt spid="3">
                                            <p:txEl>
                                              <p:pRg st="3" end="3"/>
                                            </p:txEl>
                                          </p:spTgt>
                                        </p:tgtEl>
                                      </p:cBhvr>
                                    </p:animEffect>
                                    <p:anim calcmode="lin" valueType="num">
                                      <p:cBhvr>
                                        <p:cTn id="26" dur="8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8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32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800"/>
                                        <p:tgtEl>
                                          <p:spTgt spid="3">
                                            <p:txEl>
                                              <p:pRg st="4" end="4"/>
                                            </p:txEl>
                                          </p:spTgt>
                                        </p:tgtEl>
                                      </p:cBhvr>
                                    </p:animEffect>
                                    <p:anim calcmode="lin" valueType="num">
                                      <p:cBhvr>
                                        <p:cTn id="32" dur="8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8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40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800"/>
                                        <p:tgtEl>
                                          <p:spTgt spid="3">
                                            <p:txEl>
                                              <p:pRg st="5" end="5"/>
                                            </p:txEl>
                                          </p:spTgt>
                                        </p:tgtEl>
                                      </p:cBhvr>
                                    </p:animEffect>
                                    <p:anim calcmode="lin" valueType="num">
                                      <p:cBhvr>
                                        <p:cTn id="38" dur="8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8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4800"/>
                            </p:stCondLst>
                            <p:childTnLst>
                              <p:par>
                                <p:cTn id="41" presetID="42"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800"/>
                                        <p:tgtEl>
                                          <p:spTgt spid="3">
                                            <p:txEl>
                                              <p:pRg st="6" end="6"/>
                                            </p:txEl>
                                          </p:spTgt>
                                        </p:tgtEl>
                                      </p:cBhvr>
                                    </p:animEffect>
                                    <p:anim calcmode="lin" valueType="num">
                                      <p:cBhvr>
                                        <p:cTn id="44" dur="8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8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5600"/>
                            </p:stCondLst>
                            <p:childTnLst>
                              <p:par>
                                <p:cTn id="47" presetID="42" presetClass="entr" presetSubtype="0"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800"/>
                                        <p:tgtEl>
                                          <p:spTgt spid="3">
                                            <p:txEl>
                                              <p:pRg st="7" end="7"/>
                                            </p:txEl>
                                          </p:spTgt>
                                        </p:tgtEl>
                                      </p:cBhvr>
                                    </p:animEffect>
                                    <p:anim calcmode="lin" valueType="num">
                                      <p:cBhvr>
                                        <p:cTn id="50" dur="8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800" fill="hold"/>
                                        <p:tgtEl>
                                          <p:spTgt spid="3">
                                            <p:txEl>
                                              <p:pRg st="7" end="7"/>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fade">
                                      <p:cBhvr>
                                        <p:cTn id="54" dur="800"/>
                                        <p:tgtEl>
                                          <p:spTgt spid="3">
                                            <p:txEl>
                                              <p:pRg st="8" end="8"/>
                                            </p:txEl>
                                          </p:spTgt>
                                        </p:tgtEl>
                                      </p:cBhvr>
                                    </p:animEffect>
                                    <p:anim calcmode="lin" valueType="num">
                                      <p:cBhvr>
                                        <p:cTn id="55" dur="8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6" dur="8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8544E7-5268-1651-96B3-B6257B6A3671}"/>
              </a:ext>
            </a:extLst>
          </p:cNvPr>
          <p:cNvPicPr>
            <a:picLocks noChangeAspect="1"/>
          </p:cNvPicPr>
          <p:nvPr/>
        </p:nvPicPr>
        <p:blipFill rotWithShape="1">
          <a:blip r:embed="rId3"/>
          <a:srcRect l="16566" t="59" r="36314" b="-59"/>
          <a:stretch/>
        </p:blipFill>
        <p:spPr>
          <a:xfrm>
            <a:off x="6359986" y="-38704"/>
            <a:ext cx="5840806" cy="6966252"/>
          </a:xfrm>
          <a:prstGeom prst="rect">
            <a:avLst/>
          </a:prstGeom>
        </p:spPr>
      </p:pic>
      <p:pic>
        <p:nvPicPr>
          <p:cNvPr id="11" name="Gradient Overlay_Bottom">
            <a:extLst>
              <a:ext uri="{FF2B5EF4-FFF2-40B4-BE49-F238E27FC236}">
                <a16:creationId xmlns:a16="http://schemas.microsoft.com/office/drawing/2014/main" id="{6CC325FC-2D92-76BB-145A-0C207EE5F3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76210" y="5011499"/>
            <a:ext cx="6104792" cy="1933184"/>
          </a:xfrm>
          <a:prstGeom prst="rect">
            <a:avLst/>
          </a:prstGeom>
        </p:spPr>
      </p:pic>
      <p:pic>
        <p:nvPicPr>
          <p:cNvPr id="20" name="Curve">
            <a:extLst>
              <a:ext uri="{FF2B5EF4-FFF2-40B4-BE49-F238E27FC236}">
                <a16:creationId xmlns:a16="http://schemas.microsoft.com/office/drawing/2014/main" id="{5A5A6BA8-A245-3E26-1EF9-419A5D85B7C1}"/>
              </a:ext>
            </a:extLst>
          </p:cNvPr>
          <p:cNvPicPr>
            <a:picLocks noChangeAspect="1"/>
          </p:cNvPicPr>
          <p:nvPr/>
        </p:nvPicPr>
        <p:blipFill rotWithShape="1">
          <a:blip r:embed="rId5">
            <a:extLst>
              <a:ext uri="{28A0092B-C50C-407E-A947-70E740481C1C}">
                <a14:useLocalDpi xmlns:a14="http://schemas.microsoft.com/office/drawing/2010/main" val="0"/>
              </a:ext>
            </a:extLst>
          </a:blip>
          <a:srcRect r="31860"/>
          <a:stretch/>
        </p:blipFill>
        <p:spPr>
          <a:xfrm>
            <a:off x="-87235" y="-78846"/>
            <a:ext cx="8454189" cy="6989258"/>
          </a:xfrm>
          <a:prstGeom prst="rect">
            <a:avLst/>
          </a:prstGeom>
        </p:spPr>
      </p:pic>
      <p:pic>
        <p:nvPicPr>
          <p:cNvPr id="36" name="Picture 35">
            <a:extLst>
              <a:ext uri="{FF2B5EF4-FFF2-40B4-BE49-F238E27FC236}">
                <a16:creationId xmlns:a16="http://schemas.microsoft.com/office/drawing/2014/main" id="{08B25CE3-9E55-98EE-8613-B5DF417C9CA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38200" y="6074222"/>
            <a:ext cx="749216" cy="228022"/>
          </a:xfrm>
          <a:prstGeom prst="rect">
            <a:avLst/>
          </a:prstGeom>
        </p:spPr>
      </p:pic>
      <p:cxnSp>
        <p:nvCxnSpPr>
          <p:cNvPr id="42" name="Straight Connector 41">
            <a:extLst>
              <a:ext uri="{FF2B5EF4-FFF2-40B4-BE49-F238E27FC236}">
                <a16:creationId xmlns:a16="http://schemas.microsoft.com/office/drawing/2014/main" id="{FF432757-91BA-70BF-45F7-CE4875F382CF}"/>
              </a:ext>
            </a:extLst>
          </p:cNvPr>
          <p:cNvCxnSpPr>
            <a:cxnSpLocks/>
          </p:cNvCxnSpPr>
          <p:nvPr/>
        </p:nvCxnSpPr>
        <p:spPr>
          <a:xfrm flipH="1">
            <a:off x="838200" y="5983372"/>
            <a:ext cx="5257800" cy="0"/>
          </a:xfrm>
          <a:prstGeom prst="line">
            <a:avLst/>
          </a:prstGeom>
          <a:ln w="6350">
            <a:solidFill>
              <a:srgbClr val="0D2B54"/>
            </a:solidFill>
          </a:ln>
        </p:spPr>
        <p:style>
          <a:lnRef idx="1">
            <a:schemeClr val="accent1"/>
          </a:lnRef>
          <a:fillRef idx="0">
            <a:schemeClr val="accent1"/>
          </a:fillRef>
          <a:effectRef idx="0">
            <a:schemeClr val="accent1"/>
          </a:effectRef>
          <a:fontRef idx="minor">
            <a:schemeClr val="tx1"/>
          </a:fontRef>
        </p:style>
      </p:cxnSp>
      <p:sp>
        <p:nvSpPr>
          <p:cNvPr id="9" name="Text_Header">
            <a:extLst>
              <a:ext uri="{FF2B5EF4-FFF2-40B4-BE49-F238E27FC236}">
                <a16:creationId xmlns:a16="http://schemas.microsoft.com/office/drawing/2014/main" id="{438A340A-5BAC-A7A2-295C-2ED9DCD51107}"/>
              </a:ext>
            </a:extLst>
          </p:cNvPr>
          <p:cNvSpPr txBox="1">
            <a:spLocks/>
          </p:cNvSpPr>
          <p:nvPr/>
        </p:nvSpPr>
        <p:spPr>
          <a:xfrm>
            <a:off x="724845" y="719959"/>
            <a:ext cx="3879595" cy="81377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ts val="3000"/>
              </a:lnSpc>
              <a:spcBef>
                <a:spcPct val="0"/>
              </a:spcBef>
              <a:spcAft>
                <a:spcPts val="0"/>
              </a:spcAft>
              <a:buClrTx/>
              <a:buSzTx/>
              <a:buFontTx/>
              <a:buNone/>
              <a:tabLst/>
              <a:defRPr/>
            </a:pPr>
            <a:r>
              <a:rPr lang="en-US" sz="3200" b="1" dirty="0">
                <a:latin typeface="Segoe UI Semibold" panose="020B0502040204020203" pitchFamily="34" charset="0"/>
                <a:cs typeface="Segoe UI Semibold" panose="020B0502040204020203" pitchFamily="34" charset="0"/>
              </a:rPr>
              <a:t>Critical Weather Intelligence</a:t>
            </a:r>
            <a:endParaRPr kumimoji="0" lang="en-US" sz="3200" u="none" strike="noStrike" kern="1200" cap="none" spc="0" normalizeH="0" baseline="0" noProof="0" dirty="0">
              <a:ln>
                <a:noFill/>
              </a:ln>
              <a:effectLst/>
              <a:uLnTx/>
              <a:uFillTx/>
              <a:latin typeface="Segoe UI Light" panose="020B0502040204020203" pitchFamily="34" charset="0"/>
              <a:cs typeface="Segoe UI Light" panose="020B0502040204020203" pitchFamily="34" charset="0"/>
            </a:endParaRPr>
          </a:p>
        </p:txBody>
      </p:sp>
      <p:sp>
        <p:nvSpPr>
          <p:cNvPr id="2" name="Text_Header">
            <a:extLst>
              <a:ext uri="{FF2B5EF4-FFF2-40B4-BE49-F238E27FC236}">
                <a16:creationId xmlns:a16="http://schemas.microsoft.com/office/drawing/2014/main" id="{C1C0E9D4-5771-074D-B00B-FA3FFB0F6C0F}"/>
              </a:ext>
            </a:extLst>
          </p:cNvPr>
          <p:cNvSpPr txBox="1">
            <a:spLocks/>
          </p:cNvSpPr>
          <p:nvPr/>
        </p:nvSpPr>
        <p:spPr>
          <a:xfrm>
            <a:off x="621279" y="1969500"/>
            <a:ext cx="5554931" cy="34001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200"/>
              </a:lnSpc>
              <a:spcBef>
                <a:spcPct val="0"/>
              </a:spcBef>
              <a:defRPr/>
            </a:pPr>
            <a:r>
              <a:rPr lang="en-US" sz="2500" dirty="0">
                <a:latin typeface="Segoe UI Light" panose="020B0502040204020203" pitchFamily="34" charset="0"/>
                <a:ea typeface="+mj-ea"/>
                <a:cs typeface="Segoe UI Light" panose="020B0502040204020203" pitchFamily="34" charset="0"/>
              </a:rPr>
              <a:t>In 2021 Baron Weather was selected as a general contractor of the project for the complete modernization of the National Hydrometeorological and Early Warning System by the Ministry of Interior of Ukraine and the State Service of Emergency Situations. Project value –USD 300 MLN.</a:t>
            </a:r>
          </a:p>
        </p:txBody>
      </p:sp>
    </p:spTree>
    <p:extLst>
      <p:ext uri="{BB962C8B-B14F-4D97-AF65-F5344CB8AC3E}">
        <p14:creationId xmlns:p14="http://schemas.microsoft.com/office/powerpoint/2010/main" val="3527058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7AC9E5-16B9-443D-2584-9F9491AB3825}"/>
              </a:ext>
            </a:extLst>
          </p:cNvPr>
          <p:cNvSpPr txBox="1"/>
          <p:nvPr/>
        </p:nvSpPr>
        <p:spPr>
          <a:xfrm>
            <a:off x="1035323" y="0"/>
            <a:ext cx="10121353" cy="1692771"/>
          </a:xfrm>
          <a:prstGeom prst="rect">
            <a:avLst/>
          </a:prstGeom>
          <a:noFill/>
        </p:spPr>
        <p:txBody>
          <a:bodyPr wrap="square" rtlCol="0">
            <a:spAutoFit/>
          </a:bodyPr>
          <a:lstStyle/>
          <a:p>
            <a:pPr marL="0" lvl="1">
              <a:lnSpc>
                <a:spcPct val="150000"/>
              </a:lnSpc>
              <a:buClr>
                <a:srgbClr val="DA1A32"/>
              </a:buClr>
              <a:buSzPct val="80000"/>
            </a:pPr>
            <a:r>
              <a:rPr lang="en-US" sz="2800" b="1" dirty="0">
                <a:latin typeface="Segoe UI Semibold" panose="020B0502040204020203" pitchFamily="34" charset="0"/>
                <a:cs typeface="Segoe UI Semibold" panose="020B0502040204020203" pitchFamily="34" charset="0"/>
              </a:rPr>
              <a:t>Enabling Strategy and Legislation for Successful PPE's in GWE</a:t>
            </a:r>
          </a:p>
          <a:p>
            <a:pPr marL="0" lvl="1">
              <a:lnSpc>
                <a:spcPct val="150000"/>
              </a:lnSpc>
              <a:buClr>
                <a:srgbClr val="DA1A32"/>
              </a:buClr>
              <a:buSzPct val="80000"/>
            </a:pPr>
            <a:endParaRPr lang="en-US" sz="2800" dirty="0">
              <a:latin typeface="Segoe UI Semilight" panose="020B0402040204020203" pitchFamily="34" charset="0"/>
              <a:cs typeface="Segoe UI Semilight" panose="020B0402040204020203" pitchFamily="34" charset="0"/>
            </a:endParaRPr>
          </a:p>
          <a:p>
            <a:pPr lvl="1">
              <a:buClr>
                <a:srgbClr val="DA1A32"/>
              </a:buClr>
              <a:buFont typeface="System Font Regular"/>
              <a:buChar char="-"/>
            </a:pPr>
            <a:endParaRPr lang="en-US" sz="2000" dirty="0">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E61FFA60-1309-6710-A7A7-ED11AA3C777B}"/>
              </a:ext>
            </a:extLst>
          </p:cNvPr>
          <p:cNvSpPr txBox="1"/>
          <p:nvPr/>
        </p:nvSpPr>
        <p:spPr>
          <a:xfrm>
            <a:off x="403211" y="574299"/>
            <a:ext cx="11268836" cy="5574988"/>
          </a:xfrm>
          <a:prstGeom prst="rect">
            <a:avLst/>
          </a:prstGeom>
          <a:noFill/>
        </p:spPr>
        <p:txBody>
          <a:bodyPr wrap="square" rtlCol="0">
            <a:spAutoFit/>
          </a:bodyPr>
          <a:lstStyle/>
          <a:p>
            <a:pPr marL="285750" lvl="1" indent="-285750">
              <a:lnSpc>
                <a:spcPct val="150000"/>
              </a:lnSpc>
              <a:buClr>
                <a:srgbClr val="DA1A32"/>
              </a:buClr>
              <a:buSzPct val="80000"/>
              <a:buBlip>
                <a:blip r:embed="rId3"/>
              </a:buBlip>
            </a:pPr>
            <a:r>
              <a:rPr lang="en-US" sz="2000" b="1" dirty="0">
                <a:latin typeface="Segoe UI Semibold" panose="020B0502040204020203" pitchFamily="34" charset="0"/>
                <a:cs typeface="Segoe UI Semibold" panose="020B0502040204020203" pitchFamily="34" charset="0"/>
              </a:rPr>
              <a:t>Global and National Weather Enterprises are extremely dispersed, and new sides are emerging – Ministries and agencies for Digitalization</a:t>
            </a:r>
          </a:p>
          <a:p>
            <a:pPr marL="285750" lvl="1" indent="-285750">
              <a:lnSpc>
                <a:spcPct val="150000"/>
              </a:lnSpc>
              <a:buClr>
                <a:srgbClr val="DA1A32"/>
              </a:buClr>
              <a:buSzPct val="80000"/>
              <a:buBlip>
                <a:blip r:embed="rId3"/>
              </a:buBlip>
            </a:pPr>
            <a:r>
              <a:rPr lang="en-US" sz="2000" b="1" dirty="0">
                <a:latin typeface="Segoe UI Semibold" panose="020B0502040204020203" pitchFamily="34" charset="0"/>
                <a:cs typeface="Segoe UI Semibold" panose="020B0502040204020203" pitchFamily="34" charset="0"/>
              </a:rPr>
              <a:t>Lack of trust between public and private entities in GWE both on academic, technological and operational experience level</a:t>
            </a:r>
          </a:p>
          <a:p>
            <a:pPr marL="285750" lvl="1" indent="-285750">
              <a:lnSpc>
                <a:spcPct val="150000"/>
              </a:lnSpc>
              <a:buClr>
                <a:srgbClr val="DA1A32"/>
              </a:buClr>
              <a:buSzPct val="80000"/>
              <a:buBlip>
                <a:blip r:embed="rId3"/>
              </a:buBlip>
            </a:pPr>
            <a:r>
              <a:rPr lang="en-US" sz="2000" b="1" dirty="0">
                <a:latin typeface="Segoe UI Semibold" panose="020B0502040204020203" pitchFamily="34" charset="0"/>
                <a:cs typeface="Segoe UI Semibold" panose="020B0502040204020203" pitchFamily="34" charset="0"/>
              </a:rPr>
              <a:t>Mismatch between pre-project auditing and project preparation requirements of private suppliers and public entities constraints with regulations and project approvals.</a:t>
            </a:r>
          </a:p>
          <a:p>
            <a:pPr marL="285750" lvl="1" indent="-285750">
              <a:lnSpc>
                <a:spcPct val="150000"/>
              </a:lnSpc>
              <a:buClr>
                <a:srgbClr val="DA1A32"/>
              </a:buClr>
              <a:buSzPct val="80000"/>
              <a:buBlip>
                <a:blip r:embed="rId3"/>
              </a:buBlip>
            </a:pPr>
            <a:r>
              <a:rPr lang="en-US" sz="2000" b="1" dirty="0">
                <a:latin typeface="Segoe UI Semibold" panose="020B0502040204020203" pitchFamily="34" charset="0"/>
                <a:cs typeface="Segoe UI Semibold" panose="020B0502040204020203" pitchFamily="34" charset="0"/>
              </a:rPr>
              <a:t>Disconnect between supply side project implementation practices and funding instruments with public entities funding approval process, purchasing laws and regulations, and implementation accountability.</a:t>
            </a:r>
          </a:p>
          <a:p>
            <a:pPr marL="285750" lvl="1" indent="-285750">
              <a:lnSpc>
                <a:spcPct val="150000"/>
              </a:lnSpc>
              <a:buClr>
                <a:srgbClr val="DA1A32"/>
              </a:buClr>
              <a:buSzPct val="80000"/>
              <a:buBlip>
                <a:blip r:embed="rId3"/>
              </a:buBlip>
            </a:pPr>
            <a:r>
              <a:rPr lang="en-US" sz="2000" b="1" dirty="0">
                <a:latin typeface="Segoe UI Semibold" panose="020B0502040204020203" pitchFamily="34" charset="0"/>
                <a:cs typeface="Segoe UI Semibold" panose="020B0502040204020203" pitchFamily="34" charset="0"/>
              </a:rPr>
              <a:t>Incomplete knowledge on both sides about all initiatives of GWE and available funding instruments for critical infrastructure building and modernization at national and     international levels.</a:t>
            </a:r>
            <a:endParaRPr lang="en-US" sz="2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937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800"/>
                                        <p:tgtEl>
                                          <p:spTgt spid="2">
                                            <p:txEl>
                                              <p:pRg st="0" end="0"/>
                                            </p:txEl>
                                          </p:spTgt>
                                        </p:tgtEl>
                                      </p:cBhvr>
                                    </p:animEffect>
                                    <p:anim calcmode="lin" valueType="num">
                                      <p:cBhvr>
                                        <p:cTn id="8" dur="8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8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8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800"/>
                                        <p:tgtEl>
                                          <p:spTgt spid="3">
                                            <p:txEl>
                                              <p:pRg st="0" end="0"/>
                                            </p:txEl>
                                          </p:spTgt>
                                        </p:tgtEl>
                                      </p:cBhvr>
                                    </p:animEffect>
                                    <p:anim calcmode="lin" valueType="num">
                                      <p:cBhvr>
                                        <p:cTn id="14" dur="8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8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800"/>
                                        <p:tgtEl>
                                          <p:spTgt spid="3">
                                            <p:txEl>
                                              <p:pRg st="1" end="1"/>
                                            </p:txEl>
                                          </p:spTgt>
                                        </p:tgtEl>
                                      </p:cBhvr>
                                    </p:animEffect>
                                    <p:anim calcmode="lin" valueType="num">
                                      <p:cBhvr>
                                        <p:cTn id="19" dur="8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800" fill="hold"/>
                                        <p:tgtEl>
                                          <p:spTgt spid="3">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800"/>
                                        <p:tgtEl>
                                          <p:spTgt spid="3">
                                            <p:txEl>
                                              <p:pRg st="2" end="2"/>
                                            </p:txEl>
                                          </p:spTgt>
                                        </p:tgtEl>
                                      </p:cBhvr>
                                    </p:animEffect>
                                    <p:anim calcmode="lin" valueType="num">
                                      <p:cBhvr>
                                        <p:cTn id="24" dur="8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800" fill="hold"/>
                                        <p:tgtEl>
                                          <p:spTgt spid="3">
                                            <p:txEl>
                                              <p:pRg st="2" end="2"/>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800"/>
                                        <p:tgtEl>
                                          <p:spTgt spid="3">
                                            <p:txEl>
                                              <p:pRg st="3" end="3"/>
                                            </p:txEl>
                                          </p:spTgt>
                                        </p:tgtEl>
                                      </p:cBhvr>
                                    </p:animEffect>
                                    <p:anim calcmode="lin" valueType="num">
                                      <p:cBhvr>
                                        <p:cTn id="29" dur="8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8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800"/>
                                        <p:tgtEl>
                                          <p:spTgt spid="3">
                                            <p:txEl>
                                              <p:pRg st="4" end="4"/>
                                            </p:txEl>
                                          </p:spTgt>
                                        </p:tgtEl>
                                      </p:cBhvr>
                                    </p:animEffect>
                                    <p:anim calcmode="lin" valueType="num">
                                      <p:cBhvr>
                                        <p:cTn id="34" dur="8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8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7AC9E5-16B9-443D-2584-9F9491AB3825}"/>
              </a:ext>
            </a:extLst>
          </p:cNvPr>
          <p:cNvSpPr txBox="1"/>
          <p:nvPr/>
        </p:nvSpPr>
        <p:spPr>
          <a:xfrm>
            <a:off x="649144" y="29882"/>
            <a:ext cx="10893711" cy="577530"/>
          </a:xfrm>
          <a:prstGeom prst="rect">
            <a:avLst/>
          </a:prstGeom>
          <a:noFill/>
        </p:spPr>
        <p:txBody>
          <a:bodyPr wrap="square" rtlCol="0">
            <a:spAutoFit/>
          </a:bodyPr>
          <a:lstStyle/>
          <a:p>
            <a:pPr marL="0" lvl="1">
              <a:lnSpc>
                <a:spcPct val="150000"/>
              </a:lnSpc>
              <a:buClr>
                <a:srgbClr val="DA1A32"/>
              </a:buClr>
              <a:buSzPct val="80000"/>
            </a:pPr>
            <a:r>
              <a:rPr lang="en-US" sz="2400" b="1" dirty="0">
                <a:latin typeface="Segoe UI Semibold" panose="020B0502040204020203" pitchFamily="34" charset="0"/>
                <a:cs typeface="Segoe UI Semibold" panose="020B0502040204020203" pitchFamily="34" charset="0"/>
              </a:rPr>
              <a:t>Enabling Strategy and Legislation for Successful PPE's in GWE - Solutions</a:t>
            </a:r>
            <a:endParaRPr lang="en-US" sz="2000" dirty="0">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E61FFA60-1309-6710-A7A7-ED11AA3C777B}"/>
              </a:ext>
            </a:extLst>
          </p:cNvPr>
          <p:cNvSpPr txBox="1"/>
          <p:nvPr/>
        </p:nvSpPr>
        <p:spPr>
          <a:xfrm>
            <a:off x="403211" y="478676"/>
            <a:ext cx="11268836" cy="5113323"/>
          </a:xfrm>
          <a:prstGeom prst="rect">
            <a:avLst/>
          </a:prstGeom>
          <a:noFill/>
        </p:spPr>
        <p:txBody>
          <a:bodyPr wrap="square" rtlCol="0">
            <a:spAutoFit/>
          </a:bodyPr>
          <a:lstStyle/>
          <a:p>
            <a:pPr marL="285750" lvl="1" indent="-285750">
              <a:lnSpc>
                <a:spcPct val="150000"/>
              </a:lnSpc>
              <a:buClr>
                <a:srgbClr val="DA1A32"/>
              </a:buClr>
              <a:buSzPct val="80000"/>
              <a:buBlip>
                <a:blip r:embed="rId2"/>
              </a:buBlip>
            </a:pPr>
            <a:r>
              <a:rPr lang="en-US" sz="2000" b="1" dirty="0">
                <a:latin typeface="Segoe UI Semibold" panose="020B0502040204020203" pitchFamily="34" charset="0"/>
                <a:cs typeface="Segoe UI Semibold" panose="020B0502040204020203" pitchFamily="34" charset="0"/>
              </a:rPr>
              <a:t>Organize real life expertise exchange and “Environmental Round Table” practices between all sides of  the Global and National level of Weather Enterprise</a:t>
            </a:r>
          </a:p>
          <a:p>
            <a:pPr marL="0" lvl="1">
              <a:lnSpc>
                <a:spcPct val="150000"/>
              </a:lnSpc>
              <a:buClr>
                <a:srgbClr val="DA1A32"/>
              </a:buClr>
              <a:buSzPct val="80000"/>
            </a:pPr>
            <a:r>
              <a:rPr lang="en-US" sz="2000" b="1" dirty="0">
                <a:latin typeface="Segoe UI Semibold" panose="020B0502040204020203" pitchFamily="34" charset="0"/>
                <a:cs typeface="Segoe UI Semibold" panose="020B0502040204020203" pitchFamily="34" charset="0"/>
              </a:rPr>
              <a:t>This helps to:</a:t>
            </a:r>
          </a:p>
          <a:p>
            <a:pPr marL="285750" lvl="1" indent="-285750">
              <a:lnSpc>
                <a:spcPct val="150000"/>
              </a:lnSpc>
              <a:buClr>
                <a:srgbClr val="DA1A32"/>
              </a:buClr>
              <a:buSzPct val="80000"/>
              <a:buBlip>
                <a:blip r:embed="rId2"/>
              </a:buBlip>
            </a:pPr>
            <a:r>
              <a:rPr lang="en-US" sz="2000" b="1" dirty="0">
                <a:latin typeface="Segoe UI Semibold" panose="020B0502040204020203" pitchFamily="34" charset="0"/>
                <a:cs typeface="Segoe UI Semibold" panose="020B0502040204020203" pitchFamily="34" charset="0"/>
              </a:rPr>
              <a:t>create private, academia, public and end user partnerships for project definition, design, funding, implementation and maintenance</a:t>
            </a:r>
          </a:p>
          <a:p>
            <a:pPr marL="285750" lvl="1" indent="-285750">
              <a:lnSpc>
                <a:spcPct val="150000"/>
              </a:lnSpc>
              <a:buClr>
                <a:srgbClr val="DA1A32"/>
              </a:buClr>
              <a:buSzPct val="80000"/>
              <a:buBlip>
                <a:blip r:embed="rId2"/>
              </a:buBlip>
            </a:pPr>
            <a:r>
              <a:rPr lang="en-US" sz="2000" b="1" dirty="0">
                <a:latin typeface="Segoe UI Semibold" panose="020B0502040204020203" pitchFamily="34" charset="0"/>
                <a:cs typeface="Segoe UI Semibold" panose="020B0502040204020203" pitchFamily="34" charset="0"/>
              </a:rPr>
              <a:t>break down the silo’s within public sector of environmental monitoring, analysis, forecasting and early warning</a:t>
            </a:r>
          </a:p>
          <a:p>
            <a:pPr marL="285750" lvl="1" indent="-285750">
              <a:lnSpc>
                <a:spcPct val="150000"/>
              </a:lnSpc>
              <a:buClr>
                <a:srgbClr val="DA1A32"/>
              </a:buClr>
              <a:buSzPct val="80000"/>
              <a:buBlip>
                <a:blip r:embed="rId2"/>
              </a:buBlip>
            </a:pPr>
            <a:r>
              <a:rPr lang="en-US" sz="2000" b="1" dirty="0">
                <a:latin typeface="Segoe UI Semibold" panose="020B0502040204020203" pitchFamily="34" charset="0"/>
                <a:cs typeface="Segoe UI Semibold" panose="020B0502040204020203" pitchFamily="34" charset="0"/>
              </a:rPr>
              <a:t>build the trust between all sides of GWE both on academic, technological and operational experience level</a:t>
            </a:r>
          </a:p>
          <a:p>
            <a:pPr marL="285750" lvl="1" indent="-285750">
              <a:lnSpc>
                <a:spcPct val="150000"/>
              </a:lnSpc>
              <a:buClr>
                <a:srgbClr val="DA1A32"/>
              </a:buClr>
              <a:buSzPct val="80000"/>
              <a:buBlip>
                <a:blip r:embed="rId2"/>
              </a:buBlip>
            </a:pPr>
            <a:r>
              <a:rPr lang="en-US" sz="2000" b="1" dirty="0">
                <a:latin typeface="Segoe UI Semibold" panose="020B0502040204020203" pitchFamily="34" charset="0"/>
                <a:cs typeface="Segoe UI Semibold" panose="020B0502040204020203" pitchFamily="34" charset="0"/>
              </a:rPr>
              <a:t>resolve mismatch between pre-project auditing and project preparation requirements of private suppliers and public entities constraints with regulations and project approvals</a:t>
            </a:r>
            <a:endParaRPr lang="en-US" sz="2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538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800"/>
                                        <p:tgtEl>
                                          <p:spTgt spid="2">
                                            <p:txEl>
                                              <p:pRg st="0" end="0"/>
                                            </p:txEl>
                                          </p:spTgt>
                                        </p:tgtEl>
                                      </p:cBhvr>
                                    </p:animEffect>
                                    <p:anim calcmode="lin" valueType="num">
                                      <p:cBhvr>
                                        <p:cTn id="8" dur="8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8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8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800"/>
                                        <p:tgtEl>
                                          <p:spTgt spid="3">
                                            <p:txEl>
                                              <p:pRg st="0" end="0"/>
                                            </p:txEl>
                                          </p:spTgt>
                                        </p:tgtEl>
                                      </p:cBhvr>
                                    </p:animEffect>
                                    <p:anim calcmode="lin" valueType="num">
                                      <p:cBhvr>
                                        <p:cTn id="14" dur="8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8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800"/>
                                        <p:tgtEl>
                                          <p:spTgt spid="3">
                                            <p:txEl>
                                              <p:pRg st="1" end="1"/>
                                            </p:txEl>
                                          </p:spTgt>
                                        </p:tgtEl>
                                      </p:cBhvr>
                                    </p:animEffect>
                                    <p:anim calcmode="lin" valueType="num">
                                      <p:cBhvr>
                                        <p:cTn id="19" dur="8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800" fill="hold"/>
                                        <p:tgtEl>
                                          <p:spTgt spid="3">
                                            <p:txEl>
                                              <p:pRg st="1" end="1"/>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800"/>
                                        <p:tgtEl>
                                          <p:spTgt spid="3">
                                            <p:txEl>
                                              <p:pRg st="2" end="2"/>
                                            </p:txEl>
                                          </p:spTgt>
                                        </p:tgtEl>
                                      </p:cBhvr>
                                    </p:animEffect>
                                    <p:anim calcmode="lin" valueType="num">
                                      <p:cBhvr>
                                        <p:cTn id="24" dur="8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800" fill="hold"/>
                                        <p:tgtEl>
                                          <p:spTgt spid="3">
                                            <p:txEl>
                                              <p:pRg st="2" end="2"/>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800"/>
                                        <p:tgtEl>
                                          <p:spTgt spid="3">
                                            <p:txEl>
                                              <p:pRg st="3" end="3"/>
                                            </p:txEl>
                                          </p:spTgt>
                                        </p:tgtEl>
                                      </p:cBhvr>
                                    </p:animEffect>
                                    <p:anim calcmode="lin" valueType="num">
                                      <p:cBhvr>
                                        <p:cTn id="29" dur="8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800" fill="hold"/>
                                        <p:tgtEl>
                                          <p:spTgt spid="3">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800"/>
                                        <p:tgtEl>
                                          <p:spTgt spid="3">
                                            <p:txEl>
                                              <p:pRg st="4" end="4"/>
                                            </p:txEl>
                                          </p:spTgt>
                                        </p:tgtEl>
                                      </p:cBhvr>
                                    </p:animEffect>
                                    <p:anim calcmode="lin" valueType="num">
                                      <p:cBhvr>
                                        <p:cTn id="34" dur="8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800" fill="hold"/>
                                        <p:tgtEl>
                                          <p:spTgt spid="3">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800"/>
                                        <p:tgtEl>
                                          <p:spTgt spid="3">
                                            <p:txEl>
                                              <p:pRg st="5" end="5"/>
                                            </p:txEl>
                                          </p:spTgt>
                                        </p:tgtEl>
                                      </p:cBhvr>
                                    </p:animEffect>
                                    <p:anim calcmode="lin" valueType="num">
                                      <p:cBhvr>
                                        <p:cTn id="39" dur="8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8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B9EEB6-4A5B-0FBD-A803-5610C6B33A08}"/>
              </a:ext>
            </a:extLst>
          </p:cNvPr>
          <p:cNvSpPr txBox="1"/>
          <p:nvPr/>
        </p:nvSpPr>
        <p:spPr>
          <a:xfrm>
            <a:off x="403211" y="478676"/>
            <a:ext cx="11268836" cy="2804999"/>
          </a:xfrm>
          <a:prstGeom prst="rect">
            <a:avLst/>
          </a:prstGeom>
          <a:noFill/>
        </p:spPr>
        <p:txBody>
          <a:bodyPr wrap="square" rtlCol="0">
            <a:spAutoFit/>
          </a:bodyPr>
          <a:lstStyle/>
          <a:p>
            <a:pPr marL="285750" lvl="1" indent="-285750">
              <a:lnSpc>
                <a:spcPct val="150000"/>
              </a:lnSpc>
              <a:buClr>
                <a:srgbClr val="DA1A32"/>
              </a:buClr>
              <a:buSzPct val="80000"/>
              <a:buBlip>
                <a:blip r:embed="rId2"/>
              </a:buBlip>
            </a:pPr>
            <a:r>
              <a:rPr lang="en-US" sz="2000" b="1" dirty="0">
                <a:latin typeface="Segoe UI Semibold" panose="020B0502040204020203" pitchFamily="34" charset="0"/>
                <a:cs typeface="Segoe UI Semibold" panose="020B0502040204020203" pitchFamily="34" charset="0"/>
              </a:rPr>
              <a:t>build connection between supply side project implementation and funding practices and  instruments with public entities funding approval process, purchasing laws and regulations </a:t>
            </a:r>
            <a:r>
              <a:rPr lang="en-US" sz="2000" b="1">
                <a:latin typeface="Segoe UI Semibold" panose="020B0502040204020203" pitchFamily="34" charset="0"/>
                <a:cs typeface="Segoe UI Semibold" panose="020B0502040204020203" pitchFamily="34" charset="0"/>
              </a:rPr>
              <a:t>and project </a:t>
            </a:r>
            <a:r>
              <a:rPr lang="en-US" sz="2000" b="1" dirty="0">
                <a:latin typeface="Segoe UI Semibold" panose="020B0502040204020203" pitchFamily="34" charset="0"/>
                <a:cs typeface="Segoe UI Semibold" panose="020B0502040204020203" pitchFamily="34" charset="0"/>
              </a:rPr>
              <a:t>implementation accountability</a:t>
            </a:r>
          </a:p>
          <a:p>
            <a:pPr marL="285750" lvl="1" indent="-285750">
              <a:lnSpc>
                <a:spcPct val="150000"/>
              </a:lnSpc>
              <a:buClr>
                <a:srgbClr val="DA1A32"/>
              </a:buClr>
              <a:buSzPct val="80000"/>
              <a:buBlip>
                <a:blip r:embed="rId2"/>
              </a:buBlip>
            </a:pPr>
            <a:r>
              <a:rPr lang="en-US" sz="2000" b="1" dirty="0">
                <a:latin typeface="Segoe UI Semibold" panose="020B0502040204020203" pitchFamily="34" charset="0"/>
                <a:cs typeface="Segoe UI Semibold" panose="020B0502040204020203" pitchFamily="34" charset="0"/>
              </a:rPr>
              <a:t>increase the level of knowledge on both sides of PPE about all initiatives of GWE and available funding instruments for critical infrastructure building and modernization at national and international levels.</a:t>
            </a:r>
            <a:endParaRPr lang="en-US" sz="2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05486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800"/>
                                        <p:tgtEl>
                                          <p:spTgt spid="2">
                                            <p:txEl>
                                              <p:pRg st="0" end="0"/>
                                            </p:txEl>
                                          </p:spTgt>
                                        </p:tgtEl>
                                      </p:cBhvr>
                                    </p:animEffect>
                                    <p:anim calcmode="lin" valueType="num">
                                      <p:cBhvr>
                                        <p:cTn id="8" dur="8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8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800"/>
                            </p:stCondLst>
                            <p:childTnLst>
                              <p:par>
                                <p:cTn id="11" presetID="42" presetClass="entr" presetSubtype="0" fill="hold" grpId="0"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800"/>
                                        <p:tgtEl>
                                          <p:spTgt spid="2">
                                            <p:txEl>
                                              <p:pRg st="1" end="1"/>
                                            </p:txEl>
                                          </p:spTgt>
                                        </p:tgtEl>
                                      </p:cBhvr>
                                    </p:animEffect>
                                    <p:anim calcmode="lin" valueType="num">
                                      <p:cBhvr>
                                        <p:cTn id="14" dur="8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8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EDB97CAD3FDB4BACF7E38B63368D2D" ma:contentTypeVersion="10" ma:contentTypeDescription="Create a new document." ma:contentTypeScope="" ma:versionID="cacb20fc78dc5329f99f7b3e37db8238">
  <xsd:schema xmlns:xsd="http://www.w3.org/2001/XMLSchema" xmlns:xs="http://www.w3.org/2001/XMLSchema" xmlns:p="http://schemas.microsoft.com/office/2006/metadata/properties" xmlns:ns2="8fe3d3b3-42a9-489d-8fbd-4b7381f3439e" xmlns:ns3="1825f141-9e88-4c95-84a4-5895615dac83" targetNamespace="http://schemas.microsoft.com/office/2006/metadata/properties" ma:root="true" ma:fieldsID="e15afeae734f7ef65d6a6c3a00a9ce8e" ns2:_="" ns3:_="">
    <xsd:import namespace="8fe3d3b3-42a9-489d-8fbd-4b7381f3439e"/>
    <xsd:import namespace="1825f141-9e88-4c95-84a4-5895615dac8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3d3b3-42a9-489d-8fbd-4b7381f343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115208e-db36-4f80-b29c-9dd4b8219d8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825f141-9e88-4c95-84a4-5895615dac83"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0763f1f2-f597-40bc-a461-76d7b3f3c82b}" ma:internalName="TaxCatchAll" ma:showField="CatchAllData" ma:web="1825f141-9e88-4c95-84a4-5895615dac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fe3d3b3-42a9-489d-8fbd-4b7381f3439e">
      <Terms xmlns="http://schemas.microsoft.com/office/infopath/2007/PartnerControls"/>
    </lcf76f155ced4ddcb4097134ff3c332f>
    <TaxCatchAll xmlns="1825f141-9e88-4c95-84a4-5895615dac83" xsi:nil="true"/>
  </documentManagement>
</p:properties>
</file>

<file path=customXml/itemProps1.xml><?xml version="1.0" encoding="utf-8"?>
<ds:datastoreItem xmlns:ds="http://schemas.openxmlformats.org/officeDocument/2006/customXml" ds:itemID="{203445B2-3DD9-4B1D-BCD3-F5E63A87D0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e3d3b3-42a9-489d-8fbd-4b7381f3439e"/>
    <ds:schemaRef ds:uri="1825f141-9e88-4c95-84a4-5895615dac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CA26FE6-B1F3-43FB-A0C0-00BBE825CDDB}">
  <ds:schemaRefs>
    <ds:schemaRef ds:uri="http://schemas.microsoft.com/sharepoint/v3/contenttype/forms"/>
  </ds:schemaRefs>
</ds:datastoreItem>
</file>

<file path=customXml/itemProps3.xml><?xml version="1.0" encoding="utf-8"?>
<ds:datastoreItem xmlns:ds="http://schemas.openxmlformats.org/officeDocument/2006/customXml" ds:itemID="{4E3E2691-E9FD-48DD-88DA-DE7E54FDBAA2}">
  <ds:schemaRefs>
    <ds:schemaRef ds:uri="1825f141-9e88-4c95-84a4-5895615dac83"/>
    <ds:schemaRef ds:uri="http://schemas.microsoft.com/office/2006/metadata/properties"/>
    <ds:schemaRef ds:uri="http://schemas.microsoft.com/office/2006/documentManagement/types"/>
    <ds:schemaRef ds:uri="8fe3d3b3-42a9-489d-8fbd-4b7381f3439e"/>
    <ds:schemaRef ds:uri="http://purl.org/dc/dcmitype/"/>
    <ds:schemaRef ds:uri="http://purl.org/dc/terms/"/>
    <ds:schemaRef ds:uri="http://schemas.microsoft.com/office/infopath/2007/PartnerControls"/>
    <ds:schemaRef ds:uri="http://purl.org/dc/elements/1.1/"/>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6198</TotalTime>
  <Words>433</Words>
  <Application>Microsoft Office PowerPoint</Application>
  <PresentationFormat>Widescreen</PresentationFormat>
  <Paragraphs>35</Paragraphs>
  <Slides>7</Slides>
  <Notes>4</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Gabrielle Mullins</dc:creator>
  <cp:lastModifiedBy>HP-BS100</cp:lastModifiedBy>
  <cp:revision>22</cp:revision>
  <dcterms:created xsi:type="dcterms:W3CDTF">2021-03-05T17:06:30Z</dcterms:created>
  <dcterms:modified xsi:type="dcterms:W3CDTF">2023-10-06T09:38:09Z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0x010100C9EDB97CAD3FDB4BACF7E38B63368D2D</vt:lpwstr>
  </property>
  <property fmtid="{D5CDD505-2E9C-101B-9397-08002B2CF9AE}" pid="3" name="MediaServiceImageTags">
    <vt:lpwstr/>
  </property>
</Properties>
</file>