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8" r:id="rId2"/>
    <p:sldId id="270" r:id="rId3"/>
    <p:sldId id="271" r:id="rId4"/>
    <p:sldId id="272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1FD25-CF96-4525-8A51-5476D2D7A343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F208D-7123-4754-A328-011E6EBD1A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983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33101-3A8D-43AF-8D32-C2FD1BB592FA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518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08D-7123-4754-A328-011E6EBD1AF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19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33101-3A8D-43AF-8D32-C2FD1BB592FA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669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C665-6E7F-A277-6F2A-733A45883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C1EDA-E2AC-C2DA-CE7C-133E1CB6A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E387-E7F4-ADEE-AA05-154B88BE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AFD9D-CEDB-B2F8-E4D0-F3DEF04C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E9D94-ECD6-25E5-9053-81EDE977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17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9A0E-A11B-5F34-EA4C-5CC9821F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17782-F3AF-DBE0-F5A0-809E5EE28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49D89-D11C-518A-4601-B39573EA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9A4CA-C383-5B78-3923-1C2043DF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BD1F0-D875-039F-2F0B-02532A4E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830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364ADB-A47C-8BBD-FDA4-43C348306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DA74D-331B-441F-7B7D-BEEB0FB89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91B2F-77D7-C0B4-B429-BEACD335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E5301-BE82-3162-D4A8-DAD4FBCC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6E674-C942-281D-6C3F-C741FD00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632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0C550-0FD7-A051-21A5-A7744DEB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2EDCA-61C1-2DC5-5E2F-0720A1309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BFA1-D393-6953-A8C7-528C6E3E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7653E-066C-3990-593F-9016F49C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C96C4-F8DF-AADD-5F6D-545ED972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729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2B27-0F34-3505-5D29-5DEED247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ACFDE-71F3-CDDD-F7B9-DE6206D8B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5A0D0-25C5-71E8-B5AE-77BDBAB5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1B35-F5F6-90B7-1397-AA28535A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4DAF6-B3A3-290B-1C3C-5EF3BE5D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627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31C63-7540-D9CA-C35B-086C0D88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42429-1859-8428-D2F0-48AC02B55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3E285-A852-180C-45E7-01BD2F384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83AF6-228A-560D-FA00-891EACE3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7EBFC-327C-AE21-473D-AB80293D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F26C5-66E4-755A-10B0-842FD0A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131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F00E-442D-361D-2387-20D40916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D9C67-436F-6C32-296E-CCF3036D1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111E7-A583-0170-AA58-0B8E02071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22D6E-EA54-DD2A-1CC0-56409C92E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5B598-F3FC-D771-9200-62BD1F872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DDD0E-9A87-C9AA-E64F-45ED1BCB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B4AFD-BB6C-EB7C-9796-04412F4F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B4011-109D-927B-A3A8-7CE6A0AF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7186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AF52-26CB-17AA-B802-A118223B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9FB98-5EB4-61AB-1016-4BB7E5F45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4D030-A10E-02E7-2E9D-37A25A25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CB0C7-9B39-092B-EEAE-0945C295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650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EA4EC-DE1F-340D-C70D-637BEC35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E22E5-7BF4-BEDD-00C3-45D529478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7349-B83A-71A8-B7DD-CDF781EB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690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0254-1568-D57A-E3C7-5013CD2E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0892-B73F-6916-DE86-0BE16A9B7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33CC5-8D9B-590D-70C8-3C73F85FE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9C998-31E7-3DB5-6F48-9EC1D8CA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B166D-0BFD-EB0F-6523-2E63A1F9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44E54-9E22-71DA-5E86-AE1D5E21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51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0C24-8BF4-4562-E52A-5A67383B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16635-29E5-9667-5636-B7B0F70A9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712D0-750A-1D1E-635F-7F54A978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64AC9-9CB3-6741-B230-BCA939B9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51FC8-AC40-4AD5-5879-6C746347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BAB3A-AF69-EB9F-F88C-E3906D64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007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0A47A-CF6F-0100-D8D7-91AAB1E6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55C07-AB75-1C5A-D17A-25BA930FD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2F566-6D34-8391-CEBD-8EE523F53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FFD8E-B0A5-4F8F-BDE6-613EA79DAE3B}" type="datetimeFigureOut">
              <a:rPr lang="en-NZ" smtClean="0"/>
              <a:t>6/10/2023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CEB4-8581-47F4-4281-B33028E55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6BCD-24C2-6B5E-5F1B-DC23DF07D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09110-41FC-4040-84C5-A7257154BB0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0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1572D78-6F79-9C85-5557-551603B0B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r="1" b="1"/>
          <a:stretch/>
        </p:blipFill>
        <p:spPr>
          <a:xfrm>
            <a:off x="196850" y="-30921"/>
            <a:ext cx="11798300" cy="65127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FBFDEBC-3464-3C4D-0540-6AFB05E1B112}"/>
              </a:ext>
            </a:extLst>
          </p:cNvPr>
          <p:cNvGrpSpPr/>
          <p:nvPr/>
        </p:nvGrpSpPr>
        <p:grpSpPr>
          <a:xfrm>
            <a:off x="9894849" y="4534829"/>
            <a:ext cx="2044338" cy="1947013"/>
            <a:chOff x="10131105" y="4668329"/>
            <a:chExt cx="1833482" cy="178811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D053A6-D5F0-A237-273F-577FA356E9D7}"/>
                </a:ext>
              </a:extLst>
            </p:cNvPr>
            <p:cNvSpPr/>
            <p:nvPr/>
          </p:nvSpPr>
          <p:spPr>
            <a:xfrm>
              <a:off x="10379615" y="5119284"/>
              <a:ext cx="1341983" cy="133715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E8AAB4-48F2-83CA-F392-2E5B569E7796}"/>
                </a:ext>
              </a:extLst>
            </p:cNvPr>
            <p:cNvSpPr txBox="1"/>
            <p:nvPr/>
          </p:nvSpPr>
          <p:spPr>
            <a:xfrm>
              <a:off x="10131105" y="4668329"/>
              <a:ext cx="183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Semibold" panose="020B0703030202060203" pitchFamily="34" charset="0"/>
                </a:rPr>
                <a:t>Contact us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4A9379-C26A-A606-C398-B8C11A1BE905}"/>
              </a:ext>
            </a:extLst>
          </p:cNvPr>
          <p:cNvGrpSpPr/>
          <p:nvPr/>
        </p:nvGrpSpPr>
        <p:grpSpPr>
          <a:xfrm>
            <a:off x="3062867" y="74342"/>
            <a:ext cx="8597001" cy="4613764"/>
            <a:chOff x="8218805" y="5316347"/>
            <a:chExt cx="5505185" cy="27971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F67A53-28E3-0C84-9311-912C15B9D4A8}"/>
                </a:ext>
              </a:extLst>
            </p:cNvPr>
            <p:cNvSpPr/>
            <p:nvPr/>
          </p:nvSpPr>
          <p:spPr>
            <a:xfrm>
              <a:off x="8218805" y="5687097"/>
              <a:ext cx="3676650" cy="24263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D1A62461-989B-4174-5096-9A8CEF473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1861" y="5316347"/>
              <a:ext cx="1012129" cy="90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7548E98-34C8-4722-F89F-7B042F3E8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483" y="5781527"/>
              <a:ext cx="1741874" cy="98572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23B5220-AD3B-A8E0-AB13-6348802B862F}"/>
              </a:ext>
            </a:extLst>
          </p:cNvPr>
          <p:cNvSpPr txBox="1"/>
          <p:nvPr/>
        </p:nvSpPr>
        <p:spPr>
          <a:xfrm>
            <a:off x="2756698" y="3378936"/>
            <a:ext cx="641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Semibold" panose="020B0703030202060203" pitchFamily="34" charset="0"/>
              </a:rPr>
              <a:t>Challenges and opportunities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8FBEBB-1139-9846-EBBE-6EF96919999D}"/>
              </a:ext>
            </a:extLst>
          </p:cNvPr>
          <p:cNvSpPr txBox="1"/>
          <p:nvPr/>
        </p:nvSpPr>
        <p:spPr>
          <a:xfrm>
            <a:off x="2816169" y="3980219"/>
            <a:ext cx="6410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rPr>
              <a:t>Stephen Hunt – CEO of MetService </a:t>
            </a:r>
          </a:p>
          <a:p>
            <a:pPr algn="ctr"/>
            <a:r>
              <a: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rPr>
              <a:t>New Zealand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424EECC-EFE3-87B0-AEAB-DE2479971F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74" y="4951758"/>
            <a:ext cx="1626776" cy="1626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7B2078-D742-569C-5F8E-B655DA3D1605}"/>
              </a:ext>
            </a:extLst>
          </p:cNvPr>
          <p:cNvSpPr txBox="1"/>
          <p:nvPr/>
        </p:nvSpPr>
        <p:spPr>
          <a:xfrm>
            <a:off x="2774856" y="2736279"/>
            <a:ext cx="641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Semibold" panose="020B0703030202060203" pitchFamily="34" charset="0"/>
              </a:rPr>
              <a:t>WMO RA II &amp; V PPE Forum</a:t>
            </a:r>
          </a:p>
        </p:txBody>
      </p:sp>
    </p:spTree>
    <p:extLst>
      <p:ext uri="{BB962C8B-B14F-4D97-AF65-F5344CB8AC3E}">
        <p14:creationId xmlns:p14="http://schemas.microsoft.com/office/powerpoint/2010/main" val="348532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407B5-7771-9FEF-627C-2FC229736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46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6A05D0-2C9E-035D-1A70-DF5129DEB5BA}"/>
              </a:ext>
            </a:extLst>
          </p:cNvPr>
          <p:cNvGrpSpPr/>
          <p:nvPr/>
        </p:nvGrpSpPr>
        <p:grpSpPr>
          <a:xfrm>
            <a:off x="2735584" y="1036732"/>
            <a:ext cx="6410325" cy="3743424"/>
            <a:chOff x="2704918" y="865282"/>
            <a:chExt cx="6410325" cy="37434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614630-084A-78EA-9B38-11D4FD356BFF}"/>
                </a:ext>
              </a:extLst>
            </p:cNvPr>
            <p:cNvSpPr/>
            <p:nvPr/>
          </p:nvSpPr>
          <p:spPr>
            <a:xfrm>
              <a:off x="2942994" y="865282"/>
              <a:ext cx="5870992" cy="3743424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5FAF28-75BE-01FF-C90C-568797BF5387}"/>
                </a:ext>
              </a:extLst>
            </p:cNvPr>
            <p:cNvSpPr txBox="1"/>
            <p:nvPr/>
          </p:nvSpPr>
          <p:spPr>
            <a:xfrm>
              <a:off x="2704918" y="1004518"/>
              <a:ext cx="64103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Semibold" panose="020B0703030202060203" pitchFamily="34" charset="0"/>
                </a:rPr>
                <a:t>MetService </a:t>
              </a:r>
            </a:p>
            <a:p>
              <a:pPr algn="ctr"/>
              <a:endParaRPr lang="en-NZ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Semibold" panose="020B070303020206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40E41E-B948-541B-4353-4B303E5167CC}"/>
                </a:ext>
              </a:extLst>
            </p:cNvPr>
            <p:cNvSpPr txBox="1"/>
            <p:nvPr/>
          </p:nvSpPr>
          <p:spPr>
            <a:xfrm>
              <a:off x="3135978" y="1558153"/>
              <a:ext cx="548502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A fully commercial National Meteorological Service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360 million viewers in over 20 countries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Committed to furthering the WMO objectives </a:t>
              </a:r>
            </a:p>
            <a:p>
              <a:pPr algn="ctr"/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</p:txBody>
        </p:sp>
      </p:grp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651A42-89DE-A430-57FE-EDB6723E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63" y="3976372"/>
            <a:ext cx="959840" cy="5431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31DA665-2229-5ABE-0E1F-1BE0A27590F8}"/>
              </a:ext>
            </a:extLst>
          </p:cNvPr>
          <p:cNvSpPr/>
          <p:nvPr/>
        </p:nvSpPr>
        <p:spPr>
          <a:xfrm>
            <a:off x="10365728" y="5144190"/>
            <a:ext cx="1341983" cy="1337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0B341C-05A3-7145-7D72-94DCB7A3D305}"/>
              </a:ext>
            </a:extLst>
          </p:cNvPr>
          <p:cNvGrpSpPr/>
          <p:nvPr/>
        </p:nvGrpSpPr>
        <p:grpSpPr>
          <a:xfrm>
            <a:off x="420789" y="5216659"/>
            <a:ext cx="1307894" cy="1236113"/>
            <a:chOff x="10245166" y="5687096"/>
            <a:chExt cx="1650289" cy="155971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A217F3-F747-6774-4452-52AA50A2581D}"/>
                </a:ext>
              </a:extLst>
            </p:cNvPr>
            <p:cNvSpPr/>
            <p:nvPr/>
          </p:nvSpPr>
          <p:spPr>
            <a:xfrm>
              <a:off x="10245166" y="5687096"/>
              <a:ext cx="1650289" cy="155971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D420C6A1-B93D-5EB0-3FDE-19522DE49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4865" y="5873346"/>
              <a:ext cx="1271587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4741D83E-F83C-5FAA-80AC-B4D03A7413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54" y="5101142"/>
            <a:ext cx="1426029" cy="142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7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F859A-7916-7E59-B918-75EBC2388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9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95F5AD-E52A-22BF-81AB-0D55F703556C}"/>
              </a:ext>
            </a:extLst>
          </p:cNvPr>
          <p:cNvGrpSpPr/>
          <p:nvPr/>
        </p:nvGrpSpPr>
        <p:grpSpPr>
          <a:xfrm>
            <a:off x="2743018" y="1036732"/>
            <a:ext cx="6410325" cy="3725766"/>
            <a:chOff x="2704918" y="865282"/>
            <a:chExt cx="6410325" cy="37257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AE2DF6-28DA-44FF-57C2-57579EA49D0C}"/>
                </a:ext>
              </a:extLst>
            </p:cNvPr>
            <p:cNvSpPr/>
            <p:nvPr/>
          </p:nvSpPr>
          <p:spPr>
            <a:xfrm>
              <a:off x="3168356" y="865282"/>
              <a:ext cx="5645629" cy="372576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E7FD7A-4A0E-7D07-2B9C-FB0981DC2CCE}"/>
                </a:ext>
              </a:extLst>
            </p:cNvPr>
            <p:cNvSpPr txBox="1"/>
            <p:nvPr/>
          </p:nvSpPr>
          <p:spPr>
            <a:xfrm>
              <a:off x="2704918" y="1063991"/>
              <a:ext cx="6410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Semibold" panose="020B0703030202060203" pitchFamily="34" charset="0"/>
                </a:rPr>
                <a:t>Our context and challenges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E4C8F9-57D9-EEA5-6D0F-B706E9221206}"/>
                </a:ext>
              </a:extLst>
            </p:cNvPr>
            <p:cNvSpPr txBox="1"/>
            <p:nvPr/>
          </p:nvSpPr>
          <p:spPr>
            <a:xfrm>
              <a:off x="3261281" y="1974099"/>
              <a:ext cx="584481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Climate change presents communication challenges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Competing sources of weather information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‘Final mile’ communication for impactful messaging</a:t>
              </a:r>
            </a:p>
          </p:txBody>
        </p:sp>
      </p:grp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21E2B0C-EB9D-A059-0DA4-8CE36C1E68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63" y="3976372"/>
            <a:ext cx="959840" cy="5431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08B97A-9E89-E63D-79CD-156FF8CC5381}"/>
              </a:ext>
            </a:extLst>
          </p:cNvPr>
          <p:cNvSpPr/>
          <p:nvPr/>
        </p:nvSpPr>
        <p:spPr>
          <a:xfrm>
            <a:off x="10365728" y="5144190"/>
            <a:ext cx="1341983" cy="1337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F53C0F-C196-30AB-B9B2-E9C2E79CFAC3}"/>
              </a:ext>
            </a:extLst>
          </p:cNvPr>
          <p:cNvGrpSpPr/>
          <p:nvPr/>
        </p:nvGrpSpPr>
        <p:grpSpPr>
          <a:xfrm>
            <a:off x="420789" y="5216659"/>
            <a:ext cx="1307894" cy="1236113"/>
            <a:chOff x="10245166" y="5687096"/>
            <a:chExt cx="1650289" cy="15597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265820-31D9-8F8D-E4D1-0D5CD0DAD240}"/>
                </a:ext>
              </a:extLst>
            </p:cNvPr>
            <p:cNvSpPr/>
            <p:nvPr/>
          </p:nvSpPr>
          <p:spPr>
            <a:xfrm>
              <a:off x="10245166" y="5687096"/>
              <a:ext cx="1650289" cy="155971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826AFB5E-D802-B0C8-6531-3DABB40F6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4865" y="5873346"/>
              <a:ext cx="1271587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3EFD5AD9-DC5C-4D6C-BD67-C1BC8CD03D7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54" y="5101142"/>
            <a:ext cx="1426029" cy="142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B3244BD-F903-73C0-6361-16375BBF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8" b="1"/>
          <a:stretch/>
        </p:blipFill>
        <p:spPr>
          <a:xfrm>
            <a:off x="196850" y="129975"/>
            <a:ext cx="11798300" cy="65127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A653B6-FF9D-B107-9CAF-CA3B43DCB701}"/>
              </a:ext>
            </a:extLst>
          </p:cNvPr>
          <p:cNvGrpSpPr/>
          <p:nvPr/>
        </p:nvGrpSpPr>
        <p:grpSpPr>
          <a:xfrm>
            <a:off x="2743018" y="995000"/>
            <a:ext cx="6410325" cy="3939857"/>
            <a:chOff x="2704918" y="865281"/>
            <a:chExt cx="6410325" cy="38535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924B66-5C96-41EA-4969-3A2ACAB0D6FC}"/>
                </a:ext>
              </a:extLst>
            </p:cNvPr>
            <p:cNvSpPr/>
            <p:nvPr/>
          </p:nvSpPr>
          <p:spPr>
            <a:xfrm>
              <a:off x="3168356" y="865281"/>
              <a:ext cx="5645629" cy="38535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B23A51-7688-6229-C836-31ABB37E2298}"/>
                </a:ext>
              </a:extLst>
            </p:cNvPr>
            <p:cNvSpPr txBox="1"/>
            <p:nvPr/>
          </p:nvSpPr>
          <p:spPr>
            <a:xfrm>
              <a:off x="2704918" y="1063991"/>
              <a:ext cx="6410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Semibold" panose="020B0703030202060203" pitchFamily="34" charset="0"/>
                </a:rPr>
                <a:t>Learnings &amp; opportunities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1883F6-4C82-4A7D-25EA-6C94A2629199}"/>
                </a:ext>
              </a:extLst>
            </p:cNvPr>
            <p:cNvSpPr txBox="1"/>
            <p:nvPr/>
          </p:nvSpPr>
          <p:spPr>
            <a:xfrm>
              <a:off x="3328963" y="1974099"/>
              <a:ext cx="5777136" cy="219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The right channels to cut through the noise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Indigenous messaging - we’re still learning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  <a:p>
              <a:r>
                <a:rPr lang="en-NZ" sz="2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Regular" panose="020B0503030202060203" pitchFamily="34" charset="0"/>
                </a:rPr>
                <a:t>We need the right tools, right message &amp; the right channel</a:t>
              </a:r>
            </a:p>
            <a:p>
              <a:endPara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endParaRPr>
            </a:p>
          </p:txBody>
        </p:sp>
      </p:grp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B33614-9EBE-4CB9-F1C0-CA3DF395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63" y="4197252"/>
            <a:ext cx="959840" cy="5431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27EC97-FA14-5D29-D8D8-A5626F42E293}"/>
              </a:ext>
            </a:extLst>
          </p:cNvPr>
          <p:cNvSpPr/>
          <p:nvPr/>
        </p:nvSpPr>
        <p:spPr>
          <a:xfrm>
            <a:off x="10365728" y="5144190"/>
            <a:ext cx="1341983" cy="1337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53B5C9-4068-AF91-F9DF-277092FF84FE}"/>
              </a:ext>
            </a:extLst>
          </p:cNvPr>
          <p:cNvGrpSpPr/>
          <p:nvPr/>
        </p:nvGrpSpPr>
        <p:grpSpPr>
          <a:xfrm>
            <a:off x="420789" y="5216659"/>
            <a:ext cx="1307894" cy="1236113"/>
            <a:chOff x="10245166" y="5687096"/>
            <a:chExt cx="1650289" cy="15597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E78D16-F2C1-99F8-EFBC-172243348C9E}"/>
                </a:ext>
              </a:extLst>
            </p:cNvPr>
            <p:cNvSpPr/>
            <p:nvPr/>
          </p:nvSpPr>
          <p:spPr>
            <a:xfrm>
              <a:off x="10245166" y="5687096"/>
              <a:ext cx="1650289" cy="155971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549ABF45-8BB9-450A-D799-45A1302AB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4865" y="5873346"/>
              <a:ext cx="1271587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43451A73-16A1-1136-630D-FFB327B0F52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54" y="5101142"/>
            <a:ext cx="1426029" cy="142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A0EFD-4227-F95E-A672-526508F54C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668" y="5886928"/>
            <a:ext cx="2667743" cy="51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5" name="Picture 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04E154F3-05C2-1D64-5987-B442006E6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"/>
          <a:stretch/>
        </p:blipFill>
        <p:spPr>
          <a:xfrm>
            <a:off x="229622" y="219365"/>
            <a:ext cx="11689976" cy="64492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F4918C-E4AE-9CD6-3354-502A4522D8E0}"/>
              </a:ext>
            </a:extLst>
          </p:cNvPr>
          <p:cNvSpPr/>
          <p:nvPr/>
        </p:nvSpPr>
        <p:spPr>
          <a:xfrm>
            <a:off x="10379615" y="5119284"/>
            <a:ext cx="1341983" cy="133715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6DDE03-41DB-E359-4622-C8FCCF881444}"/>
              </a:ext>
            </a:extLst>
          </p:cNvPr>
          <p:cNvSpPr txBox="1"/>
          <p:nvPr/>
        </p:nvSpPr>
        <p:spPr>
          <a:xfrm>
            <a:off x="10131105" y="4668329"/>
            <a:ext cx="183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Semibold" panose="020B0703030202060203" pitchFamily="34" charset="0"/>
              </a:rPr>
              <a:t>Contact us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D145B-9768-F2D0-5FF9-706255AC9551}"/>
              </a:ext>
            </a:extLst>
          </p:cNvPr>
          <p:cNvGrpSpPr/>
          <p:nvPr/>
        </p:nvGrpSpPr>
        <p:grpSpPr>
          <a:xfrm>
            <a:off x="2816168" y="458487"/>
            <a:ext cx="8766656" cy="4304010"/>
            <a:chOff x="2778068" y="287037"/>
            <a:chExt cx="8766656" cy="43040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723AD4-B74E-822C-4D03-9BCCA8DBBB96}"/>
                </a:ext>
              </a:extLst>
            </p:cNvPr>
            <p:cNvGrpSpPr/>
            <p:nvPr/>
          </p:nvGrpSpPr>
          <p:grpSpPr>
            <a:xfrm>
              <a:off x="3168356" y="287037"/>
              <a:ext cx="8376368" cy="4304010"/>
              <a:chOff x="8218805" y="5310522"/>
              <a:chExt cx="5455012" cy="280293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D2D6BB0-4B6E-3560-BEA7-1989AA07FA42}"/>
                  </a:ext>
                </a:extLst>
              </p:cNvPr>
              <p:cNvSpPr/>
              <p:nvPr/>
            </p:nvSpPr>
            <p:spPr>
              <a:xfrm>
                <a:off x="8218805" y="5687097"/>
                <a:ext cx="3676650" cy="2426362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pic>
            <p:nvPicPr>
              <p:cNvPr id="33" name="Picture 4">
                <a:extLst>
                  <a:ext uri="{FF2B5EF4-FFF2-40B4-BE49-F238E27FC236}">
                    <a16:creationId xmlns:a16="http://schemas.microsoft.com/office/drawing/2014/main" id="{4EA87B6D-1175-67FA-3E19-746726E95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02230" y="5310522"/>
                <a:ext cx="1271587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60F135DF-0C14-847C-3C06-181457CF8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1023" y="5914550"/>
                <a:ext cx="1741874" cy="985728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4E61B7-9552-52C0-BF91-1C95953FAADF}"/>
                </a:ext>
              </a:extLst>
            </p:cNvPr>
            <p:cNvSpPr txBox="1"/>
            <p:nvPr/>
          </p:nvSpPr>
          <p:spPr>
            <a:xfrm>
              <a:off x="2778068" y="2991376"/>
              <a:ext cx="6410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36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e Semibold" panose="020B0703030202060203" pitchFamily="34" charset="0"/>
                </a:rPr>
                <a:t>Thank you</a:t>
              </a:r>
            </a:p>
          </p:txBody>
        </p:sp>
      </p:grp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28F740DB-E91A-F89A-7E92-4B8727CC85A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68" y="5072114"/>
            <a:ext cx="1426029" cy="1426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55CC9-F047-52DA-CE5D-DE6A7C4B8CAC}"/>
              </a:ext>
            </a:extLst>
          </p:cNvPr>
          <p:cNvSpPr txBox="1"/>
          <p:nvPr/>
        </p:nvSpPr>
        <p:spPr>
          <a:xfrm>
            <a:off x="2816169" y="3980219"/>
            <a:ext cx="641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e Regular" panose="020B0503030202060203" pitchFamily="34" charset="0"/>
              </a:rPr>
              <a:t>Contact us at:   climate.forum@metservice.com</a:t>
            </a:r>
          </a:p>
        </p:txBody>
      </p:sp>
    </p:spTree>
    <p:extLst>
      <p:ext uri="{BB962C8B-B14F-4D97-AF65-F5344CB8AC3E}">
        <p14:creationId xmlns:p14="http://schemas.microsoft.com/office/powerpoint/2010/main" val="3634506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109</Words>
  <Application>Microsoft Office PowerPoint</Application>
  <PresentationFormat>Widescreen</PresentationFormat>
  <Paragraphs>30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MetService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Batt</dc:creator>
  <cp:lastModifiedBy>Lucy Batt</cp:lastModifiedBy>
  <cp:revision>6</cp:revision>
  <dcterms:created xsi:type="dcterms:W3CDTF">2023-04-17T02:22:04Z</dcterms:created>
  <dcterms:modified xsi:type="dcterms:W3CDTF">2023-10-06T09:32:49Z</dcterms:modified>
</cp:coreProperties>
</file>